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xml" ContentType="application/vnd.openxmlformats-officedocument.presentationml.notesSlide+xml"/>
  <Override PartName="/ppt/ink/ink37.xml" ContentType="application/inkml+xml"/>
  <Override PartName="/ppt/ink/ink38.xml" ContentType="application/inkml+xml"/>
  <Override PartName="/ppt/notesSlides/notesSlide3.xml" ContentType="application/vnd.openxmlformats-officedocument.presentationml.notesSlide+xml"/>
  <Override PartName="/ppt/ink/ink39.xml" ContentType="application/inkml+xml"/>
  <Override PartName="/ppt/ink/ink40.xml" ContentType="application/inkml+xml"/>
  <Override PartName="/ppt/notesSlides/notesSlide4.xml" ContentType="application/vnd.openxmlformats-officedocument.presentationml.notesSlide+xml"/>
  <Override PartName="/ppt/ink/ink41.xml" ContentType="application/inkml+xml"/>
  <Override PartName="/ppt/notesSlides/notesSlide5.xml" ContentType="application/vnd.openxmlformats-officedocument.presentationml.notesSlide+xml"/>
  <Override PartName="/ppt/ink/ink4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3.xml" ContentType="application/inkml+xml"/>
  <Override PartName="/ppt/notesSlides/notesSlide8.xml" ContentType="application/vnd.openxmlformats-officedocument.presentationml.notesSlide+xml"/>
  <Override PartName="/ppt/ink/ink4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5.xml" ContentType="application/inkml+xml"/>
  <Override PartName="/ppt/ink/ink46.xml" ContentType="application/inkml+xml"/>
  <Override PartName="/ppt/notesSlides/notesSlide11.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2.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notesSlides/notesSlide13.xml" ContentType="application/vnd.openxmlformats-officedocument.presentationml.notesSlide+xml"/>
  <Override PartName="/ppt/ink/ink54.xml" ContentType="application/inkml+xml"/>
  <Override PartName="/ppt/notesSlides/notesSlide14.xml" ContentType="application/vnd.openxmlformats-officedocument.presentationml.notesSlide+xml"/>
  <Override PartName="/ppt/ink/ink55.xml" ContentType="application/inkml+xml"/>
  <Override PartName="/ppt/notesSlides/notesSlide15.xml" ContentType="application/vnd.openxmlformats-officedocument.presentationml.notesSlide+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notesSlides/notesSlide19.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65"/>
  </p:notesMasterIdLst>
  <p:sldIdLst>
    <p:sldId id="276" r:id="rId2"/>
    <p:sldId id="400" r:id="rId3"/>
    <p:sldId id="336" r:id="rId4"/>
    <p:sldId id="381" r:id="rId5"/>
    <p:sldId id="337" r:id="rId6"/>
    <p:sldId id="342" r:id="rId7"/>
    <p:sldId id="351" r:id="rId8"/>
    <p:sldId id="352" r:id="rId9"/>
    <p:sldId id="353" r:id="rId10"/>
    <p:sldId id="396" r:id="rId11"/>
    <p:sldId id="354" r:id="rId12"/>
    <p:sldId id="355" r:id="rId13"/>
    <p:sldId id="356" r:id="rId14"/>
    <p:sldId id="357" r:id="rId15"/>
    <p:sldId id="358" r:id="rId16"/>
    <p:sldId id="359" r:id="rId17"/>
    <p:sldId id="360" r:id="rId18"/>
    <p:sldId id="361" r:id="rId19"/>
    <p:sldId id="401" r:id="rId20"/>
    <p:sldId id="362" r:id="rId21"/>
    <p:sldId id="397" r:id="rId22"/>
    <p:sldId id="363" r:id="rId23"/>
    <p:sldId id="364" r:id="rId24"/>
    <p:sldId id="365" r:id="rId25"/>
    <p:sldId id="398" r:id="rId26"/>
    <p:sldId id="366" r:id="rId27"/>
    <p:sldId id="367" r:id="rId28"/>
    <p:sldId id="399" r:id="rId29"/>
    <p:sldId id="368" r:id="rId30"/>
    <p:sldId id="369" r:id="rId31"/>
    <p:sldId id="371" r:id="rId32"/>
    <p:sldId id="372" r:id="rId33"/>
    <p:sldId id="373" r:id="rId34"/>
    <p:sldId id="376" r:id="rId35"/>
    <p:sldId id="377" r:id="rId36"/>
    <p:sldId id="378" r:id="rId37"/>
    <p:sldId id="382" r:id="rId38"/>
    <p:sldId id="395" r:id="rId39"/>
    <p:sldId id="262" r:id="rId40"/>
    <p:sldId id="402" r:id="rId41"/>
    <p:sldId id="263" r:id="rId42"/>
    <p:sldId id="383" r:id="rId43"/>
    <p:sldId id="277" r:id="rId44"/>
    <p:sldId id="278" r:id="rId45"/>
    <p:sldId id="384" r:id="rId46"/>
    <p:sldId id="280" r:id="rId47"/>
    <p:sldId id="385" r:id="rId48"/>
    <p:sldId id="282" r:id="rId49"/>
    <p:sldId id="386" r:id="rId50"/>
    <p:sldId id="387" r:id="rId51"/>
    <p:sldId id="380" r:id="rId52"/>
    <p:sldId id="388" r:id="rId53"/>
    <p:sldId id="389" r:id="rId54"/>
    <p:sldId id="288" r:id="rId55"/>
    <p:sldId id="390" r:id="rId56"/>
    <p:sldId id="391" r:id="rId57"/>
    <p:sldId id="392" r:id="rId58"/>
    <p:sldId id="393" r:id="rId59"/>
    <p:sldId id="394" r:id="rId60"/>
    <p:sldId id="403" r:id="rId61"/>
    <p:sldId id="265" r:id="rId62"/>
    <p:sldId id="264" r:id="rId63"/>
    <p:sldId id="266" r:id="rId64"/>
  </p:sldIdLst>
  <p:sldSz cx="12192000" cy="6858000"/>
  <p:notesSz cx="6858000" cy="9144000"/>
  <p:embeddedFontLst>
    <p:embeddedFont>
      <p:font typeface="ADLaM Display" panose="02010000000000000000" pitchFamily="2" charset="0"/>
      <p:regular r:id="rId66"/>
    </p:embeddedFont>
    <p:embeddedFont>
      <p:font typeface="Helvetica Neue" panose="020B060402020202020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g1RiiH1V00hBFey73LGlFy9jFH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68D769-EC50-4B3D-8F8D-CC762D0E06A6}" v="6" dt="2025-09-07T04:08:23.532"/>
  </p1510:revLst>
</p1510:revInfo>
</file>

<file path=ppt/tableStyles.xml><?xml version="1.0" encoding="utf-8"?>
<a:tblStyleLst xmlns:a="http://schemas.openxmlformats.org/drawingml/2006/main" def="{6D93F2BA-12AC-4E3E-8EDC-AAE0573C1F7D}">
  <a:tblStyle styleId="{6D93F2BA-12AC-4E3E-8EDC-AAE0573C1F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Mishra" userId="57c6469e-ac64-4888-811b-35f0aabddbad" providerId="ADAL" clId="{103C42B6-C519-47B9-A904-B7C275B2C0AC}"/>
    <pc:docChg chg="undo custSel addSld delSld modSld">
      <pc:chgData name="Rahul Mishra" userId="57c6469e-ac64-4888-811b-35f0aabddbad" providerId="ADAL" clId="{103C42B6-C519-47B9-A904-B7C275B2C0AC}" dt="2024-08-04T17:09:06.399" v="540" actId="26606"/>
      <pc:docMkLst>
        <pc:docMk/>
      </pc:docMkLst>
      <pc:sldChg chg="modSp mod">
        <pc:chgData name="Rahul Mishra" userId="57c6469e-ac64-4888-811b-35f0aabddbad" providerId="ADAL" clId="{103C42B6-C519-47B9-A904-B7C275B2C0AC}" dt="2024-08-02T16:57:13.329" v="2" actId="20577"/>
        <pc:sldMkLst>
          <pc:docMk/>
          <pc:sldMk cId="109857222" sldId="256"/>
        </pc:sldMkLst>
      </pc:sldChg>
      <pc:sldChg chg="del">
        <pc:chgData name="Rahul Mishra" userId="57c6469e-ac64-4888-811b-35f0aabddbad" providerId="ADAL" clId="{103C42B6-C519-47B9-A904-B7C275B2C0AC}" dt="2024-08-02T16:57:24.123" v="11" actId="47"/>
        <pc:sldMkLst>
          <pc:docMk/>
          <pc:sldMk cId="0" sldId="266"/>
        </pc:sldMkLst>
      </pc:sldChg>
      <pc:sldChg chg="del">
        <pc:chgData name="Rahul Mishra" userId="57c6469e-ac64-4888-811b-35f0aabddbad" providerId="ADAL" clId="{103C42B6-C519-47B9-A904-B7C275B2C0AC}" dt="2024-08-02T16:57:24.942" v="12" actId="47"/>
        <pc:sldMkLst>
          <pc:docMk/>
          <pc:sldMk cId="0" sldId="267"/>
        </pc:sldMkLst>
      </pc:sldChg>
      <pc:sldChg chg="del">
        <pc:chgData name="Rahul Mishra" userId="57c6469e-ac64-4888-811b-35f0aabddbad" providerId="ADAL" clId="{103C42B6-C519-47B9-A904-B7C275B2C0AC}" dt="2024-08-02T16:57:28.878" v="14" actId="47"/>
        <pc:sldMkLst>
          <pc:docMk/>
          <pc:sldMk cId="0" sldId="269"/>
        </pc:sldMkLst>
      </pc:sldChg>
      <pc:sldChg chg="del">
        <pc:chgData name="Rahul Mishra" userId="57c6469e-ac64-4888-811b-35f0aabddbad" providerId="ADAL" clId="{103C42B6-C519-47B9-A904-B7C275B2C0AC}" dt="2024-08-02T16:57:43.066" v="20" actId="47"/>
        <pc:sldMkLst>
          <pc:docMk/>
          <pc:sldMk cId="0" sldId="271"/>
        </pc:sldMkLst>
      </pc:sldChg>
      <pc:sldChg chg="del">
        <pc:chgData name="Rahul Mishra" userId="57c6469e-ac64-4888-811b-35f0aabddbad" providerId="ADAL" clId="{103C42B6-C519-47B9-A904-B7C275B2C0AC}" dt="2024-08-02T16:57:40.770" v="18" actId="47"/>
        <pc:sldMkLst>
          <pc:docMk/>
          <pc:sldMk cId="0" sldId="274"/>
        </pc:sldMkLst>
      </pc:sldChg>
      <pc:sldChg chg="add">
        <pc:chgData name="Rahul Mishra" userId="57c6469e-ac64-4888-811b-35f0aabddbad" providerId="ADAL" clId="{103C42B6-C519-47B9-A904-B7C275B2C0AC}" dt="2024-08-04T16:12:12.259" v="21"/>
        <pc:sldMkLst>
          <pc:docMk/>
          <pc:sldMk cId="3852848067" sldId="279"/>
        </pc:sldMkLst>
      </pc:sldChg>
      <pc:sldChg chg="del">
        <pc:chgData name="Rahul Mishra" userId="57c6469e-ac64-4888-811b-35f0aabddbad" providerId="ADAL" clId="{103C42B6-C519-47B9-A904-B7C275B2C0AC}" dt="2024-08-04T16:13:12.102" v="26" actId="47"/>
        <pc:sldMkLst>
          <pc:docMk/>
          <pc:sldMk cId="1281044041" sldId="280"/>
        </pc:sldMkLst>
      </pc:sldChg>
      <pc:sldChg chg="addSp modSp mod">
        <pc:chgData name="Rahul Mishra" userId="57c6469e-ac64-4888-811b-35f0aabddbad" providerId="ADAL" clId="{103C42B6-C519-47B9-A904-B7C275B2C0AC}" dt="2024-08-04T17:02:06.850" v="426" actId="20577"/>
        <pc:sldMkLst>
          <pc:docMk/>
          <pc:sldMk cId="1848721818" sldId="281"/>
        </pc:sldMkLst>
      </pc:sldChg>
      <pc:sldChg chg="del">
        <pc:chgData name="Rahul Mishra" userId="57c6469e-ac64-4888-811b-35f0aabddbad" providerId="ADAL" clId="{103C42B6-C519-47B9-A904-B7C275B2C0AC}" dt="2024-08-04T16:12:48.042" v="24" actId="47"/>
        <pc:sldMkLst>
          <pc:docMk/>
          <pc:sldMk cId="2545812423" sldId="282"/>
        </pc:sldMkLst>
      </pc:sldChg>
      <pc:sldChg chg="del">
        <pc:chgData name="Rahul Mishra" userId="57c6469e-ac64-4888-811b-35f0aabddbad" providerId="ADAL" clId="{103C42B6-C519-47B9-A904-B7C275B2C0AC}" dt="2024-08-02T16:57:16.139" v="3" actId="47"/>
        <pc:sldMkLst>
          <pc:docMk/>
          <pc:sldMk cId="0" sldId="283"/>
        </pc:sldMkLst>
      </pc:sldChg>
      <pc:sldChg chg="add">
        <pc:chgData name="Rahul Mishra" userId="57c6469e-ac64-4888-811b-35f0aabddbad" providerId="ADAL" clId="{103C42B6-C519-47B9-A904-B7C275B2C0AC}" dt="2024-08-04T16:12:12.259" v="21"/>
        <pc:sldMkLst>
          <pc:docMk/>
          <pc:sldMk cId="20482556" sldId="283"/>
        </pc:sldMkLst>
      </pc:sldChg>
      <pc:sldChg chg="del">
        <pc:chgData name="Rahul Mishra" userId="57c6469e-ac64-4888-811b-35f0aabddbad" providerId="ADAL" clId="{103C42B6-C519-47B9-A904-B7C275B2C0AC}" dt="2024-08-02T16:57:17.023" v="4" actId="47"/>
        <pc:sldMkLst>
          <pc:docMk/>
          <pc:sldMk cId="0" sldId="284"/>
        </pc:sldMkLst>
      </pc:sldChg>
      <pc:sldChg chg="add">
        <pc:chgData name="Rahul Mishra" userId="57c6469e-ac64-4888-811b-35f0aabddbad" providerId="ADAL" clId="{103C42B6-C519-47B9-A904-B7C275B2C0AC}" dt="2024-08-04T16:12:12.259" v="21"/>
        <pc:sldMkLst>
          <pc:docMk/>
          <pc:sldMk cId="2580848646" sldId="284"/>
        </pc:sldMkLst>
      </pc:sldChg>
      <pc:sldChg chg="add">
        <pc:chgData name="Rahul Mishra" userId="57c6469e-ac64-4888-811b-35f0aabddbad" providerId="ADAL" clId="{103C42B6-C519-47B9-A904-B7C275B2C0AC}" dt="2024-08-04T16:12:12.259" v="21"/>
        <pc:sldMkLst>
          <pc:docMk/>
          <pc:sldMk cId="2416795455" sldId="285"/>
        </pc:sldMkLst>
      </pc:sldChg>
      <pc:sldChg chg="add">
        <pc:chgData name="Rahul Mishra" userId="57c6469e-ac64-4888-811b-35f0aabddbad" providerId="ADAL" clId="{103C42B6-C519-47B9-A904-B7C275B2C0AC}" dt="2024-08-04T16:12:12.259" v="21"/>
        <pc:sldMkLst>
          <pc:docMk/>
          <pc:sldMk cId="1586066216" sldId="286"/>
        </pc:sldMkLst>
      </pc:sldChg>
      <pc:sldChg chg="del">
        <pc:chgData name="Rahul Mishra" userId="57c6469e-ac64-4888-811b-35f0aabddbad" providerId="ADAL" clId="{103C42B6-C519-47B9-A904-B7C275B2C0AC}" dt="2024-08-02T16:57:17.831" v="5" actId="47"/>
        <pc:sldMkLst>
          <pc:docMk/>
          <pc:sldMk cId="0" sldId="287"/>
        </pc:sldMkLst>
      </pc:sldChg>
      <pc:sldChg chg="add">
        <pc:chgData name="Rahul Mishra" userId="57c6469e-ac64-4888-811b-35f0aabddbad" providerId="ADAL" clId="{103C42B6-C519-47B9-A904-B7C275B2C0AC}" dt="2024-08-04T16:12:12.259" v="21"/>
        <pc:sldMkLst>
          <pc:docMk/>
          <pc:sldMk cId="3123173485" sldId="287"/>
        </pc:sldMkLst>
      </pc:sldChg>
      <pc:sldChg chg="add">
        <pc:chgData name="Rahul Mishra" userId="57c6469e-ac64-4888-811b-35f0aabddbad" providerId="ADAL" clId="{103C42B6-C519-47B9-A904-B7C275B2C0AC}" dt="2024-08-04T16:12:12.259" v="21"/>
        <pc:sldMkLst>
          <pc:docMk/>
          <pc:sldMk cId="2075130990" sldId="289"/>
        </pc:sldMkLst>
      </pc:sldChg>
      <pc:sldChg chg="add">
        <pc:chgData name="Rahul Mishra" userId="57c6469e-ac64-4888-811b-35f0aabddbad" providerId="ADAL" clId="{103C42B6-C519-47B9-A904-B7C275B2C0AC}" dt="2024-08-04T16:12:12.259" v="21"/>
        <pc:sldMkLst>
          <pc:docMk/>
          <pc:sldMk cId="1375468095" sldId="290"/>
        </pc:sldMkLst>
      </pc:sldChg>
      <pc:sldChg chg="del">
        <pc:chgData name="Rahul Mishra" userId="57c6469e-ac64-4888-811b-35f0aabddbad" providerId="ADAL" clId="{103C42B6-C519-47B9-A904-B7C275B2C0AC}" dt="2024-08-02T16:57:18.760" v="6" actId="47"/>
        <pc:sldMkLst>
          <pc:docMk/>
          <pc:sldMk cId="0" sldId="291"/>
        </pc:sldMkLst>
      </pc:sldChg>
      <pc:sldChg chg="add">
        <pc:chgData name="Rahul Mishra" userId="57c6469e-ac64-4888-811b-35f0aabddbad" providerId="ADAL" clId="{103C42B6-C519-47B9-A904-B7C275B2C0AC}" dt="2024-08-04T16:12:12.259" v="21"/>
        <pc:sldMkLst>
          <pc:docMk/>
          <pc:sldMk cId="2738630986" sldId="291"/>
        </pc:sldMkLst>
      </pc:sldChg>
      <pc:sldChg chg="add">
        <pc:chgData name="Rahul Mishra" userId="57c6469e-ac64-4888-811b-35f0aabddbad" providerId="ADAL" clId="{103C42B6-C519-47B9-A904-B7C275B2C0AC}" dt="2024-08-04T16:12:12.259" v="21"/>
        <pc:sldMkLst>
          <pc:docMk/>
          <pc:sldMk cId="3770136349" sldId="292"/>
        </pc:sldMkLst>
      </pc:sldChg>
      <pc:sldChg chg="add">
        <pc:chgData name="Rahul Mishra" userId="57c6469e-ac64-4888-811b-35f0aabddbad" providerId="ADAL" clId="{103C42B6-C519-47B9-A904-B7C275B2C0AC}" dt="2024-08-04T16:12:12.259" v="21"/>
        <pc:sldMkLst>
          <pc:docMk/>
          <pc:sldMk cId="2936543862" sldId="293"/>
        </pc:sldMkLst>
      </pc:sldChg>
      <pc:sldChg chg="add">
        <pc:chgData name="Rahul Mishra" userId="57c6469e-ac64-4888-811b-35f0aabddbad" providerId="ADAL" clId="{103C42B6-C519-47B9-A904-B7C275B2C0AC}" dt="2024-08-04T16:12:12.259" v="21"/>
        <pc:sldMkLst>
          <pc:docMk/>
          <pc:sldMk cId="1116881268" sldId="294"/>
        </pc:sldMkLst>
      </pc:sldChg>
      <pc:sldChg chg="add">
        <pc:chgData name="Rahul Mishra" userId="57c6469e-ac64-4888-811b-35f0aabddbad" providerId="ADAL" clId="{103C42B6-C519-47B9-A904-B7C275B2C0AC}" dt="2024-08-04T16:12:12.259" v="21"/>
        <pc:sldMkLst>
          <pc:docMk/>
          <pc:sldMk cId="2876906665" sldId="295"/>
        </pc:sldMkLst>
      </pc:sldChg>
      <pc:sldChg chg="add">
        <pc:chgData name="Rahul Mishra" userId="57c6469e-ac64-4888-811b-35f0aabddbad" providerId="ADAL" clId="{103C42B6-C519-47B9-A904-B7C275B2C0AC}" dt="2024-08-04T16:12:12.259" v="21"/>
        <pc:sldMkLst>
          <pc:docMk/>
          <pc:sldMk cId="3216909728" sldId="296"/>
        </pc:sldMkLst>
      </pc:sldChg>
      <pc:sldChg chg="add">
        <pc:chgData name="Rahul Mishra" userId="57c6469e-ac64-4888-811b-35f0aabddbad" providerId="ADAL" clId="{103C42B6-C519-47B9-A904-B7C275B2C0AC}" dt="2024-08-04T16:12:12.259" v="21"/>
        <pc:sldMkLst>
          <pc:docMk/>
          <pc:sldMk cId="3554936368" sldId="297"/>
        </pc:sldMkLst>
      </pc:sldChg>
      <pc:sldChg chg="del">
        <pc:chgData name="Rahul Mishra" userId="57c6469e-ac64-4888-811b-35f0aabddbad" providerId="ADAL" clId="{103C42B6-C519-47B9-A904-B7C275B2C0AC}" dt="2024-08-02T16:57:19.820" v="7" actId="47"/>
        <pc:sldMkLst>
          <pc:docMk/>
          <pc:sldMk cId="0" sldId="298"/>
        </pc:sldMkLst>
      </pc:sldChg>
      <pc:sldChg chg="del">
        <pc:chgData name="Rahul Mishra" userId="57c6469e-ac64-4888-811b-35f0aabddbad" providerId="ADAL" clId="{103C42B6-C519-47B9-A904-B7C275B2C0AC}" dt="2024-08-02T16:57:20.695" v="8" actId="47"/>
        <pc:sldMkLst>
          <pc:docMk/>
          <pc:sldMk cId="0" sldId="299"/>
        </pc:sldMkLst>
      </pc:sldChg>
      <pc:sldChg chg="del">
        <pc:chgData name="Rahul Mishra" userId="57c6469e-ac64-4888-811b-35f0aabddbad" providerId="ADAL" clId="{103C42B6-C519-47B9-A904-B7C275B2C0AC}" dt="2024-08-02T16:57:21.518" v="9" actId="47"/>
        <pc:sldMkLst>
          <pc:docMk/>
          <pc:sldMk cId="0" sldId="303"/>
        </pc:sldMkLst>
      </pc:sldChg>
      <pc:sldChg chg="del">
        <pc:chgData name="Rahul Mishra" userId="57c6469e-ac64-4888-811b-35f0aabddbad" providerId="ADAL" clId="{103C42B6-C519-47B9-A904-B7C275B2C0AC}" dt="2024-08-02T16:57:22.381" v="10" actId="47"/>
        <pc:sldMkLst>
          <pc:docMk/>
          <pc:sldMk cId="0" sldId="304"/>
        </pc:sldMkLst>
      </pc:sldChg>
      <pc:sldChg chg="del">
        <pc:chgData name="Rahul Mishra" userId="57c6469e-ac64-4888-811b-35f0aabddbad" providerId="ADAL" clId="{103C42B6-C519-47B9-A904-B7C275B2C0AC}" dt="2024-08-02T16:57:27.575" v="13" actId="47"/>
        <pc:sldMkLst>
          <pc:docMk/>
          <pc:sldMk cId="0" sldId="307"/>
        </pc:sldMkLst>
      </pc:sldChg>
      <pc:sldChg chg="del">
        <pc:chgData name="Rahul Mishra" userId="57c6469e-ac64-4888-811b-35f0aabddbad" providerId="ADAL" clId="{103C42B6-C519-47B9-A904-B7C275B2C0AC}" dt="2024-08-02T16:57:30.158" v="15" actId="47"/>
        <pc:sldMkLst>
          <pc:docMk/>
          <pc:sldMk cId="0" sldId="308"/>
        </pc:sldMkLst>
      </pc:sldChg>
      <pc:sldChg chg="del">
        <pc:chgData name="Rahul Mishra" userId="57c6469e-ac64-4888-811b-35f0aabddbad" providerId="ADAL" clId="{103C42B6-C519-47B9-A904-B7C275B2C0AC}" dt="2024-08-02T16:57:41.849" v="19" actId="47"/>
        <pc:sldMkLst>
          <pc:docMk/>
          <pc:sldMk cId="0" sldId="309"/>
        </pc:sldMkLst>
      </pc:sldChg>
      <pc:sldChg chg="del">
        <pc:chgData name="Rahul Mishra" userId="57c6469e-ac64-4888-811b-35f0aabddbad" providerId="ADAL" clId="{103C42B6-C519-47B9-A904-B7C275B2C0AC}" dt="2024-08-02T16:57:39.287" v="17" actId="47"/>
        <pc:sldMkLst>
          <pc:docMk/>
          <pc:sldMk cId="0" sldId="310"/>
        </pc:sldMkLst>
      </pc:sldChg>
      <pc:sldChg chg="del">
        <pc:chgData name="Rahul Mishra" userId="57c6469e-ac64-4888-811b-35f0aabddbad" providerId="ADAL" clId="{103C42B6-C519-47B9-A904-B7C275B2C0AC}" dt="2024-08-02T16:57:38.107" v="16" actId="47"/>
        <pc:sldMkLst>
          <pc:docMk/>
          <pc:sldMk cId="0" sldId="311"/>
        </pc:sldMkLst>
      </pc:sldChg>
      <pc:sldChg chg="del">
        <pc:chgData name="Rahul Mishra" userId="57c6469e-ac64-4888-811b-35f0aabddbad" providerId="ADAL" clId="{103C42B6-C519-47B9-A904-B7C275B2C0AC}" dt="2024-08-02T16:57:09.311" v="0" actId="47"/>
        <pc:sldMkLst>
          <pc:docMk/>
          <pc:sldMk cId="336291094" sldId="315"/>
        </pc:sldMkLst>
      </pc:sldChg>
      <pc:sldChg chg="del">
        <pc:chgData name="Rahul Mishra" userId="57c6469e-ac64-4888-811b-35f0aabddbad" providerId="ADAL" clId="{103C42B6-C519-47B9-A904-B7C275B2C0AC}" dt="2024-08-04T16:12:50.550" v="25" actId="47"/>
        <pc:sldMkLst>
          <pc:docMk/>
          <pc:sldMk cId="1964051146" sldId="334"/>
        </pc:sldMkLst>
      </pc:sldChg>
      <pc:sldChg chg="del">
        <pc:chgData name="Rahul Mishra" userId="57c6469e-ac64-4888-811b-35f0aabddbad" providerId="ADAL" clId="{103C42B6-C519-47B9-A904-B7C275B2C0AC}" dt="2024-08-04T16:12:45.959" v="23" actId="47"/>
        <pc:sldMkLst>
          <pc:docMk/>
          <pc:sldMk cId="2067992013" sldId="335"/>
        </pc:sldMkLst>
      </pc:sldChg>
      <pc:sldChg chg="add del">
        <pc:chgData name="Rahul Mishra" userId="57c6469e-ac64-4888-811b-35f0aabddbad" providerId="ADAL" clId="{103C42B6-C519-47B9-A904-B7C275B2C0AC}" dt="2024-08-04T16:12:21.111" v="22" actId="47"/>
        <pc:sldMkLst>
          <pc:docMk/>
          <pc:sldMk cId="0" sldId="338"/>
        </pc:sldMkLst>
      </pc:sldChg>
      <pc:sldChg chg="add">
        <pc:chgData name="Rahul Mishra" userId="57c6469e-ac64-4888-811b-35f0aabddbad" providerId="ADAL" clId="{103C42B6-C519-47B9-A904-B7C275B2C0AC}" dt="2024-08-04T16:12:12.259" v="21"/>
        <pc:sldMkLst>
          <pc:docMk/>
          <pc:sldMk cId="223884994" sldId="339"/>
        </pc:sldMkLst>
      </pc:sldChg>
      <pc:sldChg chg="add">
        <pc:chgData name="Rahul Mishra" userId="57c6469e-ac64-4888-811b-35f0aabddbad" providerId="ADAL" clId="{103C42B6-C519-47B9-A904-B7C275B2C0AC}" dt="2024-08-04T16:12:12.259" v="21"/>
        <pc:sldMkLst>
          <pc:docMk/>
          <pc:sldMk cId="507314074" sldId="340"/>
        </pc:sldMkLst>
      </pc:sldChg>
      <pc:sldChg chg="add">
        <pc:chgData name="Rahul Mishra" userId="57c6469e-ac64-4888-811b-35f0aabddbad" providerId="ADAL" clId="{103C42B6-C519-47B9-A904-B7C275B2C0AC}" dt="2024-08-04T16:12:12.259" v="21"/>
        <pc:sldMkLst>
          <pc:docMk/>
          <pc:sldMk cId="3644562415" sldId="341"/>
        </pc:sldMkLst>
      </pc:sldChg>
      <pc:sldChg chg="addSp modSp new mod">
        <pc:chgData name="Rahul Mishra" userId="57c6469e-ac64-4888-811b-35f0aabddbad" providerId="ADAL" clId="{103C42B6-C519-47B9-A904-B7C275B2C0AC}" dt="2024-08-04T16:58:06.084" v="92" actId="14100"/>
        <pc:sldMkLst>
          <pc:docMk/>
          <pc:sldMk cId="3048384822" sldId="342"/>
        </pc:sldMkLst>
      </pc:sldChg>
      <pc:sldChg chg="addSp modSp new mod">
        <pc:chgData name="Rahul Mishra" userId="57c6469e-ac64-4888-811b-35f0aabddbad" providerId="ADAL" clId="{103C42B6-C519-47B9-A904-B7C275B2C0AC}" dt="2024-08-04T16:54:47.435" v="74" actId="207"/>
        <pc:sldMkLst>
          <pc:docMk/>
          <pc:sldMk cId="2102910835" sldId="343"/>
        </pc:sldMkLst>
      </pc:sldChg>
      <pc:sldChg chg="addSp modSp new mod">
        <pc:chgData name="Rahul Mishra" userId="57c6469e-ac64-4888-811b-35f0aabddbad" providerId="ADAL" clId="{103C42B6-C519-47B9-A904-B7C275B2C0AC}" dt="2024-08-04T16:58:45.139" v="99" actId="207"/>
        <pc:sldMkLst>
          <pc:docMk/>
          <pc:sldMk cId="3877141142" sldId="344"/>
        </pc:sldMkLst>
      </pc:sldChg>
      <pc:sldChg chg="modSp add mod">
        <pc:chgData name="Rahul Mishra" userId="57c6469e-ac64-4888-811b-35f0aabddbad" providerId="ADAL" clId="{103C42B6-C519-47B9-A904-B7C275B2C0AC}" dt="2024-08-04T17:05:27.812" v="486" actId="1076"/>
        <pc:sldMkLst>
          <pc:docMk/>
          <pc:sldMk cId="3560463952" sldId="345"/>
        </pc:sldMkLst>
      </pc:sldChg>
      <pc:sldChg chg="add del">
        <pc:chgData name="Rahul Mishra" userId="57c6469e-ac64-4888-811b-35f0aabddbad" providerId="ADAL" clId="{103C42B6-C519-47B9-A904-B7C275B2C0AC}" dt="2024-08-04T17:02:18.246" v="427" actId="47"/>
        <pc:sldMkLst>
          <pc:docMk/>
          <pc:sldMk cId="381490047" sldId="346"/>
        </pc:sldMkLst>
      </pc:sldChg>
      <pc:sldChg chg="modSp add mod">
        <pc:chgData name="Rahul Mishra" userId="57c6469e-ac64-4888-811b-35f0aabddbad" providerId="ADAL" clId="{103C42B6-C519-47B9-A904-B7C275B2C0AC}" dt="2024-08-04T17:07:22.344" v="537" actId="1076"/>
        <pc:sldMkLst>
          <pc:docMk/>
          <pc:sldMk cId="2473714365" sldId="346"/>
        </pc:sldMkLst>
      </pc:sldChg>
      <pc:sldChg chg="addSp modSp new mod setBg">
        <pc:chgData name="Rahul Mishra" userId="57c6469e-ac64-4888-811b-35f0aabddbad" providerId="ADAL" clId="{103C42B6-C519-47B9-A904-B7C275B2C0AC}" dt="2024-08-04T17:09:06.399" v="540" actId="26606"/>
        <pc:sldMkLst>
          <pc:docMk/>
          <pc:sldMk cId="1977513015" sldId="347"/>
        </pc:sldMkLst>
      </pc:sldChg>
    </pc:docChg>
  </pc:docChgLst>
  <pc:docChgLst>
    <pc:chgData name="Rahul Mishra" userId="S::rahul_mishra@iitp.ac.in::57c6469e-ac64-4888-811b-35f0aabddbad" providerId="AD" clId="Web-{E2986C01-7533-471B-9C26-279162833131}"/>
    <pc:docChg chg="delSld modSld">
      <pc:chgData name="Rahul Mishra" userId="S::rahul_mishra@iitp.ac.in::57c6469e-ac64-4888-811b-35f0aabddbad" providerId="AD" clId="Web-{E2986C01-7533-471B-9C26-279162833131}" dt="2024-08-01T12:40:30.849" v="7"/>
      <pc:docMkLst>
        <pc:docMk/>
      </pc:docMkLst>
      <pc:sldChg chg="del">
        <pc:chgData name="Rahul Mishra" userId="S::rahul_mishra@iitp.ac.in::57c6469e-ac64-4888-811b-35f0aabddbad" providerId="AD" clId="Web-{E2986C01-7533-471B-9C26-279162833131}" dt="2024-08-01T12:38:08.924" v="2"/>
        <pc:sldMkLst>
          <pc:docMk/>
          <pc:sldMk cId="0" sldId="292"/>
        </pc:sldMkLst>
      </pc:sldChg>
      <pc:sldChg chg="del">
        <pc:chgData name="Rahul Mishra" userId="S::rahul_mishra@iitp.ac.in::57c6469e-ac64-4888-811b-35f0aabddbad" providerId="AD" clId="Web-{E2986C01-7533-471B-9C26-279162833131}" dt="2024-08-01T12:40:30.849" v="7"/>
        <pc:sldMkLst>
          <pc:docMk/>
          <pc:sldMk cId="0" sldId="293"/>
        </pc:sldMkLst>
      </pc:sldChg>
      <pc:sldChg chg="del">
        <pc:chgData name="Rahul Mishra" userId="S::rahul_mishra@iitp.ac.in::57c6469e-ac64-4888-811b-35f0aabddbad" providerId="AD" clId="Web-{E2986C01-7533-471B-9C26-279162833131}" dt="2024-08-01T12:40:22.083" v="6"/>
        <pc:sldMkLst>
          <pc:docMk/>
          <pc:sldMk cId="0" sldId="300"/>
        </pc:sldMkLst>
      </pc:sldChg>
      <pc:sldChg chg="del">
        <pc:chgData name="Rahul Mishra" userId="S::rahul_mishra@iitp.ac.in::57c6469e-ac64-4888-811b-35f0aabddbad" providerId="AD" clId="Web-{E2986C01-7533-471B-9C26-279162833131}" dt="2024-08-01T12:40:18.599" v="5"/>
        <pc:sldMkLst>
          <pc:docMk/>
          <pc:sldMk cId="0" sldId="302"/>
        </pc:sldMkLst>
      </pc:sldChg>
      <pc:sldChg chg="del">
        <pc:chgData name="Rahul Mishra" userId="S::rahul_mishra@iitp.ac.in::57c6469e-ac64-4888-811b-35f0aabddbad" providerId="AD" clId="Web-{E2986C01-7533-471B-9C26-279162833131}" dt="2024-08-01T12:40:10.802" v="4"/>
        <pc:sldMkLst>
          <pc:docMk/>
          <pc:sldMk cId="0" sldId="305"/>
        </pc:sldMkLst>
      </pc:sldChg>
      <pc:sldChg chg="del">
        <pc:chgData name="Rahul Mishra" userId="S::rahul_mishra@iitp.ac.in::57c6469e-ac64-4888-811b-35f0aabddbad" providerId="AD" clId="Web-{E2986C01-7533-471B-9C26-279162833131}" dt="2024-08-01T12:38:25.815" v="3"/>
        <pc:sldMkLst>
          <pc:docMk/>
          <pc:sldMk cId="650499433" sldId="306"/>
        </pc:sldMkLst>
      </pc:sldChg>
      <pc:sldChg chg="modSp">
        <pc:chgData name="Rahul Mishra" userId="S::rahul_mishra@iitp.ac.in::57c6469e-ac64-4888-811b-35f0aabddbad" providerId="AD" clId="Web-{E2986C01-7533-471B-9C26-279162833131}" dt="2024-08-01T12:37:57.048" v="1" actId="1076"/>
        <pc:sldMkLst>
          <pc:docMk/>
          <pc:sldMk cId="336291094" sldId="315"/>
        </pc:sldMkLst>
      </pc:sldChg>
    </pc:docChg>
  </pc:docChgLst>
  <pc:docChgLst>
    <pc:chgData name="Rahul Mishra" userId="57c6469e-ac64-4888-811b-35f0aabddbad" providerId="ADAL" clId="{CBF0B019-FFDF-4722-9C8E-F2B8C017CA32}"/>
    <pc:docChg chg="custSel addSld delSld modSld">
      <pc:chgData name="Rahul Mishra" userId="57c6469e-ac64-4888-811b-35f0aabddbad" providerId="ADAL" clId="{CBF0B019-FFDF-4722-9C8E-F2B8C017CA32}" dt="2024-08-23T05:02:59.134" v="6" actId="20577"/>
      <pc:docMkLst>
        <pc:docMk/>
      </pc:docMkLst>
      <pc:sldChg chg="del">
        <pc:chgData name="Rahul Mishra" userId="57c6469e-ac64-4888-811b-35f0aabddbad" providerId="ADAL" clId="{CBF0B019-FFDF-4722-9C8E-F2B8C017CA32}" dt="2024-08-23T05:02:54.838" v="4" actId="47"/>
        <pc:sldMkLst>
          <pc:docMk/>
          <pc:sldMk cId="109857222" sldId="256"/>
        </pc:sldMkLst>
      </pc:sldChg>
      <pc:sldChg chg="modSp mod">
        <pc:chgData name="Rahul Mishra" userId="57c6469e-ac64-4888-811b-35f0aabddbad" providerId="ADAL" clId="{CBF0B019-FFDF-4722-9C8E-F2B8C017CA32}" dt="2024-08-23T05:02:52.433" v="3" actId="27636"/>
        <pc:sldMkLst>
          <pc:docMk/>
          <pc:sldMk cId="418904402" sldId="306"/>
        </pc:sldMkLst>
      </pc:sldChg>
      <pc:sldChg chg="modSp mod">
        <pc:chgData name="Rahul Mishra" userId="57c6469e-ac64-4888-811b-35f0aabddbad" providerId="ADAL" clId="{CBF0B019-FFDF-4722-9C8E-F2B8C017CA32}" dt="2024-08-23T05:02:52.426" v="1" actId="27636"/>
        <pc:sldMkLst>
          <pc:docMk/>
          <pc:sldMk cId="2338008186" sldId="324"/>
        </pc:sldMkLst>
      </pc:sldChg>
      <pc:sldChg chg="modSp mod">
        <pc:chgData name="Rahul Mishra" userId="57c6469e-ac64-4888-811b-35f0aabddbad" providerId="ADAL" clId="{CBF0B019-FFDF-4722-9C8E-F2B8C017CA32}" dt="2024-08-23T05:02:52.433" v="2" actId="27636"/>
        <pc:sldMkLst>
          <pc:docMk/>
          <pc:sldMk cId="426613236" sldId="325"/>
        </pc:sldMkLst>
      </pc:sldChg>
      <pc:sldChg chg="modSp add mod">
        <pc:chgData name="Rahul Mishra" userId="57c6469e-ac64-4888-811b-35f0aabddbad" providerId="ADAL" clId="{CBF0B019-FFDF-4722-9C8E-F2B8C017CA32}" dt="2024-08-23T05:02:59.134" v="6" actId="20577"/>
        <pc:sldMkLst>
          <pc:docMk/>
          <pc:sldMk cId="3891730271" sldId="343"/>
        </pc:sldMkLst>
      </pc:sldChg>
    </pc:docChg>
  </pc:docChgLst>
  <pc:docChgLst>
    <pc:chgData name="Rahul Mishra" userId="S::rahul_mishra@iitp.ac.in::57c6469e-ac64-4888-811b-35f0aabddbad" providerId="AD" clId="Web-{F3F868B4-D683-297F-DCF5-1C68FF362FDF}"/>
    <pc:docChg chg="addSld delSld modSld">
      <pc:chgData name="Rahul Mishra" userId="S::rahul_mishra@iitp.ac.in::57c6469e-ac64-4888-811b-35f0aabddbad" providerId="AD" clId="Web-{F3F868B4-D683-297F-DCF5-1C68FF362FDF}" dt="2024-08-01T12:01:24.823" v="28"/>
      <pc:docMkLst>
        <pc:docMk/>
      </pc:docMkLst>
      <pc:sldChg chg="delSp modSp">
        <pc:chgData name="Rahul Mishra" userId="S::rahul_mishra@iitp.ac.in::57c6469e-ac64-4888-811b-35f0aabddbad" providerId="AD" clId="Web-{F3F868B4-D683-297F-DCF5-1C68FF362FDF}" dt="2024-08-01T11:03:51.974" v="2" actId="20577"/>
        <pc:sldMkLst>
          <pc:docMk/>
          <pc:sldMk cId="109857222" sldId="256"/>
        </pc:sldMkLst>
      </pc:sldChg>
      <pc:sldChg chg="del">
        <pc:chgData name="Rahul Mishra" userId="S::rahul_mishra@iitp.ac.in::57c6469e-ac64-4888-811b-35f0aabddbad" providerId="AD" clId="Web-{F3F868B4-D683-297F-DCF5-1C68FF362FDF}" dt="2024-08-01T12:00:16.354" v="12"/>
        <pc:sldMkLst>
          <pc:docMk/>
          <pc:sldMk cId="0" sldId="258"/>
        </pc:sldMkLst>
      </pc:sldChg>
      <pc:sldChg chg="del">
        <pc:chgData name="Rahul Mishra" userId="S::rahul_mishra@iitp.ac.in::57c6469e-ac64-4888-811b-35f0aabddbad" providerId="AD" clId="Web-{F3F868B4-D683-297F-DCF5-1C68FF362FDF}" dt="2024-08-01T12:00:16.354" v="11"/>
        <pc:sldMkLst>
          <pc:docMk/>
          <pc:sldMk cId="0" sldId="260"/>
        </pc:sldMkLst>
      </pc:sldChg>
      <pc:sldChg chg="del">
        <pc:chgData name="Rahul Mishra" userId="S::rahul_mishra@iitp.ac.in::57c6469e-ac64-4888-811b-35f0aabddbad" providerId="AD" clId="Web-{F3F868B4-D683-297F-DCF5-1C68FF362FDF}" dt="2024-08-01T12:00:16.354" v="10"/>
        <pc:sldMkLst>
          <pc:docMk/>
          <pc:sldMk cId="0" sldId="265"/>
        </pc:sldMkLst>
      </pc:sldChg>
      <pc:sldChg chg="del">
        <pc:chgData name="Rahul Mishra" userId="S::rahul_mishra@iitp.ac.in::57c6469e-ac64-4888-811b-35f0aabddbad" providerId="AD" clId="Web-{F3F868B4-D683-297F-DCF5-1C68FF362FDF}" dt="2024-08-01T12:00:49.573" v="22"/>
        <pc:sldMkLst>
          <pc:docMk/>
          <pc:sldMk cId="0" sldId="268"/>
        </pc:sldMkLst>
      </pc:sldChg>
      <pc:sldChg chg="del">
        <pc:chgData name="Rahul Mishra" userId="S::rahul_mishra@iitp.ac.in::57c6469e-ac64-4888-811b-35f0aabddbad" providerId="AD" clId="Web-{F3F868B4-D683-297F-DCF5-1C68FF362FDF}" dt="2024-08-01T12:00:51.995" v="23"/>
        <pc:sldMkLst>
          <pc:docMk/>
          <pc:sldMk cId="0" sldId="270"/>
        </pc:sldMkLst>
      </pc:sldChg>
      <pc:sldChg chg="del">
        <pc:chgData name="Rahul Mishra" userId="S::rahul_mishra@iitp.ac.in::57c6469e-ac64-4888-811b-35f0aabddbad" providerId="AD" clId="Web-{F3F868B4-D683-297F-DCF5-1C68FF362FDF}" dt="2024-08-01T12:00:16.354" v="9"/>
        <pc:sldMkLst>
          <pc:docMk/>
          <pc:sldMk cId="3895070441" sldId="272"/>
        </pc:sldMkLst>
      </pc:sldChg>
      <pc:sldChg chg="del">
        <pc:chgData name="Rahul Mishra" userId="S::rahul_mishra@iitp.ac.in::57c6469e-ac64-4888-811b-35f0aabddbad" providerId="AD" clId="Web-{F3F868B4-D683-297F-DCF5-1C68FF362FDF}" dt="2024-08-01T12:00:16.354" v="8"/>
        <pc:sldMkLst>
          <pc:docMk/>
          <pc:sldMk cId="13706813" sldId="273"/>
        </pc:sldMkLst>
      </pc:sldChg>
      <pc:sldChg chg="del">
        <pc:chgData name="Rahul Mishra" userId="S::rahul_mishra@iitp.ac.in::57c6469e-ac64-4888-811b-35f0aabddbad" providerId="AD" clId="Web-{F3F868B4-D683-297F-DCF5-1C68FF362FDF}" dt="2024-08-01T12:00:23.385" v="16"/>
        <pc:sldMkLst>
          <pc:docMk/>
          <pc:sldMk cId="3013507917" sldId="275"/>
        </pc:sldMkLst>
      </pc:sldChg>
      <pc:sldChg chg="del">
        <pc:chgData name="Rahul Mishra" userId="S::rahul_mishra@iitp.ac.in::57c6469e-ac64-4888-811b-35f0aabddbad" providerId="AD" clId="Web-{F3F868B4-D683-297F-DCF5-1C68FF362FDF}" dt="2024-08-01T12:00:23.385" v="15"/>
        <pc:sldMkLst>
          <pc:docMk/>
          <pc:sldMk cId="416527584" sldId="277"/>
        </pc:sldMkLst>
      </pc:sldChg>
      <pc:sldChg chg="del">
        <pc:chgData name="Rahul Mishra" userId="S::rahul_mishra@iitp.ac.in::57c6469e-ac64-4888-811b-35f0aabddbad" providerId="AD" clId="Web-{F3F868B4-D683-297F-DCF5-1C68FF362FDF}" dt="2024-08-01T12:00:23.385" v="14"/>
        <pc:sldMkLst>
          <pc:docMk/>
          <pc:sldMk cId="1424513546" sldId="278"/>
        </pc:sldMkLst>
      </pc:sldChg>
      <pc:sldChg chg="del">
        <pc:chgData name="Rahul Mishra" userId="S::rahul_mishra@iitp.ac.in::57c6469e-ac64-4888-811b-35f0aabddbad" providerId="AD" clId="Web-{F3F868B4-D683-297F-DCF5-1C68FF362FDF}" dt="2024-08-01T12:00:23.385" v="13"/>
        <pc:sldMkLst>
          <pc:docMk/>
          <pc:sldMk cId="505842155" sldId="279"/>
        </pc:sldMkLst>
      </pc:sldChg>
      <pc:sldChg chg="del">
        <pc:chgData name="Rahul Mishra" userId="S::rahul_mishra@iitp.ac.in::57c6469e-ac64-4888-811b-35f0aabddbad" providerId="AD" clId="Web-{F3F868B4-D683-297F-DCF5-1C68FF362FDF}" dt="2024-08-01T12:00:32.120" v="17"/>
        <pc:sldMkLst>
          <pc:docMk/>
          <pc:sldMk cId="0" sldId="285"/>
        </pc:sldMkLst>
      </pc:sldChg>
      <pc:sldChg chg="del">
        <pc:chgData name="Rahul Mishra" userId="S::rahul_mishra@iitp.ac.in::57c6469e-ac64-4888-811b-35f0aabddbad" providerId="AD" clId="Web-{F3F868B4-D683-297F-DCF5-1C68FF362FDF}" dt="2024-08-01T12:00:35.417" v="18"/>
        <pc:sldMkLst>
          <pc:docMk/>
          <pc:sldMk cId="0" sldId="286"/>
        </pc:sldMkLst>
      </pc:sldChg>
      <pc:sldChg chg="del">
        <pc:chgData name="Rahul Mishra" userId="S::rahul_mishra@iitp.ac.in::57c6469e-ac64-4888-811b-35f0aabddbad" providerId="AD" clId="Web-{F3F868B4-D683-297F-DCF5-1C68FF362FDF}" dt="2024-08-01T12:00:44.135" v="20"/>
        <pc:sldMkLst>
          <pc:docMk/>
          <pc:sldMk cId="0" sldId="288"/>
        </pc:sldMkLst>
      </pc:sldChg>
      <pc:sldChg chg="del">
        <pc:chgData name="Rahul Mishra" userId="S::rahul_mishra@iitp.ac.in::57c6469e-ac64-4888-811b-35f0aabddbad" providerId="AD" clId="Web-{F3F868B4-D683-297F-DCF5-1C68FF362FDF}" dt="2024-08-01T12:00:42.885" v="19"/>
        <pc:sldMkLst>
          <pc:docMk/>
          <pc:sldMk cId="0" sldId="289"/>
        </pc:sldMkLst>
      </pc:sldChg>
      <pc:sldChg chg="del">
        <pc:chgData name="Rahul Mishra" userId="S::rahul_mishra@iitp.ac.in::57c6469e-ac64-4888-811b-35f0aabddbad" providerId="AD" clId="Web-{F3F868B4-D683-297F-DCF5-1C68FF362FDF}" dt="2024-08-01T12:00:45.307" v="21"/>
        <pc:sldMkLst>
          <pc:docMk/>
          <pc:sldMk cId="0" sldId="290"/>
        </pc:sldMkLst>
      </pc:sldChg>
      <pc:sldChg chg="del">
        <pc:chgData name="Rahul Mishra" userId="S::rahul_mishra@iitp.ac.in::57c6469e-ac64-4888-811b-35f0aabddbad" providerId="AD" clId="Web-{F3F868B4-D683-297F-DCF5-1C68FF362FDF}" dt="2024-08-01T12:00:56.464" v="24"/>
        <pc:sldMkLst>
          <pc:docMk/>
          <pc:sldMk cId="0" sldId="294"/>
        </pc:sldMkLst>
      </pc:sldChg>
      <pc:sldChg chg="del">
        <pc:chgData name="Rahul Mishra" userId="S::rahul_mishra@iitp.ac.in::57c6469e-ac64-4888-811b-35f0aabddbad" providerId="AD" clId="Web-{F3F868B4-D683-297F-DCF5-1C68FF362FDF}" dt="2024-08-01T12:01:00.901" v="25"/>
        <pc:sldMkLst>
          <pc:docMk/>
          <pc:sldMk cId="0" sldId="295"/>
        </pc:sldMkLst>
      </pc:sldChg>
      <pc:sldChg chg="del">
        <pc:chgData name="Rahul Mishra" userId="S::rahul_mishra@iitp.ac.in::57c6469e-ac64-4888-811b-35f0aabddbad" providerId="AD" clId="Web-{F3F868B4-D683-297F-DCF5-1C68FF362FDF}" dt="2024-08-01T12:01:02.573" v="26"/>
        <pc:sldMkLst>
          <pc:docMk/>
          <pc:sldMk cId="0" sldId="296"/>
        </pc:sldMkLst>
      </pc:sldChg>
      <pc:sldChg chg="del">
        <pc:chgData name="Rahul Mishra" userId="S::rahul_mishra@iitp.ac.in::57c6469e-ac64-4888-811b-35f0aabddbad" providerId="AD" clId="Web-{F3F868B4-D683-297F-DCF5-1C68FF362FDF}" dt="2024-08-01T12:01:04.682" v="27"/>
        <pc:sldMkLst>
          <pc:docMk/>
          <pc:sldMk cId="0" sldId="297"/>
        </pc:sldMkLst>
      </pc:sldChg>
      <pc:sldChg chg="del">
        <pc:chgData name="Rahul Mishra" userId="S::rahul_mishra@iitp.ac.in::57c6469e-ac64-4888-811b-35f0aabddbad" providerId="AD" clId="Web-{F3F868B4-D683-297F-DCF5-1C68FF362FDF}" dt="2024-08-01T12:01:24.823" v="28"/>
        <pc:sldMkLst>
          <pc:docMk/>
          <pc:sldMk cId="0" sldId="301"/>
        </pc:sldMkLst>
      </pc:sldChg>
      <pc:sldChg chg="addSp delSp modSp new mod setBg">
        <pc:chgData name="Rahul Mishra" userId="S::rahul_mishra@iitp.ac.in::57c6469e-ac64-4888-811b-35f0aabddbad" providerId="AD" clId="Web-{F3F868B4-D683-297F-DCF5-1C68FF362FDF}" dt="2024-08-01T11:59:37.838" v="7"/>
        <pc:sldMkLst>
          <pc:docMk/>
          <pc:sldMk cId="336291094" sldId="315"/>
        </pc:sldMkLst>
      </pc:sldChg>
    </pc:docChg>
  </pc:docChgLst>
  <pc:docChgLst>
    <pc:chgData name="Rahul Mishra" userId="57c6469e-ac64-4888-811b-35f0aabddbad" providerId="ADAL" clId="{A76AC469-2754-483D-B0D2-C9BC579251E3}"/>
    <pc:docChg chg="custSel addSld delSld modSld">
      <pc:chgData name="Rahul Mishra" userId="57c6469e-ac64-4888-811b-35f0aabddbad" providerId="ADAL" clId="{A76AC469-2754-483D-B0D2-C9BC579251E3}" dt="2024-08-01T17:32:02.676" v="17" actId="27614"/>
      <pc:docMkLst>
        <pc:docMk/>
      </pc:docMkLst>
      <pc:sldChg chg="add">
        <pc:chgData name="Rahul Mishra" userId="57c6469e-ac64-4888-811b-35f0aabddbad" providerId="ADAL" clId="{A76AC469-2754-483D-B0D2-C9BC579251E3}" dt="2024-08-01T16:02:35.851" v="0"/>
        <pc:sldMkLst>
          <pc:docMk/>
          <pc:sldMk cId="0" sldId="270"/>
        </pc:sldMkLst>
      </pc:sldChg>
      <pc:sldChg chg="add">
        <pc:chgData name="Rahul Mishra" userId="57c6469e-ac64-4888-811b-35f0aabddbad" providerId="ADAL" clId="{A76AC469-2754-483D-B0D2-C9BC579251E3}" dt="2024-08-01T16:02:35.851" v="0"/>
        <pc:sldMkLst>
          <pc:docMk/>
          <pc:sldMk cId="0" sldId="272"/>
        </pc:sldMkLst>
      </pc:sldChg>
      <pc:sldChg chg="add">
        <pc:chgData name="Rahul Mishra" userId="57c6469e-ac64-4888-811b-35f0aabddbad" providerId="ADAL" clId="{A76AC469-2754-483D-B0D2-C9BC579251E3}" dt="2024-08-01T16:02:35.851" v="0"/>
        <pc:sldMkLst>
          <pc:docMk/>
          <pc:sldMk cId="0" sldId="273"/>
        </pc:sldMkLst>
      </pc:sldChg>
      <pc:sldChg chg="add">
        <pc:chgData name="Rahul Mishra" userId="57c6469e-ac64-4888-811b-35f0aabddbad" providerId="ADAL" clId="{A76AC469-2754-483D-B0D2-C9BC579251E3}" dt="2024-08-01T16:06:28.456" v="1"/>
        <pc:sldMkLst>
          <pc:docMk/>
          <pc:sldMk cId="4069218776" sldId="275"/>
        </pc:sldMkLst>
      </pc:sldChg>
      <pc:sldChg chg="add">
        <pc:chgData name="Rahul Mishra" userId="57c6469e-ac64-4888-811b-35f0aabddbad" providerId="ADAL" clId="{A76AC469-2754-483D-B0D2-C9BC579251E3}" dt="2024-08-01T16:06:28.456" v="1"/>
        <pc:sldMkLst>
          <pc:docMk/>
          <pc:sldMk cId="3514271712" sldId="276"/>
        </pc:sldMkLst>
      </pc:sldChg>
      <pc:sldChg chg="add">
        <pc:chgData name="Rahul Mishra" userId="57c6469e-ac64-4888-811b-35f0aabddbad" providerId="ADAL" clId="{A76AC469-2754-483D-B0D2-C9BC579251E3}" dt="2024-08-01T16:06:28.456" v="1"/>
        <pc:sldMkLst>
          <pc:docMk/>
          <pc:sldMk cId="1472881361" sldId="277"/>
        </pc:sldMkLst>
      </pc:sldChg>
      <pc:sldChg chg="add">
        <pc:chgData name="Rahul Mishra" userId="57c6469e-ac64-4888-811b-35f0aabddbad" providerId="ADAL" clId="{A76AC469-2754-483D-B0D2-C9BC579251E3}" dt="2024-08-01T16:06:28.456" v="1"/>
        <pc:sldMkLst>
          <pc:docMk/>
          <pc:sldMk cId="3195980005" sldId="278"/>
        </pc:sldMkLst>
      </pc:sldChg>
      <pc:sldChg chg="add">
        <pc:chgData name="Rahul Mishra" userId="57c6469e-ac64-4888-811b-35f0aabddbad" providerId="ADAL" clId="{A76AC469-2754-483D-B0D2-C9BC579251E3}" dt="2024-08-01T16:06:28.456" v="1"/>
        <pc:sldMkLst>
          <pc:docMk/>
          <pc:sldMk cId="1281044041" sldId="280"/>
        </pc:sldMkLst>
      </pc:sldChg>
      <pc:sldChg chg="add">
        <pc:chgData name="Rahul Mishra" userId="57c6469e-ac64-4888-811b-35f0aabddbad" providerId="ADAL" clId="{A76AC469-2754-483D-B0D2-C9BC579251E3}" dt="2024-08-01T16:06:28.456" v="1"/>
        <pc:sldMkLst>
          <pc:docMk/>
          <pc:sldMk cId="2545812423" sldId="282"/>
        </pc:sldMkLst>
      </pc:sldChg>
      <pc:sldChg chg="modSp mod">
        <pc:chgData name="Rahul Mishra" userId="57c6469e-ac64-4888-811b-35f0aabddbad" providerId="ADAL" clId="{A76AC469-2754-483D-B0D2-C9BC579251E3}" dt="2024-08-01T16:13:58.729" v="9" actId="14100"/>
        <pc:sldMkLst>
          <pc:docMk/>
          <pc:sldMk cId="0" sldId="287"/>
        </pc:sldMkLst>
      </pc:sldChg>
      <pc:sldChg chg="add">
        <pc:chgData name="Rahul Mishra" userId="57c6469e-ac64-4888-811b-35f0aabddbad" providerId="ADAL" clId="{A76AC469-2754-483D-B0D2-C9BC579251E3}" dt="2024-08-01T16:06:28.456" v="1"/>
        <pc:sldMkLst>
          <pc:docMk/>
          <pc:sldMk cId="418904402" sldId="306"/>
        </pc:sldMkLst>
      </pc:sldChg>
      <pc:sldChg chg="add">
        <pc:chgData name="Rahul Mishra" userId="57c6469e-ac64-4888-811b-35f0aabddbad" providerId="ADAL" clId="{A76AC469-2754-483D-B0D2-C9BC579251E3}" dt="2024-08-01T16:02:35.851" v="0"/>
        <pc:sldMkLst>
          <pc:docMk/>
          <pc:sldMk cId="0" sldId="316"/>
        </pc:sldMkLst>
      </pc:sldChg>
      <pc:sldChg chg="add">
        <pc:chgData name="Rahul Mishra" userId="57c6469e-ac64-4888-811b-35f0aabddbad" providerId="ADAL" clId="{A76AC469-2754-483D-B0D2-C9BC579251E3}" dt="2024-08-01T16:02:35.851" v="0"/>
        <pc:sldMkLst>
          <pc:docMk/>
          <pc:sldMk cId="0" sldId="317"/>
        </pc:sldMkLst>
      </pc:sldChg>
      <pc:sldChg chg="add del">
        <pc:chgData name="Rahul Mishra" userId="57c6469e-ac64-4888-811b-35f0aabddbad" providerId="ADAL" clId="{A76AC469-2754-483D-B0D2-C9BC579251E3}" dt="2024-08-01T16:07:34.761" v="2" actId="47"/>
        <pc:sldMkLst>
          <pc:docMk/>
          <pc:sldMk cId="0" sldId="318"/>
        </pc:sldMkLst>
      </pc:sldChg>
      <pc:sldChg chg="add del">
        <pc:chgData name="Rahul Mishra" userId="57c6469e-ac64-4888-811b-35f0aabddbad" providerId="ADAL" clId="{A76AC469-2754-483D-B0D2-C9BC579251E3}" dt="2024-08-01T16:07:39.332" v="3" actId="47"/>
        <pc:sldMkLst>
          <pc:docMk/>
          <pc:sldMk cId="0" sldId="319"/>
        </pc:sldMkLst>
      </pc:sldChg>
      <pc:sldChg chg="add del">
        <pc:chgData name="Rahul Mishra" userId="57c6469e-ac64-4888-811b-35f0aabddbad" providerId="ADAL" clId="{A76AC469-2754-483D-B0D2-C9BC579251E3}" dt="2024-08-01T16:07:41.694" v="4" actId="47"/>
        <pc:sldMkLst>
          <pc:docMk/>
          <pc:sldMk cId="0" sldId="320"/>
        </pc:sldMkLst>
      </pc:sldChg>
      <pc:sldChg chg="add del">
        <pc:chgData name="Rahul Mishra" userId="57c6469e-ac64-4888-811b-35f0aabddbad" providerId="ADAL" clId="{A76AC469-2754-483D-B0D2-C9BC579251E3}" dt="2024-08-01T16:07:43.704" v="5" actId="47"/>
        <pc:sldMkLst>
          <pc:docMk/>
          <pc:sldMk cId="0" sldId="321"/>
        </pc:sldMkLst>
      </pc:sldChg>
      <pc:sldChg chg="add del">
        <pc:chgData name="Rahul Mishra" userId="57c6469e-ac64-4888-811b-35f0aabddbad" providerId="ADAL" clId="{A76AC469-2754-483D-B0D2-C9BC579251E3}" dt="2024-08-01T16:07:45.897" v="6" actId="47"/>
        <pc:sldMkLst>
          <pc:docMk/>
          <pc:sldMk cId="0" sldId="322"/>
        </pc:sldMkLst>
      </pc:sldChg>
      <pc:sldChg chg="add">
        <pc:chgData name="Rahul Mishra" userId="57c6469e-ac64-4888-811b-35f0aabddbad" providerId="ADAL" clId="{A76AC469-2754-483D-B0D2-C9BC579251E3}" dt="2024-08-01T16:06:28.456" v="1"/>
        <pc:sldMkLst>
          <pc:docMk/>
          <pc:sldMk cId="1000269381" sldId="323"/>
        </pc:sldMkLst>
      </pc:sldChg>
      <pc:sldChg chg="add">
        <pc:chgData name="Rahul Mishra" userId="57c6469e-ac64-4888-811b-35f0aabddbad" providerId="ADAL" clId="{A76AC469-2754-483D-B0D2-C9BC579251E3}" dt="2024-08-01T16:06:28.456" v="1"/>
        <pc:sldMkLst>
          <pc:docMk/>
          <pc:sldMk cId="2338008186" sldId="324"/>
        </pc:sldMkLst>
      </pc:sldChg>
      <pc:sldChg chg="add">
        <pc:chgData name="Rahul Mishra" userId="57c6469e-ac64-4888-811b-35f0aabddbad" providerId="ADAL" clId="{A76AC469-2754-483D-B0D2-C9BC579251E3}" dt="2024-08-01T16:06:28.456" v="1"/>
        <pc:sldMkLst>
          <pc:docMk/>
          <pc:sldMk cId="426613236" sldId="325"/>
        </pc:sldMkLst>
      </pc:sldChg>
      <pc:sldChg chg="add">
        <pc:chgData name="Rahul Mishra" userId="57c6469e-ac64-4888-811b-35f0aabddbad" providerId="ADAL" clId="{A76AC469-2754-483D-B0D2-C9BC579251E3}" dt="2024-08-01T16:06:28.456" v="1"/>
        <pc:sldMkLst>
          <pc:docMk/>
          <pc:sldMk cId="2384524231" sldId="326"/>
        </pc:sldMkLst>
      </pc:sldChg>
      <pc:sldChg chg="add">
        <pc:chgData name="Rahul Mishra" userId="57c6469e-ac64-4888-811b-35f0aabddbad" providerId="ADAL" clId="{A76AC469-2754-483D-B0D2-C9BC579251E3}" dt="2024-08-01T16:06:28.456" v="1"/>
        <pc:sldMkLst>
          <pc:docMk/>
          <pc:sldMk cId="3259469061" sldId="327"/>
        </pc:sldMkLst>
      </pc:sldChg>
      <pc:sldChg chg="add">
        <pc:chgData name="Rahul Mishra" userId="57c6469e-ac64-4888-811b-35f0aabddbad" providerId="ADAL" clId="{A76AC469-2754-483D-B0D2-C9BC579251E3}" dt="2024-08-01T16:06:28.456" v="1"/>
        <pc:sldMkLst>
          <pc:docMk/>
          <pc:sldMk cId="3942634346" sldId="328"/>
        </pc:sldMkLst>
      </pc:sldChg>
      <pc:sldChg chg="add">
        <pc:chgData name="Rahul Mishra" userId="57c6469e-ac64-4888-811b-35f0aabddbad" providerId="ADAL" clId="{A76AC469-2754-483D-B0D2-C9BC579251E3}" dt="2024-08-01T16:06:28.456" v="1"/>
        <pc:sldMkLst>
          <pc:docMk/>
          <pc:sldMk cId="322725005" sldId="329"/>
        </pc:sldMkLst>
      </pc:sldChg>
      <pc:sldChg chg="add">
        <pc:chgData name="Rahul Mishra" userId="57c6469e-ac64-4888-811b-35f0aabddbad" providerId="ADAL" clId="{A76AC469-2754-483D-B0D2-C9BC579251E3}" dt="2024-08-01T16:06:28.456" v="1"/>
        <pc:sldMkLst>
          <pc:docMk/>
          <pc:sldMk cId="3153168362" sldId="330"/>
        </pc:sldMkLst>
      </pc:sldChg>
      <pc:sldChg chg="add">
        <pc:chgData name="Rahul Mishra" userId="57c6469e-ac64-4888-811b-35f0aabddbad" providerId="ADAL" clId="{A76AC469-2754-483D-B0D2-C9BC579251E3}" dt="2024-08-01T16:06:28.456" v="1"/>
        <pc:sldMkLst>
          <pc:docMk/>
          <pc:sldMk cId="3665927126" sldId="331"/>
        </pc:sldMkLst>
      </pc:sldChg>
      <pc:sldChg chg="add">
        <pc:chgData name="Rahul Mishra" userId="57c6469e-ac64-4888-811b-35f0aabddbad" providerId="ADAL" clId="{A76AC469-2754-483D-B0D2-C9BC579251E3}" dt="2024-08-01T16:06:28.456" v="1"/>
        <pc:sldMkLst>
          <pc:docMk/>
          <pc:sldMk cId="2051820620" sldId="332"/>
        </pc:sldMkLst>
      </pc:sldChg>
      <pc:sldChg chg="add">
        <pc:chgData name="Rahul Mishra" userId="57c6469e-ac64-4888-811b-35f0aabddbad" providerId="ADAL" clId="{A76AC469-2754-483D-B0D2-C9BC579251E3}" dt="2024-08-01T16:06:28.456" v="1"/>
        <pc:sldMkLst>
          <pc:docMk/>
          <pc:sldMk cId="2981861432" sldId="333"/>
        </pc:sldMkLst>
      </pc:sldChg>
      <pc:sldChg chg="add">
        <pc:chgData name="Rahul Mishra" userId="57c6469e-ac64-4888-811b-35f0aabddbad" providerId="ADAL" clId="{A76AC469-2754-483D-B0D2-C9BC579251E3}" dt="2024-08-01T16:06:28.456" v="1"/>
        <pc:sldMkLst>
          <pc:docMk/>
          <pc:sldMk cId="1964051146" sldId="334"/>
        </pc:sldMkLst>
      </pc:sldChg>
      <pc:sldChg chg="modSp add mod">
        <pc:chgData name="Rahul Mishra" userId="57c6469e-ac64-4888-811b-35f0aabddbad" providerId="ADAL" clId="{A76AC469-2754-483D-B0D2-C9BC579251E3}" dt="2024-08-01T16:08:45.674" v="7" actId="14100"/>
        <pc:sldMkLst>
          <pc:docMk/>
          <pc:sldMk cId="2067992013" sldId="335"/>
        </pc:sldMkLst>
      </pc:sldChg>
      <pc:sldChg chg="addSp modSp new mod setBg">
        <pc:chgData name="Rahul Mishra" userId="57c6469e-ac64-4888-811b-35f0aabddbad" providerId="ADAL" clId="{A76AC469-2754-483D-B0D2-C9BC579251E3}" dt="2024-08-01T17:30:45.678" v="13" actId="27614"/>
        <pc:sldMkLst>
          <pc:docMk/>
          <pc:sldMk cId="2406506087" sldId="336"/>
        </pc:sldMkLst>
      </pc:sldChg>
      <pc:sldChg chg="addSp modSp new mod setBg">
        <pc:chgData name="Rahul Mishra" userId="57c6469e-ac64-4888-811b-35f0aabddbad" providerId="ADAL" clId="{A76AC469-2754-483D-B0D2-C9BC579251E3}" dt="2024-08-01T17:32:02.676" v="17" actId="27614"/>
        <pc:sldMkLst>
          <pc:docMk/>
          <pc:sldMk cId="2068555102" sldId="337"/>
        </pc:sldMkLst>
      </pc:sldChg>
    </pc:docChg>
  </pc:docChgLst>
  <pc:docChgLst>
    <pc:chgData name="Rahul Mishra" userId="57c6469e-ac64-4888-811b-35f0aabddbad" providerId="ADAL" clId="{287827AD-0628-4C3F-B477-7E7EBFC79A83}"/>
    <pc:docChg chg="undo custSel addSld delSld modSld">
      <pc:chgData name="Rahul Mishra" userId="57c6469e-ac64-4888-811b-35f0aabddbad" providerId="ADAL" clId="{287827AD-0628-4C3F-B477-7E7EBFC79A83}" dt="2024-07-30T16:44:27.954" v="64"/>
      <pc:docMkLst>
        <pc:docMk/>
      </pc:docMkLst>
      <pc:sldChg chg="addSp delSp modSp mod">
        <pc:chgData name="Rahul Mishra" userId="57c6469e-ac64-4888-811b-35f0aabddbad" providerId="ADAL" clId="{287827AD-0628-4C3F-B477-7E7EBFC79A83}" dt="2024-07-30T15:22:23.796" v="7" actId="1076"/>
        <pc:sldMkLst>
          <pc:docMk/>
          <pc:sldMk cId="109857222" sldId="256"/>
        </pc:sldMkLst>
      </pc:sldChg>
      <pc:sldChg chg="addSp modSp mod">
        <pc:chgData name="Rahul Mishra" userId="57c6469e-ac64-4888-811b-35f0aabddbad" providerId="ADAL" clId="{287827AD-0628-4C3F-B477-7E7EBFC79A83}" dt="2024-07-30T16:42:56.689" v="59"/>
        <pc:sldMkLst>
          <pc:docMk/>
          <pc:sldMk cId="0" sldId="258"/>
        </pc:sldMkLst>
      </pc:sldChg>
      <pc:sldChg chg="del">
        <pc:chgData name="Rahul Mishra" userId="57c6469e-ac64-4888-811b-35f0aabddbad" providerId="ADAL" clId="{287827AD-0628-4C3F-B477-7E7EBFC79A83}" dt="2024-07-30T15:23:05.643" v="19" actId="47"/>
        <pc:sldMkLst>
          <pc:docMk/>
          <pc:sldMk cId="0" sldId="259"/>
        </pc:sldMkLst>
      </pc:sldChg>
      <pc:sldChg chg="addSp modSp">
        <pc:chgData name="Rahul Mishra" userId="57c6469e-ac64-4888-811b-35f0aabddbad" providerId="ADAL" clId="{287827AD-0628-4C3F-B477-7E7EBFC79A83}" dt="2024-07-30T16:42:56.689" v="59"/>
        <pc:sldMkLst>
          <pc:docMk/>
          <pc:sldMk cId="0" sldId="260"/>
        </pc:sldMkLst>
      </pc:sldChg>
      <pc:sldChg chg="del">
        <pc:chgData name="Rahul Mishra" userId="57c6469e-ac64-4888-811b-35f0aabddbad" providerId="ADAL" clId="{287827AD-0628-4C3F-B477-7E7EBFC79A83}" dt="2024-07-30T15:23:09.331" v="21" actId="47"/>
        <pc:sldMkLst>
          <pc:docMk/>
          <pc:sldMk cId="0" sldId="261"/>
        </pc:sldMkLst>
      </pc:sldChg>
      <pc:sldChg chg="del">
        <pc:chgData name="Rahul Mishra" userId="57c6469e-ac64-4888-811b-35f0aabddbad" providerId="ADAL" clId="{287827AD-0628-4C3F-B477-7E7EBFC79A83}" dt="2024-07-30T15:23:10.820" v="23" actId="47"/>
        <pc:sldMkLst>
          <pc:docMk/>
          <pc:sldMk cId="0" sldId="262"/>
        </pc:sldMkLst>
      </pc:sldChg>
      <pc:sldChg chg="del">
        <pc:chgData name="Rahul Mishra" userId="57c6469e-ac64-4888-811b-35f0aabddbad" providerId="ADAL" clId="{287827AD-0628-4C3F-B477-7E7EBFC79A83}" dt="2024-07-30T15:23:11.592" v="24" actId="47"/>
        <pc:sldMkLst>
          <pc:docMk/>
          <pc:sldMk cId="0" sldId="263"/>
        </pc:sldMkLst>
      </pc:sldChg>
      <pc:sldChg chg="del">
        <pc:chgData name="Rahul Mishra" userId="57c6469e-ac64-4888-811b-35f0aabddbad" providerId="ADAL" clId="{287827AD-0628-4C3F-B477-7E7EBFC79A83}" dt="2024-07-30T15:23:13.013" v="25" actId="47"/>
        <pc:sldMkLst>
          <pc:docMk/>
          <pc:sldMk cId="0" sldId="264"/>
        </pc:sldMkLst>
      </pc:sldChg>
      <pc:sldChg chg="addSp modSp add del">
        <pc:chgData name="Rahul Mishra" userId="57c6469e-ac64-4888-811b-35f0aabddbad" providerId="ADAL" clId="{287827AD-0628-4C3F-B477-7E7EBFC79A83}" dt="2024-07-30T16:42:56.689" v="59"/>
        <pc:sldMkLst>
          <pc:docMk/>
          <pc:sldMk cId="0" sldId="265"/>
        </pc:sldMkLst>
      </pc:sldChg>
      <pc:sldChg chg="add del setBg">
        <pc:chgData name="Rahul Mishra" userId="57c6469e-ac64-4888-811b-35f0aabddbad" providerId="ADAL" clId="{287827AD-0628-4C3F-B477-7E7EBFC79A83}" dt="2024-07-30T16:42:31.363" v="58"/>
        <pc:sldMkLst>
          <pc:docMk/>
          <pc:sldMk cId="0" sldId="266"/>
        </pc:sldMkLst>
      </pc:sldChg>
      <pc:sldChg chg="add del">
        <pc:chgData name="Rahul Mishra" userId="57c6469e-ac64-4888-811b-35f0aabddbad" providerId="ADAL" clId="{287827AD-0628-4C3F-B477-7E7EBFC79A83}" dt="2024-07-30T16:42:31.363" v="58"/>
        <pc:sldMkLst>
          <pc:docMk/>
          <pc:sldMk cId="0" sldId="267"/>
        </pc:sldMkLst>
      </pc:sldChg>
      <pc:sldChg chg="add">
        <pc:chgData name="Rahul Mishra" userId="57c6469e-ac64-4888-811b-35f0aabddbad" providerId="ADAL" clId="{287827AD-0628-4C3F-B477-7E7EBFC79A83}" dt="2024-07-30T16:42:31.363" v="58"/>
        <pc:sldMkLst>
          <pc:docMk/>
          <pc:sldMk cId="0" sldId="269"/>
        </pc:sldMkLst>
      </pc:sldChg>
      <pc:sldChg chg="del">
        <pc:chgData name="Rahul Mishra" userId="57c6469e-ac64-4888-811b-35f0aabddbad" providerId="ADAL" clId="{287827AD-0628-4C3F-B477-7E7EBFC79A83}" dt="2024-07-30T15:23:10.146" v="22" actId="47"/>
        <pc:sldMkLst>
          <pc:docMk/>
          <pc:sldMk cId="561754838" sldId="269"/>
        </pc:sldMkLst>
      </pc:sldChg>
      <pc:sldChg chg="add">
        <pc:chgData name="Rahul Mishra" userId="57c6469e-ac64-4888-811b-35f0aabddbad" providerId="ADAL" clId="{287827AD-0628-4C3F-B477-7E7EBFC79A83}" dt="2024-07-30T16:42:31.363" v="58"/>
        <pc:sldMkLst>
          <pc:docMk/>
          <pc:sldMk cId="0" sldId="271"/>
        </pc:sldMkLst>
      </pc:sldChg>
      <pc:sldChg chg="add del">
        <pc:chgData name="Rahul Mishra" userId="57c6469e-ac64-4888-811b-35f0aabddbad" providerId="ADAL" clId="{287827AD-0628-4C3F-B477-7E7EBFC79A83}" dt="2024-07-30T16:42:22.838" v="53" actId="47"/>
        <pc:sldMkLst>
          <pc:docMk/>
          <pc:sldMk cId="2627794354" sldId="271"/>
        </pc:sldMkLst>
      </pc:sldChg>
      <pc:sldChg chg="del">
        <pc:chgData name="Rahul Mishra" userId="57c6469e-ac64-4888-811b-35f0aabddbad" providerId="ADAL" clId="{287827AD-0628-4C3F-B477-7E7EBFC79A83}" dt="2024-07-30T15:23:07.998" v="20" actId="47"/>
        <pc:sldMkLst>
          <pc:docMk/>
          <pc:sldMk cId="3383183815" sldId="271"/>
        </pc:sldMkLst>
      </pc:sldChg>
      <pc:sldChg chg="addSp modSp">
        <pc:chgData name="Rahul Mishra" userId="57c6469e-ac64-4888-811b-35f0aabddbad" providerId="ADAL" clId="{287827AD-0628-4C3F-B477-7E7EBFC79A83}" dt="2024-07-30T16:42:56.689" v="59"/>
        <pc:sldMkLst>
          <pc:docMk/>
          <pc:sldMk cId="3895070441" sldId="272"/>
        </pc:sldMkLst>
      </pc:sldChg>
      <pc:sldChg chg="addSp modSp">
        <pc:chgData name="Rahul Mishra" userId="57c6469e-ac64-4888-811b-35f0aabddbad" providerId="ADAL" clId="{287827AD-0628-4C3F-B477-7E7EBFC79A83}" dt="2024-07-30T16:42:56.689" v="59"/>
        <pc:sldMkLst>
          <pc:docMk/>
          <pc:sldMk cId="13706813" sldId="273"/>
        </pc:sldMkLst>
      </pc:sldChg>
      <pc:sldChg chg="add">
        <pc:chgData name="Rahul Mishra" userId="57c6469e-ac64-4888-811b-35f0aabddbad" providerId="ADAL" clId="{287827AD-0628-4C3F-B477-7E7EBFC79A83}" dt="2024-07-30T16:42:31.363" v="58"/>
        <pc:sldMkLst>
          <pc:docMk/>
          <pc:sldMk cId="0" sldId="274"/>
        </pc:sldMkLst>
      </pc:sldChg>
      <pc:sldChg chg="del">
        <pc:chgData name="Rahul Mishra" userId="57c6469e-ac64-4888-811b-35f0aabddbad" providerId="ADAL" clId="{287827AD-0628-4C3F-B477-7E7EBFC79A83}" dt="2024-07-30T15:23:38.169" v="30" actId="47"/>
        <pc:sldMkLst>
          <pc:docMk/>
          <pc:sldMk cId="1925219316" sldId="274"/>
        </pc:sldMkLst>
      </pc:sldChg>
      <pc:sldChg chg="addSp modSp">
        <pc:chgData name="Rahul Mishra" userId="57c6469e-ac64-4888-811b-35f0aabddbad" providerId="ADAL" clId="{287827AD-0628-4C3F-B477-7E7EBFC79A83}" dt="2024-07-30T16:42:56.689" v="59"/>
        <pc:sldMkLst>
          <pc:docMk/>
          <pc:sldMk cId="3013507917" sldId="275"/>
        </pc:sldMkLst>
      </pc:sldChg>
      <pc:sldChg chg="del">
        <pc:chgData name="Rahul Mishra" userId="57c6469e-ac64-4888-811b-35f0aabddbad" providerId="ADAL" clId="{287827AD-0628-4C3F-B477-7E7EBFC79A83}" dt="2024-07-30T15:23:45.539" v="31" actId="47"/>
        <pc:sldMkLst>
          <pc:docMk/>
          <pc:sldMk cId="4013798284" sldId="276"/>
        </pc:sldMkLst>
      </pc:sldChg>
      <pc:sldChg chg="addSp modSp">
        <pc:chgData name="Rahul Mishra" userId="57c6469e-ac64-4888-811b-35f0aabddbad" providerId="ADAL" clId="{287827AD-0628-4C3F-B477-7E7EBFC79A83}" dt="2024-07-30T16:42:56.689" v="59"/>
        <pc:sldMkLst>
          <pc:docMk/>
          <pc:sldMk cId="416527584" sldId="277"/>
        </pc:sldMkLst>
      </pc:sldChg>
      <pc:sldChg chg="addSp modSp">
        <pc:chgData name="Rahul Mishra" userId="57c6469e-ac64-4888-811b-35f0aabddbad" providerId="ADAL" clId="{287827AD-0628-4C3F-B477-7E7EBFC79A83}" dt="2024-07-30T16:42:56.689" v="59"/>
        <pc:sldMkLst>
          <pc:docMk/>
          <pc:sldMk cId="1424513546" sldId="278"/>
        </pc:sldMkLst>
      </pc:sldChg>
      <pc:sldChg chg="addSp modSp mod">
        <pc:chgData name="Rahul Mishra" userId="57c6469e-ac64-4888-811b-35f0aabddbad" providerId="ADAL" clId="{287827AD-0628-4C3F-B477-7E7EBFC79A83}" dt="2024-07-30T16:42:56.689" v="59"/>
        <pc:sldMkLst>
          <pc:docMk/>
          <pc:sldMk cId="505842155" sldId="279"/>
        </pc:sldMkLst>
      </pc:sldChg>
      <pc:sldChg chg="add del">
        <pc:chgData name="Rahul Mishra" userId="57c6469e-ac64-4888-811b-35f0aabddbad" providerId="ADAL" clId="{287827AD-0628-4C3F-B477-7E7EBFC79A83}" dt="2024-07-30T16:42:24.087" v="54" actId="47"/>
        <pc:sldMkLst>
          <pc:docMk/>
          <pc:sldMk cId="2548590238" sldId="280"/>
        </pc:sldMkLst>
      </pc:sldChg>
      <pc:sldChg chg="modSp">
        <pc:chgData name="Rahul Mishra" userId="57c6469e-ac64-4888-811b-35f0aabddbad" providerId="ADAL" clId="{287827AD-0628-4C3F-B477-7E7EBFC79A83}" dt="2024-07-30T16:42:56.689" v="59"/>
        <pc:sldMkLst>
          <pc:docMk/>
          <pc:sldMk cId="1848721818" sldId="281"/>
        </pc:sldMkLst>
      </pc:sldChg>
      <pc:sldChg chg="addSp modSp mod">
        <pc:chgData name="Rahul Mishra" userId="57c6469e-ac64-4888-811b-35f0aabddbad" providerId="ADAL" clId="{287827AD-0628-4C3F-B477-7E7EBFC79A83}" dt="2024-07-30T16:22:32.611" v="50" actId="208"/>
        <pc:sldMkLst>
          <pc:docMk/>
          <pc:sldMk cId="0" sldId="292"/>
        </pc:sldMkLst>
      </pc:sldChg>
      <pc:sldChg chg="modSp add">
        <pc:chgData name="Rahul Mishra" userId="57c6469e-ac64-4888-811b-35f0aabddbad" providerId="ADAL" clId="{287827AD-0628-4C3F-B477-7E7EBFC79A83}" dt="2024-07-30T16:42:56.689" v="59"/>
        <pc:sldMkLst>
          <pc:docMk/>
          <pc:sldMk cId="650499433" sldId="306"/>
        </pc:sldMkLst>
      </pc:sldChg>
      <pc:sldChg chg="add">
        <pc:chgData name="Rahul Mishra" userId="57c6469e-ac64-4888-811b-35f0aabddbad" providerId="ADAL" clId="{287827AD-0628-4C3F-B477-7E7EBFC79A83}" dt="2024-07-30T16:42:31.363" v="58"/>
        <pc:sldMkLst>
          <pc:docMk/>
          <pc:sldMk cId="0" sldId="307"/>
        </pc:sldMkLst>
      </pc:sldChg>
      <pc:sldChg chg="add">
        <pc:chgData name="Rahul Mishra" userId="57c6469e-ac64-4888-811b-35f0aabddbad" providerId="ADAL" clId="{287827AD-0628-4C3F-B477-7E7EBFC79A83}" dt="2024-07-30T16:42:31.363" v="58"/>
        <pc:sldMkLst>
          <pc:docMk/>
          <pc:sldMk cId="0" sldId="308"/>
        </pc:sldMkLst>
      </pc:sldChg>
      <pc:sldChg chg="add del setBg">
        <pc:chgData name="Rahul Mishra" userId="57c6469e-ac64-4888-811b-35f0aabddbad" providerId="ADAL" clId="{287827AD-0628-4C3F-B477-7E7EBFC79A83}" dt="2024-07-30T16:42:21.546" v="52" actId="47"/>
        <pc:sldMkLst>
          <pc:docMk/>
          <pc:sldMk cId="308288319" sldId="308"/>
        </pc:sldMkLst>
      </pc:sldChg>
      <pc:sldChg chg="modSp add mod">
        <pc:chgData name="Rahul Mishra" userId="57c6469e-ac64-4888-811b-35f0aabddbad" providerId="ADAL" clId="{287827AD-0628-4C3F-B477-7E7EBFC79A83}" dt="2024-07-30T16:43:49.928" v="63" actId="14100"/>
        <pc:sldMkLst>
          <pc:docMk/>
          <pc:sldMk cId="0" sldId="309"/>
        </pc:sldMkLst>
      </pc:sldChg>
      <pc:sldChg chg="add del">
        <pc:chgData name="Rahul Mishra" userId="57c6469e-ac64-4888-811b-35f0aabddbad" providerId="ADAL" clId="{287827AD-0628-4C3F-B477-7E7EBFC79A83}" dt="2024-07-30T16:42:24.967" v="55" actId="47"/>
        <pc:sldMkLst>
          <pc:docMk/>
          <pc:sldMk cId="3626941466" sldId="309"/>
        </pc:sldMkLst>
      </pc:sldChg>
      <pc:sldChg chg="add">
        <pc:chgData name="Rahul Mishra" userId="57c6469e-ac64-4888-811b-35f0aabddbad" providerId="ADAL" clId="{287827AD-0628-4C3F-B477-7E7EBFC79A83}" dt="2024-07-30T16:42:31.363" v="58"/>
        <pc:sldMkLst>
          <pc:docMk/>
          <pc:sldMk cId="0" sldId="310"/>
        </pc:sldMkLst>
      </pc:sldChg>
      <pc:sldChg chg="add del">
        <pc:chgData name="Rahul Mishra" userId="57c6469e-ac64-4888-811b-35f0aabddbad" providerId="ADAL" clId="{287827AD-0628-4C3F-B477-7E7EBFC79A83}" dt="2024-07-30T16:42:25.910" v="56" actId="47"/>
        <pc:sldMkLst>
          <pc:docMk/>
          <pc:sldMk cId="3279501157" sldId="310"/>
        </pc:sldMkLst>
      </pc:sldChg>
      <pc:sldChg chg="add">
        <pc:chgData name="Rahul Mishra" userId="57c6469e-ac64-4888-811b-35f0aabddbad" providerId="ADAL" clId="{287827AD-0628-4C3F-B477-7E7EBFC79A83}" dt="2024-07-30T16:42:31.363" v="58"/>
        <pc:sldMkLst>
          <pc:docMk/>
          <pc:sldMk cId="0" sldId="311"/>
        </pc:sldMkLst>
      </pc:sldChg>
      <pc:sldChg chg="add del">
        <pc:chgData name="Rahul Mishra" userId="57c6469e-ac64-4888-811b-35f0aabddbad" providerId="ADAL" clId="{287827AD-0628-4C3F-B477-7E7EBFC79A83}" dt="2024-07-30T16:42:26.888" v="57" actId="47"/>
        <pc:sldMkLst>
          <pc:docMk/>
          <pc:sldMk cId="1184681598" sldId="311"/>
        </pc:sldMkLst>
      </pc:sldChg>
      <pc:sldChg chg="add">
        <pc:chgData name="Rahul Mishra" userId="57c6469e-ac64-4888-811b-35f0aabddbad" providerId="ADAL" clId="{287827AD-0628-4C3F-B477-7E7EBFC79A83}" dt="2024-07-30T16:44:27.954" v="64"/>
        <pc:sldMkLst>
          <pc:docMk/>
          <pc:sldMk cId="0" sldId="312"/>
        </pc:sldMkLst>
      </pc:sldChg>
      <pc:sldChg chg="add">
        <pc:chgData name="Rahul Mishra" userId="57c6469e-ac64-4888-811b-35f0aabddbad" providerId="ADAL" clId="{287827AD-0628-4C3F-B477-7E7EBFC79A83}" dt="2024-07-30T16:44:27.954" v="64"/>
        <pc:sldMkLst>
          <pc:docMk/>
          <pc:sldMk cId="0" sldId="313"/>
        </pc:sldMkLst>
      </pc:sldChg>
      <pc:sldChg chg="add">
        <pc:chgData name="Rahul Mishra" userId="57c6469e-ac64-4888-811b-35f0aabddbad" providerId="ADAL" clId="{287827AD-0628-4C3F-B477-7E7EBFC79A83}" dt="2024-07-30T16:44:27.954" v="64"/>
        <pc:sldMkLst>
          <pc:docMk/>
          <pc:sldMk cId="0" sldId="314"/>
        </pc:sldMkLst>
      </pc:sldChg>
    </pc:docChg>
  </pc:docChgLst>
  <pc:docChgLst>
    <pc:chgData name="Rahul Mishra" userId="57c6469e-ac64-4888-811b-35f0aabddbad" providerId="ADAL" clId="{B068D769-EC50-4B3D-8F8D-CC762D0E06A6}"/>
    <pc:docChg chg="addSld modSld">
      <pc:chgData name="Rahul Mishra" userId="57c6469e-ac64-4888-811b-35f0aabddbad" providerId="ADAL" clId="{B068D769-EC50-4B3D-8F8D-CC762D0E06A6}" dt="2025-09-07T04:08:23.532" v="7"/>
      <pc:docMkLst>
        <pc:docMk/>
      </pc:docMkLst>
      <pc:sldChg chg="addSp">
        <pc:chgData name="Rahul Mishra" userId="57c6469e-ac64-4888-811b-35f0aabddbad" providerId="ADAL" clId="{B068D769-EC50-4B3D-8F8D-CC762D0E06A6}" dt="2025-09-07T02:41:29.876" v="0"/>
        <pc:sldMkLst>
          <pc:docMk/>
          <pc:sldMk cId="3133156807" sldId="262"/>
        </pc:sldMkLst>
        <pc:inkChg chg="add">
          <ac:chgData name="Rahul Mishra" userId="57c6469e-ac64-4888-811b-35f0aabddbad" providerId="ADAL" clId="{B068D769-EC50-4B3D-8F8D-CC762D0E06A6}" dt="2025-09-07T02:41:29.876" v="0"/>
          <ac:inkMkLst>
            <pc:docMk/>
            <pc:sldMk cId="3133156807" sldId="262"/>
            <ac:inkMk id="5" creationId="{509C8E88-516F-BCB2-1A69-5C6FF91E2623}"/>
          </ac:inkMkLst>
        </pc:inkChg>
      </pc:sldChg>
      <pc:sldChg chg="addSp">
        <pc:chgData name="Rahul Mishra" userId="57c6469e-ac64-4888-811b-35f0aabddbad" providerId="ADAL" clId="{B068D769-EC50-4B3D-8F8D-CC762D0E06A6}" dt="2025-09-07T03:12:24.055" v="3"/>
        <pc:sldMkLst>
          <pc:docMk/>
          <pc:sldMk cId="3544179579" sldId="263"/>
        </pc:sldMkLst>
        <pc:inkChg chg="add">
          <ac:chgData name="Rahul Mishra" userId="57c6469e-ac64-4888-811b-35f0aabddbad" providerId="ADAL" clId="{B068D769-EC50-4B3D-8F8D-CC762D0E06A6}" dt="2025-09-07T02:50:49.724" v="2"/>
          <ac:inkMkLst>
            <pc:docMk/>
            <pc:sldMk cId="3544179579" sldId="263"/>
            <ac:inkMk id="3" creationId="{2D0DCB21-E883-C5EF-F6D7-EDEC972609BA}"/>
          </ac:inkMkLst>
        </pc:inkChg>
        <pc:inkChg chg="add">
          <ac:chgData name="Rahul Mishra" userId="57c6469e-ac64-4888-811b-35f0aabddbad" providerId="ADAL" clId="{B068D769-EC50-4B3D-8F8D-CC762D0E06A6}" dt="2025-09-07T03:12:24.055" v="3"/>
          <ac:inkMkLst>
            <pc:docMk/>
            <pc:sldMk cId="3544179579" sldId="263"/>
            <ac:inkMk id="5" creationId="{586E0865-2AE3-3323-BCE3-4135A787D97C}"/>
          </ac:inkMkLst>
        </pc:inkChg>
      </pc:sldChg>
      <pc:sldChg chg="addSp">
        <pc:chgData name="Rahul Mishra" userId="57c6469e-ac64-4888-811b-35f0aabddbad" providerId="ADAL" clId="{B068D769-EC50-4B3D-8F8D-CC762D0E06A6}" dt="2025-09-07T03:21:54.806" v="5"/>
        <pc:sldMkLst>
          <pc:docMk/>
          <pc:sldMk cId="398065041" sldId="264"/>
        </pc:sldMkLst>
        <pc:inkChg chg="add">
          <ac:chgData name="Rahul Mishra" userId="57c6469e-ac64-4888-811b-35f0aabddbad" providerId="ADAL" clId="{B068D769-EC50-4B3D-8F8D-CC762D0E06A6}" dt="2025-09-07T03:12:24.055" v="3"/>
          <ac:inkMkLst>
            <pc:docMk/>
            <pc:sldMk cId="398065041" sldId="264"/>
            <ac:inkMk id="4" creationId="{006AEB9C-1BCC-370C-0E95-91725839CA1C}"/>
          </ac:inkMkLst>
        </pc:inkChg>
        <pc:inkChg chg="add">
          <ac:chgData name="Rahul Mishra" userId="57c6469e-ac64-4888-811b-35f0aabddbad" providerId="ADAL" clId="{B068D769-EC50-4B3D-8F8D-CC762D0E06A6}" dt="2025-09-07T03:21:54.806" v="5"/>
          <ac:inkMkLst>
            <pc:docMk/>
            <pc:sldMk cId="398065041" sldId="264"/>
            <ac:inkMk id="6" creationId="{C54C9AE2-B7E1-80C3-802C-143F8E9DA030}"/>
          </ac:inkMkLst>
        </pc:inkChg>
      </pc:sldChg>
      <pc:sldChg chg="addSp">
        <pc:chgData name="Rahul Mishra" userId="57c6469e-ac64-4888-811b-35f0aabddbad" providerId="ADAL" clId="{B068D769-EC50-4B3D-8F8D-CC762D0E06A6}" dt="2025-09-07T03:21:54.806" v="5"/>
        <pc:sldMkLst>
          <pc:docMk/>
          <pc:sldMk cId="2891437468" sldId="265"/>
        </pc:sldMkLst>
        <pc:inkChg chg="add">
          <ac:chgData name="Rahul Mishra" userId="57c6469e-ac64-4888-811b-35f0aabddbad" providerId="ADAL" clId="{B068D769-EC50-4B3D-8F8D-CC762D0E06A6}" dt="2025-09-07T03:12:24.055" v="3"/>
          <ac:inkMkLst>
            <pc:docMk/>
            <pc:sldMk cId="2891437468" sldId="265"/>
            <ac:inkMk id="3" creationId="{B8F6F4A6-09C8-A50A-02DE-7C95B1251947}"/>
          </ac:inkMkLst>
        </pc:inkChg>
        <pc:inkChg chg="add">
          <ac:chgData name="Rahul Mishra" userId="57c6469e-ac64-4888-811b-35f0aabddbad" providerId="ADAL" clId="{B068D769-EC50-4B3D-8F8D-CC762D0E06A6}" dt="2025-09-07T03:21:54.806" v="5"/>
          <ac:inkMkLst>
            <pc:docMk/>
            <pc:sldMk cId="2891437468" sldId="265"/>
            <ac:inkMk id="4" creationId="{20F594A9-5EC1-1F91-F565-43E4B4E196B8}"/>
          </ac:inkMkLst>
        </pc:inkChg>
      </pc:sldChg>
      <pc:sldChg chg="addSp">
        <pc:chgData name="Rahul Mishra" userId="57c6469e-ac64-4888-811b-35f0aabddbad" providerId="ADAL" clId="{B068D769-EC50-4B3D-8F8D-CC762D0E06A6}" dt="2025-09-07T03:37:20.933" v="6"/>
        <pc:sldMkLst>
          <pc:docMk/>
          <pc:sldMk cId="630169065" sldId="266"/>
        </pc:sldMkLst>
        <pc:inkChg chg="add">
          <ac:chgData name="Rahul Mishra" userId="57c6469e-ac64-4888-811b-35f0aabddbad" providerId="ADAL" clId="{B068D769-EC50-4B3D-8F8D-CC762D0E06A6}" dt="2025-09-07T03:37:20.933" v="6"/>
          <ac:inkMkLst>
            <pc:docMk/>
            <pc:sldMk cId="630169065" sldId="266"/>
            <ac:inkMk id="3" creationId="{E3EEE832-F396-6ED2-8136-3CC2CF12A533}"/>
          </ac:inkMkLst>
        </pc:inkChg>
      </pc:sldChg>
      <pc:sldChg chg="addSp">
        <pc:chgData name="Rahul Mishra" userId="57c6469e-ac64-4888-811b-35f0aabddbad" providerId="ADAL" clId="{B068D769-EC50-4B3D-8F8D-CC762D0E06A6}" dt="2025-09-07T03:12:24.055" v="3"/>
        <pc:sldMkLst>
          <pc:docMk/>
          <pc:sldMk cId="3580903429" sldId="277"/>
        </pc:sldMkLst>
        <pc:inkChg chg="add">
          <ac:chgData name="Rahul Mishra" userId="57c6469e-ac64-4888-811b-35f0aabddbad" providerId="ADAL" clId="{B068D769-EC50-4B3D-8F8D-CC762D0E06A6}" dt="2025-09-07T03:12:24.055" v="3"/>
          <ac:inkMkLst>
            <pc:docMk/>
            <pc:sldMk cId="3580903429" sldId="277"/>
            <ac:inkMk id="3" creationId="{E887D943-63CF-9641-8E86-3F58F4FE9DA7}"/>
          </ac:inkMkLst>
        </pc:inkChg>
      </pc:sldChg>
      <pc:sldChg chg="addSp">
        <pc:chgData name="Rahul Mishra" userId="57c6469e-ac64-4888-811b-35f0aabddbad" providerId="ADAL" clId="{B068D769-EC50-4B3D-8F8D-CC762D0E06A6}" dt="2025-09-07T03:12:24.055" v="3"/>
        <pc:sldMkLst>
          <pc:docMk/>
          <pc:sldMk cId="287585719" sldId="278"/>
        </pc:sldMkLst>
        <pc:inkChg chg="add">
          <ac:chgData name="Rahul Mishra" userId="57c6469e-ac64-4888-811b-35f0aabddbad" providerId="ADAL" clId="{B068D769-EC50-4B3D-8F8D-CC762D0E06A6}" dt="2025-09-07T03:12:24.055" v="3"/>
          <ac:inkMkLst>
            <pc:docMk/>
            <pc:sldMk cId="287585719" sldId="278"/>
            <ac:inkMk id="2" creationId="{615CFDB2-7ED5-8D75-1033-B1AE3ECC0AC8}"/>
          </ac:inkMkLst>
        </pc:inkChg>
      </pc:sldChg>
      <pc:sldChg chg="addSp">
        <pc:chgData name="Rahul Mishra" userId="57c6469e-ac64-4888-811b-35f0aabddbad" providerId="ADAL" clId="{B068D769-EC50-4B3D-8F8D-CC762D0E06A6}" dt="2025-09-07T03:12:24.055" v="3"/>
        <pc:sldMkLst>
          <pc:docMk/>
          <pc:sldMk cId="858677780" sldId="282"/>
        </pc:sldMkLst>
        <pc:inkChg chg="add">
          <ac:chgData name="Rahul Mishra" userId="57c6469e-ac64-4888-811b-35f0aabddbad" providerId="ADAL" clId="{B068D769-EC50-4B3D-8F8D-CC762D0E06A6}" dt="2025-09-07T03:12:24.055" v="3"/>
          <ac:inkMkLst>
            <pc:docMk/>
            <pc:sldMk cId="858677780" sldId="282"/>
            <ac:inkMk id="2" creationId="{CD7C3A18-47C4-D65B-4851-4D6B385B03F0}"/>
          </ac:inkMkLst>
        </pc:inkChg>
      </pc:sldChg>
      <pc:sldChg chg="addSp">
        <pc:chgData name="Rahul Mishra" userId="57c6469e-ac64-4888-811b-35f0aabddbad" providerId="ADAL" clId="{B068D769-EC50-4B3D-8F8D-CC762D0E06A6}" dt="2025-09-07T03:12:24.055" v="3"/>
        <pc:sldMkLst>
          <pc:docMk/>
          <pc:sldMk cId="922770136" sldId="380"/>
        </pc:sldMkLst>
        <pc:inkChg chg="add">
          <ac:chgData name="Rahul Mishra" userId="57c6469e-ac64-4888-811b-35f0aabddbad" providerId="ADAL" clId="{B068D769-EC50-4B3D-8F8D-CC762D0E06A6}" dt="2025-09-07T03:12:24.055" v="3"/>
          <ac:inkMkLst>
            <pc:docMk/>
            <pc:sldMk cId="922770136" sldId="380"/>
            <ac:inkMk id="2" creationId="{B9B33F26-B12F-3B9A-8960-9061ECCD0F9B}"/>
          </ac:inkMkLst>
        </pc:inkChg>
      </pc:sldChg>
      <pc:sldChg chg="addSp">
        <pc:chgData name="Rahul Mishra" userId="57c6469e-ac64-4888-811b-35f0aabddbad" providerId="ADAL" clId="{B068D769-EC50-4B3D-8F8D-CC762D0E06A6}" dt="2025-09-07T02:41:29.876" v="0"/>
        <pc:sldMkLst>
          <pc:docMk/>
          <pc:sldMk cId="97832908" sldId="382"/>
        </pc:sldMkLst>
        <pc:inkChg chg="add">
          <ac:chgData name="Rahul Mishra" userId="57c6469e-ac64-4888-811b-35f0aabddbad" providerId="ADAL" clId="{B068D769-EC50-4B3D-8F8D-CC762D0E06A6}" dt="2025-09-07T02:41:29.876" v="0"/>
          <ac:inkMkLst>
            <pc:docMk/>
            <pc:sldMk cId="97832908" sldId="382"/>
            <ac:inkMk id="3" creationId="{4F9FED96-F001-0799-6AE6-2AC632A30E95}"/>
          </ac:inkMkLst>
        </pc:inkChg>
      </pc:sldChg>
      <pc:sldChg chg="addSp">
        <pc:chgData name="Rahul Mishra" userId="57c6469e-ac64-4888-811b-35f0aabddbad" providerId="ADAL" clId="{B068D769-EC50-4B3D-8F8D-CC762D0E06A6}" dt="2025-09-07T03:12:24.055" v="3"/>
        <pc:sldMkLst>
          <pc:docMk/>
          <pc:sldMk cId="4132747667" sldId="383"/>
        </pc:sldMkLst>
        <pc:inkChg chg="add">
          <ac:chgData name="Rahul Mishra" userId="57c6469e-ac64-4888-811b-35f0aabddbad" providerId="ADAL" clId="{B068D769-EC50-4B3D-8F8D-CC762D0E06A6}" dt="2025-09-07T03:12:24.055" v="3"/>
          <ac:inkMkLst>
            <pc:docMk/>
            <pc:sldMk cId="4132747667" sldId="383"/>
            <ac:inkMk id="2" creationId="{C2FE3D7D-F46A-B25A-2475-80746D121BA1}"/>
          </ac:inkMkLst>
        </pc:inkChg>
      </pc:sldChg>
      <pc:sldChg chg="addSp">
        <pc:chgData name="Rahul Mishra" userId="57c6469e-ac64-4888-811b-35f0aabddbad" providerId="ADAL" clId="{B068D769-EC50-4B3D-8F8D-CC762D0E06A6}" dt="2025-09-07T03:21:54.806" v="5"/>
        <pc:sldMkLst>
          <pc:docMk/>
          <pc:sldMk cId="676390616" sldId="387"/>
        </pc:sldMkLst>
        <pc:inkChg chg="add">
          <ac:chgData name="Rahul Mishra" userId="57c6469e-ac64-4888-811b-35f0aabddbad" providerId="ADAL" clId="{B068D769-EC50-4B3D-8F8D-CC762D0E06A6}" dt="2025-09-07T03:12:24.055" v="3"/>
          <ac:inkMkLst>
            <pc:docMk/>
            <pc:sldMk cId="676390616" sldId="387"/>
            <ac:inkMk id="2" creationId="{AEF359D7-DED3-0749-5D44-B08B98C88545}"/>
          </ac:inkMkLst>
        </pc:inkChg>
        <pc:inkChg chg="add">
          <ac:chgData name="Rahul Mishra" userId="57c6469e-ac64-4888-811b-35f0aabddbad" providerId="ADAL" clId="{B068D769-EC50-4B3D-8F8D-CC762D0E06A6}" dt="2025-09-07T03:21:54.806" v="5"/>
          <ac:inkMkLst>
            <pc:docMk/>
            <pc:sldMk cId="676390616" sldId="387"/>
            <ac:inkMk id="3" creationId="{1BEE4CD8-C851-6052-C441-E01840EF4A75}"/>
          </ac:inkMkLst>
        </pc:inkChg>
      </pc:sldChg>
      <pc:sldChg chg="addSp">
        <pc:chgData name="Rahul Mishra" userId="57c6469e-ac64-4888-811b-35f0aabddbad" providerId="ADAL" clId="{B068D769-EC50-4B3D-8F8D-CC762D0E06A6}" dt="2025-09-07T03:12:24.055" v="3"/>
        <pc:sldMkLst>
          <pc:docMk/>
          <pc:sldMk cId="2796676358" sldId="389"/>
        </pc:sldMkLst>
        <pc:inkChg chg="add">
          <ac:chgData name="Rahul Mishra" userId="57c6469e-ac64-4888-811b-35f0aabddbad" providerId="ADAL" clId="{B068D769-EC50-4B3D-8F8D-CC762D0E06A6}" dt="2025-09-07T03:12:24.055" v="3"/>
          <ac:inkMkLst>
            <pc:docMk/>
            <pc:sldMk cId="2796676358" sldId="389"/>
            <ac:inkMk id="2" creationId="{69927041-32FE-6002-191C-E5BB85F50D15}"/>
          </ac:inkMkLst>
        </pc:inkChg>
      </pc:sldChg>
      <pc:sldChg chg="addSp">
        <pc:chgData name="Rahul Mishra" userId="57c6469e-ac64-4888-811b-35f0aabddbad" providerId="ADAL" clId="{B068D769-EC50-4B3D-8F8D-CC762D0E06A6}" dt="2025-09-07T04:08:23.532" v="7"/>
        <pc:sldMkLst>
          <pc:docMk/>
          <pc:sldMk cId="3694793066" sldId="390"/>
        </pc:sldMkLst>
        <pc:inkChg chg="add">
          <ac:chgData name="Rahul Mishra" userId="57c6469e-ac64-4888-811b-35f0aabddbad" providerId="ADAL" clId="{B068D769-EC50-4B3D-8F8D-CC762D0E06A6}" dt="2025-09-07T03:12:24.055" v="3"/>
          <ac:inkMkLst>
            <pc:docMk/>
            <pc:sldMk cId="3694793066" sldId="390"/>
            <ac:inkMk id="2" creationId="{1AD76AED-CAB6-43B4-7AA9-4E4F021A88C0}"/>
          </ac:inkMkLst>
        </pc:inkChg>
        <pc:inkChg chg="add">
          <ac:chgData name="Rahul Mishra" userId="57c6469e-ac64-4888-811b-35f0aabddbad" providerId="ADAL" clId="{B068D769-EC50-4B3D-8F8D-CC762D0E06A6}" dt="2025-09-07T03:37:20.933" v="6"/>
          <ac:inkMkLst>
            <pc:docMk/>
            <pc:sldMk cId="3694793066" sldId="390"/>
            <ac:inkMk id="3" creationId="{9A23BB1F-D7EE-9401-3892-D3EF5E1A9FA7}"/>
          </ac:inkMkLst>
        </pc:inkChg>
        <pc:inkChg chg="add">
          <ac:chgData name="Rahul Mishra" userId="57c6469e-ac64-4888-811b-35f0aabddbad" providerId="ADAL" clId="{B068D769-EC50-4B3D-8F8D-CC762D0E06A6}" dt="2025-09-07T04:08:23.532" v="7"/>
          <ac:inkMkLst>
            <pc:docMk/>
            <pc:sldMk cId="3694793066" sldId="390"/>
            <ac:inkMk id="4" creationId="{FB694531-0286-56BE-68D8-52C28C052FBF}"/>
          </ac:inkMkLst>
        </pc:inkChg>
      </pc:sldChg>
      <pc:sldChg chg="addSp">
        <pc:chgData name="Rahul Mishra" userId="57c6469e-ac64-4888-811b-35f0aabddbad" providerId="ADAL" clId="{B068D769-EC50-4B3D-8F8D-CC762D0E06A6}" dt="2025-09-07T03:12:24.055" v="3"/>
        <pc:sldMkLst>
          <pc:docMk/>
          <pc:sldMk cId="4090776321" sldId="391"/>
        </pc:sldMkLst>
        <pc:inkChg chg="add">
          <ac:chgData name="Rahul Mishra" userId="57c6469e-ac64-4888-811b-35f0aabddbad" providerId="ADAL" clId="{B068D769-EC50-4B3D-8F8D-CC762D0E06A6}" dt="2025-09-07T03:12:24.055" v="3"/>
          <ac:inkMkLst>
            <pc:docMk/>
            <pc:sldMk cId="4090776321" sldId="391"/>
            <ac:inkMk id="2" creationId="{DEC56499-FE98-7FA2-B0B5-ECA36477A43A}"/>
          </ac:inkMkLst>
        </pc:inkChg>
      </pc:sldChg>
      <pc:sldChg chg="addSp">
        <pc:chgData name="Rahul Mishra" userId="57c6469e-ac64-4888-811b-35f0aabddbad" providerId="ADAL" clId="{B068D769-EC50-4B3D-8F8D-CC762D0E06A6}" dt="2025-09-07T02:41:29.876" v="0"/>
        <pc:sldMkLst>
          <pc:docMk/>
          <pc:sldMk cId="2120944011" sldId="395"/>
        </pc:sldMkLst>
        <pc:inkChg chg="add">
          <ac:chgData name="Rahul Mishra" userId="57c6469e-ac64-4888-811b-35f0aabddbad" providerId="ADAL" clId="{B068D769-EC50-4B3D-8F8D-CC762D0E06A6}" dt="2025-09-07T02:41:29.876" v="0"/>
          <ac:inkMkLst>
            <pc:docMk/>
            <pc:sldMk cId="2120944011" sldId="395"/>
            <ac:inkMk id="4" creationId="{2458E0D9-2011-DEC3-DBF0-56131560B240}"/>
          </ac:inkMkLst>
        </pc:inkChg>
      </pc:sldChg>
      <pc:sldChg chg="addSp">
        <pc:chgData name="Rahul Mishra" userId="57c6469e-ac64-4888-811b-35f0aabddbad" providerId="ADAL" clId="{B068D769-EC50-4B3D-8F8D-CC762D0E06A6}" dt="2025-09-07T03:37:20.933" v="6"/>
        <pc:sldMkLst>
          <pc:docMk/>
          <pc:sldMk cId="1967966949" sldId="400"/>
        </pc:sldMkLst>
        <pc:inkChg chg="add">
          <ac:chgData name="Rahul Mishra" userId="57c6469e-ac64-4888-811b-35f0aabddbad" providerId="ADAL" clId="{B068D769-EC50-4B3D-8F8D-CC762D0E06A6}" dt="2025-09-07T03:37:20.933" v="6"/>
          <ac:inkMkLst>
            <pc:docMk/>
            <pc:sldMk cId="1967966949" sldId="400"/>
            <ac:inkMk id="7" creationId="{2A37808A-C0E4-C8ED-EAE0-DD87291009C3}"/>
          </ac:inkMkLst>
        </pc:inkChg>
      </pc:sldChg>
      <pc:sldChg chg="addSp new">
        <pc:chgData name="Rahul Mishra" userId="57c6469e-ac64-4888-811b-35f0aabddbad" providerId="ADAL" clId="{B068D769-EC50-4B3D-8F8D-CC762D0E06A6}" dt="2025-09-07T02:50:49.724" v="2"/>
        <pc:sldMkLst>
          <pc:docMk/>
          <pc:sldMk cId="4291518914" sldId="402"/>
        </pc:sldMkLst>
        <pc:inkChg chg="add">
          <ac:chgData name="Rahul Mishra" userId="57c6469e-ac64-4888-811b-35f0aabddbad" providerId="ADAL" clId="{B068D769-EC50-4B3D-8F8D-CC762D0E06A6}" dt="2025-09-07T02:50:49.724" v="2"/>
          <ac:inkMkLst>
            <pc:docMk/>
            <pc:sldMk cId="4291518914" sldId="402"/>
            <ac:inkMk id="3" creationId="{70D29B73-9FA4-89B3-72F5-F8702BDFCE64}"/>
          </ac:inkMkLst>
        </pc:inkChg>
      </pc:sldChg>
      <pc:sldChg chg="new">
        <pc:chgData name="Rahul Mishra" userId="57c6469e-ac64-4888-811b-35f0aabddbad" providerId="ADAL" clId="{B068D769-EC50-4B3D-8F8D-CC762D0E06A6}" dt="2025-09-07T03:12:58.876" v="4" actId="680"/>
        <pc:sldMkLst>
          <pc:docMk/>
          <pc:sldMk cId="538469231" sldId="403"/>
        </pc:sldMkLst>
      </pc:sldChg>
    </pc:docChg>
  </pc:docChgLst>
  <pc:docChgLst>
    <pc:chgData name="Rahul Mishra" userId="57c6469e-ac64-4888-811b-35f0aabddbad" providerId="ADAL" clId="{2832473B-E069-4B6A-8966-AA04E6674DE7}"/>
    <pc:docChg chg="custSel addSld delSld modSld">
      <pc:chgData name="Rahul Mishra" userId="57c6469e-ac64-4888-811b-35f0aabddbad" providerId="ADAL" clId="{2832473B-E069-4B6A-8966-AA04E6674DE7}" dt="2025-02-15T03:54:04.819" v="133"/>
      <pc:docMkLst>
        <pc:docMk/>
      </pc:docMkLst>
      <pc:sldChg chg="addSp">
        <pc:chgData name="Rahul Mishra" userId="57c6469e-ac64-4888-811b-35f0aabddbad" providerId="ADAL" clId="{2832473B-E069-4B6A-8966-AA04E6674DE7}" dt="2025-02-15T03:47:02.885" v="131"/>
        <pc:sldMkLst>
          <pc:docMk/>
          <pc:sldMk cId="3133156807" sldId="262"/>
        </pc:sldMkLst>
      </pc:sldChg>
      <pc:sldChg chg="addSp">
        <pc:chgData name="Rahul Mishra" userId="57c6469e-ac64-4888-811b-35f0aabddbad" providerId="ADAL" clId="{2832473B-E069-4B6A-8966-AA04E6674DE7}" dt="2025-02-15T03:54:04.819" v="133"/>
        <pc:sldMkLst>
          <pc:docMk/>
          <pc:sldMk cId="3544179579" sldId="263"/>
        </pc:sldMkLst>
      </pc:sldChg>
      <pc:sldChg chg="delSp mod">
        <pc:chgData name="Rahul Mishra" userId="57c6469e-ac64-4888-811b-35f0aabddbad" providerId="ADAL" clId="{2832473B-E069-4B6A-8966-AA04E6674DE7}" dt="2025-02-08T02:23:25.111" v="6" actId="478"/>
        <pc:sldMkLst>
          <pc:docMk/>
          <pc:sldMk cId="4069218776" sldId="275"/>
        </pc:sldMkLst>
      </pc:sldChg>
      <pc:sldChg chg="delSp mod">
        <pc:chgData name="Rahul Mishra" userId="57c6469e-ac64-4888-811b-35f0aabddbad" providerId="ADAL" clId="{2832473B-E069-4B6A-8966-AA04E6674DE7}" dt="2025-02-08T02:23:29.407" v="7" actId="478"/>
        <pc:sldMkLst>
          <pc:docMk/>
          <pc:sldMk cId="3514271712" sldId="276"/>
        </pc:sldMkLst>
      </pc:sldChg>
      <pc:sldChg chg="addSp delSp mod">
        <pc:chgData name="Rahul Mishra" userId="57c6469e-ac64-4888-811b-35f0aabddbad" providerId="ADAL" clId="{2832473B-E069-4B6A-8966-AA04E6674DE7}" dt="2025-02-15T03:54:04.819" v="133"/>
        <pc:sldMkLst>
          <pc:docMk/>
          <pc:sldMk cId="3580903429" sldId="277"/>
        </pc:sldMkLst>
      </pc:sldChg>
      <pc:sldChg chg="addSp">
        <pc:chgData name="Rahul Mishra" userId="57c6469e-ac64-4888-811b-35f0aabddbad" providerId="ADAL" clId="{2832473B-E069-4B6A-8966-AA04E6674DE7}" dt="2025-02-15T03:47:02.885" v="131"/>
        <pc:sldMkLst>
          <pc:docMk/>
          <pc:sldMk cId="287585719" sldId="278"/>
        </pc:sldMkLst>
      </pc:sldChg>
      <pc:sldChg chg="addSp">
        <pc:chgData name="Rahul Mishra" userId="57c6469e-ac64-4888-811b-35f0aabddbad" providerId="ADAL" clId="{2832473B-E069-4B6A-8966-AA04E6674DE7}" dt="2025-02-15T03:47:02.885" v="131"/>
        <pc:sldMkLst>
          <pc:docMk/>
          <pc:sldMk cId="2028208407" sldId="280"/>
        </pc:sldMkLst>
      </pc:sldChg>
      <pc:sldChg chg="modSp mod">
        <pc:chgData name="Rahul Mishra" userId="57c6469e-ac64-4888-811b-35f0aabddbad" providerId="ADAL" clId="{2832473B-E069-4B6A-8966-AA04E6674DE7}" dt="2025-02-08T03:48:59.434" v="22" actId="27636"/>
        <pc:sldMkLst>
          <pc:docMk/>
          <pc:sldMk cId="418904402" sldId="306"/>
        </pc:sldMkLst>
      </pc:sldChg>
      <pc:sldChg chg="delSp modSp mod">
        <pc:chgData name="Rahul Mishra" userId="57c6469e-ac64-4888-811b-35f0aabddbad" providerId="ADAL" clId="{2832473B-E069-4B6A-8966-AA04E6674DE7}" dt="2025-02-08T03:48:59.420" v="20" actId="27636"/>
        <pc:sldMkLst>
          <pc:docMk/>
          <pc:sldMk cId="2338008186" sldId="324"/>
        </pc:sldMkLst>
      </pc:sldChg>
      <pc:sldChg chg="delSp modSp mod">
        <pc:chgData name="Rahul Mishra" userId="57c6469e-ac64-4888-811b-35f0aabddbad" providerId="ADAL" clId="{2832473B-E069-4B6A-8966-AA04E6674DE7}" dt="2025-02-08T03:48:59.429" v="21" actId="27636"/>
        <pc:sldMkLst>
          <pc:docMk/>
          <pc:sldMk cId="426613236" sldId="325"/>
        </pc:sldMkLst>
      </pc:sldChg>
      <pc:sldChg chg="delSp mod">
        <pc:chgData name="Rahul Mishra" userId="57c6469e-ac64-4888-811b-35f0aabddbad" providerId="ADAL" clId="{2832473B-E069-4B6A-8966-AA04E6674DE7}" dt="2025-02-08T02:23:16.353" v="4" actId="478"/>
        <pc:sldMkLst>
          <pc:docMk/>
          <pc:sldMk cId="322725005" sldId="329"/>
        </pc:sldMkLst>
      </pc:sldChg>
      <pc:sldChg chg="delSp mod">
        <pc:chgData name="Rahul Mishra" userId="57c6469e-ac64-4888-811b-35f0aabddbad" providerId="ADAL" clId="{2832473B-E069-4B6A-8966-AA04E6674DE7}" dt="2025-02-08T02:23:19.503" v="5" actId="478"/>
        <pc:sldMkLst>
          <pc:docMk/>
          <pc:sldMk cId="3665927126" sldId="331"/>
        </pc:sldMkLst>
      </pc:sldChg>
      <pc:sldChg chg="addSp delSp mod">
        <pc:chgData name="Rahul Mishra" userId="57c6469e-ac64-4888-811b-35f0aabddbad" providerId="ADAL" clId="{2832473B-E069-4B6A-8966-AA04E6674DE7}" dt="2025-02-08T03:52:48.415" v="23"/>
        <pc:sldMkLst>
          <pc:docMk/>
          <pc:sldMk cId="2406506087" sldId="336"/>
        </pc:sldMkLst>
      </pc:sldChg>
      <pc:sldChg chg="addSp delSp mod">
        <pc:chgData name="Rahul Mishra" userId="57c6469e-ac64-4888-811b-35f0aabddbad" providerId="ADAL" clId="{2832473B-E069-4B6A-8966-AA04E6674DE7}" dt="2025-02-15T02:43:08.166" v="25"/>
        <pc:sldMkLst>
          <pc:docMk/>
          <pc:sldMk cId="2068555102" sldId="337"/>
        </pc:sldMkLst>
      </pc:sldChg>
      <pc:sldChg chg="addSp">
        <pc:chgData name="Rahul Mishra" userId="57c6469e-ac64-4888-811b-35f0aabddbad" providerId="ADAL" clId="{2832473B-E069-4B6A-8966-AA04E6674DE7}" dt="2025-02-15T02:43:08.166" v="25"/>
        <pc:sldMkLst>
          <pc:docMk/>
          <pc:sldMk cId="3048384822" sldId="342"/>
        </pc:sldMkLst>
      </pc:sldChg>
      <pc:sldChg chg="delSp mod">
        <pc:chgData name="Rahul Mishra" userId="57c6469e-ac64-4888-811b-35f0aabddbad" providerId="ADAL" clId="{2832473B-E069-4B6A-8966-AA04E6674DE7}" dt="2025-02-08T02:22:34.149" v="0" actId="478"/>
        <pc:sldMkLst>
          <pc:docMk/>
          <pc:sldMk cId="3891730271" sldId="343"/>
        </pc:sldMkLst>
      </pc:sldChg>
      <pc:sldChg chg="delSp mod">
        <pc:chgData name="Rahul Mishra" userId="57c6469e-ac64-4888-811b-35f0aabddbad" providerId="ADAL" clId="{2832473B-E069-4B6A-8966-AA04E6674DE7}" dt="2025-02-08T02:23:10.400" v="3" actId="478"/>
        <pc:sldMkLst>
          <pc:docMk/>
          <pc:sldMk cId="2529421071" sldId="345"/>
        </pc:sldMkLst>
      </pc:sldChg>
      <pc:sldChg chg="delSp mod">
        <pc:chgData name="Rahul Mishra" userId="57c6469e-ac64-4888-811b-35f0aabddbad" providerId="ADAL" clId="{2832473B-E069-4B6A-8966-AA04E6674DE7}" dt="2025-02-08T02:23:44.873" v="11" actId="478"/>
        <pc:sldMkLst>
          <pc:docMk/>
          <pc:sldMk cId="1294948971" sldId="351"/>
        </pc:sldMkLst>
      </pc:sldChg>
      <pc:sldChg chg="delSp mod">
        <pc:chgData name="Rahul Mishra" userId="57c6469e-ac64-4888-811b-35f0aabddbad" providerId="ADAL" clId="{2832473B-E069-4B6A-8966-AA04E6674DE7}" dt="2025-02-08T02:23:49.105" v="12" actId="478"/>
        <pc:sldMkLst>
          <pc:docMk/>
          <pc:sldMk cId="1220057194" sldId="353"/>
        </pc:sldMkLst>
      </pc:sldChg>
      <pc:sldChg chg="delSp mod">
        <pc:chgData name="Rahul Mishra" userId="57c6469e-ac64-4888-811b-35f0aabddbad" providerId="ADAL" clId="{2832473B-E069-4B6A-8966-AA04E6674DE7}" dt="2025-02-08T02:23:52.775" v="13" actId="478"/>
        <pc:sldMkLst>
          <pc:docMk/>
          <pc:sldMk cId="4177166015" sldId="354"/>
        </pc:sldMkLst>
      </pc:sldChg>
      <pc:sldChg chg="delSp mod">
        <pc:chgData name="Rahul Mishra" userId="57c6469e-ac64-4888-811b-35f0aabddbad" providerId="ADAL" clId="{2832473B-E069-4B6A-8966-AA04E6674DE7}" dt="2025-02-08T02:24:02.031" v="15" actId="478"/>
        <pc:sldMkLst>
          <pc:docMk/>
          <pc:sldMk cId="248955038" sldId="360"/>
        </pc:sldMkLst>
      </pc:sldChg>
      <pc:sldChg chg="addSp delSp mod">
        <pc:chgData name="Rahul Mishra" userId="57c6469e-ac64-4888-811b-35f0aabddbad" providerId="ADAL" clId="{2832473B-E069-4B6A-8966-AA04E6674DE7}" dt="2025-02-15T02:56:36.082" v="28"/>
        <pc:sldMkLst>
          <pc:docMk/>
          <pc:sldMk cId="2745190013" sldId="361"/>
        </pc:sldMkLst>
      </pc:sldChg>
      <pc:sldChg chg="addSp">
        <pc:chgData name="Rahul Mishra" userId="57c6469e-ac64-4888-811b-35f0aabddbad" providerId="ADAL" clId="{2832473B-E069-4B6A-8966-AA04E6674DE7}" dt="2025-02-15T02:56:36.082" v="28"/>
        <pc:sldMkLst>
          <pc:docMk/>
          <pc:sldMk cId="1162457529" sldId="362"/>
        </pc:sldMkLst>
      </pc:sldChg>
      <pc:sldChg chg="addSp">
        <pc:chgData name="Rahul Mishra" userId="57c6469e-ac64-4888-811b-35f0aabddbad" providerId="ADAL" clId="{2832473B-E069-4B6A-8966-AA04E6674DE7}" dt="2025-02-15T02:59:21.271" v="30"/>
        <pc:sldMkLst>
          <pc:docMk/>
          <pc:sldMk cId="1836304552" sldId="363"/>
        </pc:sldMkLst>
      </pc:sldChg>
      <pc:sldChg chg="addSp delSp mod">
        <pc:chgData name="Rahul Mishra" userId="57c6469e-ac64-4888-811b-35f0aabddbad" providerId="ADAL" clId="{2832473B-E069-4B6A-8966-AA04E6674DE7}" dt="2025-02-15T03:06:51.439" v="31"/>
        <pc:sldMkLst>
          <pc:docMk/>
          <pc:sldMk cId="280043476" sldId="364"/>
        </pc:sldMkLst>
      </pc:sldChg>
      <pc:sldChg chg="addSp">
        <pc:chgData name="Rahul Mishra" userId="57c6469e-ac64-4888-811b-35f0aabddbad" providerId="ADAL" clId="{2832473B-E069-4B6A-8966-AA04E6674DE7}" dt="2025-02-15T03:15:56.362" v="33"/>
        <pc:sldMkLst>
          <pc:docMk/>
          <pc:sldMk cId="3154786205" sldId="366"/>
        </pc:sldMkLst>
      </pc:sldChg>
      <pc:sldChg chg="addSp">
        <pc:chgData name="Rahul Mishra" userId="57c6469e-ac64-4888-811b-35f0aabddbad" providerId="ADAL" clId="{2832473B-E069-4B6A-8966-AA04E6674DE7}" dt="2025-02-15T03:15:56.362" v="33"/>
        <pc:sldMkLst>
          <pc:docMk/>
          <pc:sldMk cId="1954206108" sldId="367"/>
        </pc:sldMkLst>
      </pc:sldChg>
      <pc:sldChg chg="addSp">
        <pc:chgData name="Rahul Mishra" userId="57c6469e-ac64-4888-811b-35f0aabddbad" providerId="ADAL" clId="{2832473B-E069-4B6A-8966-AA04E6674DE7}" dt="2025-02-15T03:19:30.930" v="34"/>
        <pc:sldMkLst>
          <pc:docMk/>
          <pc:sldMk cId="4031156665" sldId="368"/>
        </pc:sldMkLst>
      </pc:sldChg>
      <pc:sldChg chg="addSp">
        <pc:chgData name="Rahul Mishra" userId="57c6469e-ac64-4888-811b-35f0aabddbad" providerId="ADAL" clId="{2832473B-E069-4B6A-8966-AA04E6674DE7}" dt="2025-02-15T03:19:30.930" v="34"/>
        <pc:sldMkLst>
          <pc:docMk/>
          <pc:sldMk cId="1721788416" sldId="369"/>
        </pc:sldMkLst>
      </pc:sldChg>
      <pc:sldChg chg="addSp">
        <pc:chgData name="Rahul Mishra" userId="57c6469e-ac64-4888-811b-35f0aabddbad" providerId="ADAL" clId="{2832473B-E069-4B6A-8966-AA04E6674DE7}" dt="2025-02-15T03:33:25.707" v="130"/>
        <pc:sldMkLst>
          <pc:docMk/>
          <pc:sldMk cId="1961670430" sldId="371"/>
        </pc:sldMkLst>
      </pc:sldChg>
      <pc:sldChg chg="addSp">
        <pc:chgData name="Rahul Mishra" userId="57c6469e-ac64-4888-811b-35f0aabddbad" providerId="ADAL" clId="{2832473B-E069-4B6A-8966-AA04E6674DE7}" dt="2025-02-15T03:33:25.707" v="130"/>
        <pc:sldMkLst>
          <pc:docMk/>
          <pc:sldMk cId="4229925653" sldId="376"/>
        </pc:sldMkLst>
      </pc:sldChg>
      <pc:sldChg chg="delSp del mod">
        <pc:chgData name="Rahul Mishra" userId="57c6469e-ac64-4888-811b-35f0aabddbad" providerId="ADAL" clId="{2832473B-E069-4B6A-8966-AA04E6674DE7}" dt="2025-02-15T02:25:19.500" v="24" actId="47"/>
        <pc:sldMkLst>
          <pc:docMk/>
          <pc:sldMk cId="2584448769" sldId="379"/>
        </pc:sldMkLst>
      </pc:sldChg>
      <pc:sldChg chg="delSp mod">
        <pc:chgData name="Rahul Mishra" userId="57c6469e-ac64-4888-811b-35f0aabddbad" providerId="ADAL" clId="{2832473B-E069-4B6A-8966-AA04E6674DE7}" dt="2025-02-08T02:24:06.426" v="16" actId="478"/>
        <pc:sldMkLst>
          <pc:docMk/>
          <pc:sldMk cId="4184599218" sldId="380"/>
        </pc:sldMkLst>
      </pc:sldChg>
      <pc:sldChg chg="addSp">
        <pc:chgData name="Rahul Mishra" userId="57c6469e-ac64-4888-811b-35f0aabddbad" providerId="ADAL" clId="{2832473B-E069-4B6A-8966-AA04E6674DE7}" dt="2025-02-15T03:33:25.707" v="130"/>
        <pc:sldMkLst>
          <pc:docMk/>
          <pc:sldMk cId="97832908" sldId="382"/>
        </pc:sldMkLst>
      </pc:sldChg>
      <pc:sldChg chg="addSp">
        <pc:chgData name="Rahul Mishra" userId="57c6469e-ac64-4888-811b-35f0aabddbad" providerId="ADAL" clId="{2832473B-E069-4B6A-8966-AA04E6674DE7}" dt="2025-02-15T03:47:02.885" v="131"/>
        <pc:sldMkLst>
          <pc:docMk/>
          <pc:sldMk cId="3397808700" sldId="385"/>
        </pc:sldMkLst>
      </pc:sldChg>
      <pc:sldChg chg="addSp">
        <pc:chgData name="Rahul Mishra" userId="57c6469e-ac64-4888-811b-35f0aabddbad" providerId="ADAL" clId="{2832473B-E069-4B6A-8966-AA04E6674DE7}" dt="2025-02-15T03:33:25.707" v="130"/>
        <pc:sldMkLst>
          <pc:docMk/>
          <pc:sldMk cId="2120944011" sldId="395"/>
        </pc:sldMkLst>
      </pc:sldChg>
      <pc:sldChg chg="addSp new">
        <pc:chgData name="Rahul Mishra" userId="57c6469e-ac64-4888-811b-35f0aabddbad" providerId="ADAL" clId="{2832473B-E069-4B6A-8966-AA04E6674DE7}" dt="2025-02-15T02:46:34.797" v="27"/>
        <pc:sldMkLst>
          <pc:docMk/>
          <pc:sldMk cId="495094049" sldId="396"/>
        </pc:sldMkLst>
      </pc:sldChg>
      <pc:sldChg chg="addSp new">
        <pc:chgData name="Rahul Mishra" userId="57c6469e-ac64-4888-811b-35f0aabddbad" providerId="ADAL" clId="{2832473B-E069-4B6A-8966-AA04E6674DE7}" dt="2025-02-15T03:06:51.439" v="31"/>
        <pc:sldMkLst>
          <pc:docMk/>
          <pc:sldMk cId="2719586823" sldId="397"/>
        </pc:sldMkLst>
      </pc:sldChg>
      <pc:sldChg chg="addSp new">
        <pc:chgData name="Rahul Mishra" userId="57c6469e-ac64-4888-811b-35f0aabddbad" providerId="ADAL" clId="{2832473B-E069-4B6A-8966-AA04E6674DE7}" dt="2025-02-15T03:15:56.362" v="33"/>
        <pc:sldMkLst>
          <pc:docMk/>
          <pc:sldMk cId="2876031012" sldId="398"/>
        </pc:sldMkLst>
      </pc:sldChg>
      <pc:sldChg chg="addSp delSp modSp new mod">
        <pc:chgData name="Rahul Mishra" userId="57c6469e-ac64-4888-811b-35f0aabddbad" providerId="ADAL" clId="{2832473B-E069-4B6A-8966-AA04E6674DE7}" dt="2025-02-15T03:21:59.260" v="128" actId="9405"/>
        <pc:sldMkLst>
          <pc:docMk/>
          <pc:sldMk cId="1713687384" sldId="399"/>
        </pc:sldMkLst>
      </pc:sldChg>
    </pc:docChg>
  </pc:docChgLst>
  <pc:docChgLst>
    <pc:chgData name="Rahul Mishra" userId="57c6469e-ac64-4888-811b-35f0aabddbad" providerId="ADAL" clId="{03F54DE4-DD9D-450A-AEB7-9275CC696A80}"/>
    <pc:docChg chg="custSel addSld delSld modSld">
      <pc:chgData name="Rahul Mishra" userId="57c6469e-ac64-4888-811b-35f0aabddbad" providerId="ADAL" clId="{03F54DE4-DD9D-450A-AEB7-9275CC696A80}" dt="2025-02-14T17:25:16.747" v="9" actId="680"/>
      <pc:docMkLst>
        <pc:docMk/>
      </pc:docMkLst>
      <pc:sldChg chg="add">
        <pc:chgData name="Rahul Mishra" userId="57c6469e-ac64-4888-811b-35f0aabddbad" providerId="ADAL" clId="{03F54DE4-DD9D-450A-AEB7-9275CC696A80}" dt="2025-02-14T17:23:52.923" v="3"/>
        <pc:sldMkLst>
          <pc:docMk/>
          <pc:sldMk cId="3133156807" sldId="262"/>
        </pc:sldMkLst>
      </pc:sldChg>
      <pc:sldChg chg="add">
        <pc:chgData name="Rahul Mishra" userId="57c6469e-ac64-4888-811b-35f0aabddbad" providerId="ADAL" clId="{03F54DE4-DD9D-450A-AEB7-9275CC696A80}" dt="2025-02-14T17:23:52.923" v="3"/>
        <pc:sldMkLst>
          <pc:docMk/>
          <pc:sldMk cId="3544179579" sldId="263"/>
        </pc:sldMkLst>
      </pc:sldChg>
      <pc:sldChg chg="add">
        <pc:chgData name="Rahul Mishra" userId="57c6469e-ac64-4888-811b-35f0aabddbad" providerId="ADAL" clId="{03F54DE4-DD9D-450A-AEB7-9275CC696A80}" dt="2025-02-14T17:23:52.923" v="3"/>
        <pc:sldMkLst>
          <pc:docMk/>
          <pc:sldMk cId="398065041" sldId="264"/>
        </pc:sldMkLst>
      </pc:sldChg>
      <pc:sldChg chg="add">
        <pc:chgData name="Rahul Mishra" userId="57c6469e-ac64-4888-811b-35f0aabddbad" providerId="ADAL" clId="{03F54DE4-DD9D-450A-AEB7-9275CC696A80}" dt="2025-02-14T17:23:52.923" v="3"/>
        <pc:sldMkLst>
          <pc:docMk/>
          <pc:sldMk cId="2891437468" sldId="265"/>
        </pc:sldMkLst>
      </pc:sldChg>
      <pc:sldChg chg="add">
        <pc:chgData name="Rahul Mishra" userId="57c6469e-ac64-4888-811b-35f0aabddbad" providerId="ADAL" clId="{03F54DE4-DD9D-450A-AEB7-9275CC696A80}" dt="2025-02-14T17:23:52.923" v="3"/>
        <pc:sldMkLst>
          <pc:docMk/>
          <pc:sldMk cId="630169065" sldId="266"/>
        </pc:sldMkLst>
      </pc:sldChg>
      <pc:sldChg chg="add">
        <pc:chgData name="Rahul Mishra" userId="57c6469e-ac64-4888-811b-35f0aabddbad" providerId="ADAL" clId="{03F54DE4-DD9D-450A-AEB7-9275CC696A80}" dt="2025-02-14T17:23:52.923" v="3"/>
        <pc:sldMkLst>
          <pc:docMk/>
          <pc:sldMk cId="3580903429" sldId="277"/>
        </pc:sldMkLst>
      </pc:sldChg>
      <pc:sldChg chg="add">
        <pc:chgData name="Rahul Mishra" userId="57c6469e-ac64-4888-811b-35f0aabddbad" providerId="ADAL" clId="{03F54DE4-DD9D-450A-AEB7-9275CC696A80}" dt="2025-02-14T17:23:52.923" v="3"/>
        <pc:sldMkLst>
          <pc:docMk/>
          <pc:sldMk cId="287585719" sldId="278"/>
        </pc:sldMkLst>
      </pc:sldChg>
      <pc:sldChg chg="add">
        <pc:chgData name="Rahul Mishra" userId="57c6469e-ac64-4888-811b-35f0aabddbad" providerId="ADAL" clId="{03F54DE4-DD9D-450A-AEB7-9275CC696A80}" dt="2025-02-14T17:23:52.923" v="3"/>
        <pc:sldMkLst>
          <pc:docMk/>
          <pc:sldMk cId="2028208407" sldId="280"/>
        </pc:sldMkLst>
      </pc:sldChg>
      <pc:sldChg chg="add">
        <pc:chgData name="Rahul Mishra" userId="57c6469e-ac64-4888-811b-35f0aabddbad" providerId="ADAL" clId="{03F54DE4-DD9D-450A-AEB7-9275CC696A80}" dt="2025-02-14T17:23:52.923" v="3"/>
        <pc:sldMkLst>
          <pc:docMk/>
          <pc:sldMk cId="858677780" sldId="282"/>
        </pc:sldMkLst>
      </pc:sldChg>
      <pc:sldChg chg="add">
        <pc:chgData name="Rahul Mishra" userId="57c6469e-ac64-4888-811b-35f0aabddbad" providerId="ADAL" clId="{03F54DE4-DD9D-450A-AEB7-9275CC696A80}" dt="2025-02-14T17:23:52.923" v="3"/>
        <pc:sldMkLst>
          <pc:docMk/>
          <pc:sldMk cId="4169999109" sldId="288"/>
        </pc:sldMkLst>
      </pc:sldChg>
      <pc:sldChg chg="delSp mod">
        <pc:chgData name="Rahul Mishra" userId="57c6469e-ac64-4888-811b-35f0aabddbad" providerId="ADAL" clId="{03F54DE4-DD9D-450A-AEB7-9275CC696A80}" dt="2025-02-14T17:23:47.655" v="2" actId="478"/>
        <pc:sldMkLst>
          <pc:docMk/>
          <pc:sldMk cId="2406506087" sldId="336"/>
        </pc:sldMkLst>
      </pc:sldChg>
      <pc:sldChg chg="add">
        <pc:chgData name="Rahul Mishra" userId="57c6469e-ac64-4888-811b-35f0aabddbad" providerId="ADAL" clId="{03F54DE4-DD9D-450A-AEB7-9275CC696A80}" dt="2025-02-14T17:23:52.923" v="3"/>
        <pc:sldMkLst>
          <pc:docMk/>
          <pc:sldMk cId="3247495585" sldId="365"/>
        </pc:sldMkLst>
      </pc:sldChg>
      <pc:sldChg chg="add">
        <pc:chgData name="Rahul Mishra" userId="57c6469e-ac64-4888-811b-35f0aabddbad" providerId="ADAL" clId="{03F54DE4-DD9D-450A-AEB7-9275CC696A80}" dt="2025-02-14T17:23:52.923" v="3"/>
        <pc:sldMkLst>
          <pc:docMk/>
          <pc:sldMk cId="3154786205" sldId="366"/>
        </pc:sldMkLst>
      </pc:sldChg>
      <pc:sldChg chg="add">
        <pc:chgData name="Rahul Mishra" userId="57c6469e-ac64-4888-811b-35f0aabddbad" providerId="ADAL" clId="{03F54DE4-DD9D-450A-AEB7-9275CC696A80}" dt="2025-02-14T17:23:52.923" v="3"/>
        <pc:sldMkLst>
          <pc:docMk/>
          <pc:sldMk cId="1954206108" sldId="367"/>
        </pc:sldMkLst>
      </pc:sldChg>
      <pc:sldChg chg="add">
        <pc:chgData name="Rahul Mishra" userId="57c6469e-ac64-4888-811b-35f0aabddbad" providerId="ADAL" clId="{03F54DE4-DD9D-450A-AEB7-9275CC696A80}" dt="2025-02-14T17:23:52.923" v="3"/>
        <pc:sldMkLst>
          <pc:docMk/>
          <pc:sldMk cId="4031156665" sldId="368"/>
        </pc:sldMkLst>
      </pc:sldChg>
      <pc:sldChg chg="add">
        <pc:chgData name="Rahul Mishra" userId="57c6469e-ac64-4888-811b-35f0aabddbad" providerId="ADAL" clId="{03F54DE4-DD9D-450A-AEB7-9275CC696A80}" dt="2025-02-14T17:23:52.923" v="3"/>
        <pc:sldMkLst>
          <pc:docMk/>
          <pc:sldMk cId="1721788416" sldId="369"/>
        </pc:sldMkLst>
      </pc:sldChg>
      <pc:sldChg chg="add">
        <pc:chgData name="Rahul Mishra" userId="57c6469e-ac64-4888-811b-35f0aabddbad" providerId="ADAL" clId="{03F54DE4-DD9D-450A-AEB7-9275CC696A80}" dt="2025-02-14T17:23:52.923" v="3"/>
        <pc:sldMkLst>
          <pc:docMk/>
          <pc:sldMk cId="1961670430" sldId="371"/>
        </pc:sldMkLst>
      </pc:sldChg>
      <pc:sldChg chg="add">
        <pc:chgData name="Rahul Mishra" userId="57c6469e-ac64-4888-811b-35f0aabddbad" providerId="ADAL" clId="{03F54DE4-DD9D-450A-AEB7-9275CC696A80}" dt="2025-02-14T17:23:52.923" v="3"/>
        <pc:sldMkLst>
          <pc:docMk/>
          <pc:sldMk cId="1778613114" sldId="372"/>
        </pc:sldMkLst>
      </pc:sldChg>
      <pc:sldChg chg="add">
        <pc:chgData name="Rahul Mishra" userId="57c6469e-ac64-4888-811b-35f0aabddbad" providerId="ADAL" clId="{03F54DE4-DD9D-450A-AEB7-9275CC696A80}" dt="2025-02-14T17:23:52.923" v="3"/>
        <pc:sldMkLst>
          <pc:docMk/>
          <pc:sldMk cId="2896440661" sldId="373"/>
        </pc:sldMkLst>
      </pc:sldChg>
      <pc:sldChg chg="add">
        <pc:chgData name="Rahul Mishra" userId="57c6469e-ac64-4888-811b-35f0aabddbad" providerId="ADAL" clId="{03F54DE4-DD9D-450A-AEB7-9275CC696A80}" dt="2025-02-14T17:23:52.923" v="3"/>
        <pc:sldMkLst>
          <pc:docMk/>
          <pc:sldMk cId="4229925653" sldId="376"/>
        </pc:sldMkLst>
      </pc:sldChg>
      <pc:sldChg chg="add">
        <pc:chgData name="Rahul Mishra" userId="57c6469e-ac64-4888-811b-35f0aabddbad" providerId="ADAL" clId="{03F54DE4-DD9D-450A-AEB7-9275CC696A80}" dt="2025-02-14T17:23:52.923" v="3"/>
        <pc:sldMkLst>
          <pc:docMk/>
          <pc:sldMk cId="186774481" sldId="377"/>
        </pc:sldMkLst>
      </pc:sldChg>
      <pc:sldChg chg="add">
        <pc:chgData name="Rahul Mishra" userId="57c6469e-ac64-4888-811b-35f0aabddbad" providerId="ADAL" clId="{03F54DE4-DD9D-450A-AEB7-9275CC696A80}" dt="2025-02-14T17:23:52.923" v="3"/>
        <pc:sldMkLst>
          <pc:docMk/>
          <pc:sldMk cId="1793178047" sldId="378"/>
        </pc:sldMkLst>
      </pc:sldChg>
      <pc:sldChg chg="add">
        <pc:chgData name="Rahul Mishra" userId="57c6469e-ac64-4888-811b-35f0aabddbad" providerId="ADAL" clId="{03F54DE4-DD9D-450A-AEB7-9275CC696A80}" dt="2025-02-14T17:23:52.923" v="3"/>
        <pc:sldMkLst>
          <pc:docMk/>
          <pc:sldMk cId="922770136" sldId="380"/>
        </pc:sldMkLst>
      </pc:sldChg>
      <pc:sldChg chg="del">
        <pc:chgData name="Rahul Mishra" userId="57c6469e-ac64-4888-811b-35f0aabddbad" providerId="ADAL" clId="{03F54DE4-DD9D-450A-AEB7-9275CC696A80}" dt="2025-02-14T17:16:09.110" v="0" actId="47"/>
        <pc:sldMkLst>
          <pc:docMk/>
          <pc:sldMk cId="4184599218" sldId="380"/>
        </pc:sldMkLst>
      </pc:sldChg>
      <pc:sldChg chg="add">
        <pc:chgData name="Rahul Mishra" userId="57c6469e-ac64-4888-811b-35f0aabddbad" providerId="ADAL" clId="{03F54DE4-DD9D-450A-AEB7-9275CC696A80}" dt="2025-02-14T17:23:52.923" v="3"/>
        <pc:sldMkLst>
          <pc:docMk/>
          <pc:sldMk cId="97832908" sldId="382"/>
        </pc:sldMkLst>
      </pc:sldChg>
      <pc:sldChg chg="add">
        <pc:chgData name="Rahul Mishra" userId="57c6469e-ac64-4888-811b-35f0aabddbad" providerId="ADAL" clId="{03F54DE4-DD9D-450A-AEB7-9275CC696A80}" dt="2025-02-14T17:23:52.923" v="3"/>
        <pc:sldMkLst>
          <pc:docMk/>
          <pc:sldMk cId="4132747667" sldId="383"/>
        </pc:sldMkLst>
      </pc:sldChg>
      <pc:sldChg chg="add">
        <pc:chgData name="Rahul Mishra" userId="57c6469e-ac64-4888-811b-35f0aabddbad" providerId="ADAL" clId="{03F54DE4-DD9D-450A-AEB7-9275CC696A80}" dt="2025-02-14T17:23:52.923" v="3"/>
        <pc:sldMkLst>
          <pc:docMk/>
          <pc:sldMk cId="3662123702" sldId="384"/>
        </pc:sldMkLst>
      </pc:sldChg>
      <pc:sldChg chg="add">
        <pc:chgData name="Rahul Mishra" userId="57c6469e-ac64-4888-811b-35f0aabddbad" providerId="ADAL" clId="{03F54DE4-DD9D-450A-AEB7-9275CC696A80}" dt="2025-02-14T17:23:52.923" v="3"/>
        <pc:sldMkLst>
          <pc:docMk/>
          <pc:sldMk cId="3397808700" sldId="385"/>
        </pc:sldMkLst>
      </pc:sldChg>
      <pc:sldChg chg="add">
        <pc:chgData name="Rahul Mishra" userId="57c6469e-ac64-4888-811b-35f0aabddbad" providerId="ADAL" clId="{03F54DE4-DD9D-450A-AEB7-9275CC696A80}" dt="2025-02-14T17:23:52.923" v="3"/>
        <pc:sldMkLst>
          <pc:docMk/>
          <pc:sldMk cId="3297649533" sldId="386"/>
        </pc:sldMkLst>
      </pc:sldChg>
      <pc:sldChg chg="add">
        <pc:chgData name="Rahul Mishra" userId="57c6469e-ac64-4888-811b-35f0aabddbad" providerId="ADAL" clId="{03F54DE4-DD9D-450A-AEB7-9275CC696A80}" dt="2025-02-14T17:23:52.923" v="3"/>
        <pc:sldMkLst>
          <pc:docMk/>
          <pc:sldMk cId="676390616" sldId="387"/>
        </pc:sldMkLst>
      </pc:sldChg>
      <pc:sldChg chg="add">
        <pc:chgData name="Rahul Mishra" userId="57c6469e-ac64-4888-811b-35f0aabddbad" providerId="ADAL" clId="{03F54DE4-DD9D-450A-AEB7-9275CC696A80}" dt="2025-02-14T17:23:52.923" v="3"/>
        <pc:sldMkLst>
          <pc:docMk/>
          <pc:sldMk cId="2717827387" sldId="388"/>
        </pc:sldMkLst>
      </pc:sldChg>
      <pc:sldChg chg="add">
        <pc:chgData name="Rahul Mishra" userId="57c6469e-ac64-4888-811b-35f0aabddbad" providerId="ADAL" clId="{03F54DE4-DD9D-450A-AEB7-9275CC696A80}" dt="2025-02-14T17:23:52.923" v="3"/>
        <pc:sldMkLst>
          <pc:docMk/>
          <pc:sldMk cId="2796676358" sldId="389"/>
        </pc:sldMkLst>
      </pc:sldChg>
      <pc:sldChg chg="modSp add mod">
        <pc:chgData name="Rahul Mishra" userId="57c6469e-ac64-4888-811b-35f0aabddbad" providerId="ADAL" clId="{03F54DE4-DD9D-450A-AEB7-9275CC696A80}" dt="2025-02-14T17:23:52.993" v="4" actId="27636"/>
        <pc:sldMkLst>
          <pc:docMk/>
          <pc:sldMk cId="3694793066" sldId="390"/>
        </pc:sldMkLst>
      </pc:sldChg>
      <pc:sldChg chg="modSp add mod">
        <pc:chgData name="Rahul Mishra" userId="57c6469e-ac64-4888-811b-35f0aabddbad" providerId="ADAL" clId="{03F54DE4-DD9D-450A-AEB7-9275CC696A80}" dt="2025-02-14T17:23:53" v="5" actId="27636"/>
        <pc:sldMkLst>
          <pc:docMk/>
          <pc:sldMk cId="4090776321" sldId="391"/>
        </pc:sldMkLst>
      </pc:sldChg>
      <pc:sldChg chg="modSp add mod">
        <pc:chgData name="Rahul Mishra" userId="57c6469e-ac64-4888-811b-35f0aabddbad" providerId="ADAL" clId="{03F54DE4-DD9D-450A-AEB7-9275CC696A80}" dt="2025-02-14T17:23:53.004" v="6" actId="27636"/>
        <pc:sldMkLst>
          <pc:docMk/>
          <pc:sldMk cId="533411327" sldId="392"/>
        </pc:sldMkLst>
      </pc:sldChg>
      <pc:sldChg chg="modSp add mod">
        <pc:chgData name="Rahul Mishra" userId="57c6469e-ac64-4888-811b-35f0aabddbad" providerId="ADAL" clId="{03F54DE4-DD9D-450A-AEB7-9275CC696A80}" dt="2025-02-14T17:23:53.007" v="7" actId="27636"/>
        <pc:sldMkLst>
          <pc:docMk/>
          <pc:sldMk cId="3170865946" sldId="393"/>
        </pc:sldMkLst>
      </pc:sldChg>
      <pc:sldChg chg="modSp add mod">
        <pc:chgData name="Rahul Mishra" userId="57c6469e-ac64-4888-811b-35f0aabddbad" providerId="ADAL" clId="{03F54DE4-DD9D-450A-AEB7-9275CC696A80}" dt="2025-02-14T17:23:53.009" v="8" actId="27636"/>
        <pc:sldMkLst>
          <pc:docMk/>
          <pc:sldMk cId="1426566100" sldId="394"/>
        </pc:sldMkLst>
      </pc:sldChg>
      <pc:sldChg chg="new">
        <pc:chgData name="Rahul Mishra" userId="57c6469e-ac64-4888-811b-35f0aabddbad" providerId="ADAL" clId="{03F54DE4-DD9D-450A-AEB7-9275CC696A80}" dt="2025-02-14T17:25:16.747" v="9" actId="680"/>
        <pc:sldMkLst>
          <pc:docMk/>
          <pc:sldMk cId="2120944011" sldId="39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1.277"/>
    </inkml:context>
    <inkml:brush xml:id="br0">
      <inkml:brushProperty name="width" value="0.035" units="cm"/>
      <inkml:brushProperty name="height" value="0.035" units="cm"/>
    </inkml:brush>
  </inkml:definitions>
  <inkml:trace contextRef="#ctx0" brushRef="#br0">621 64 9269 0 0,'3'-2'485'0'0,"-1"0"-1"0"0,1 0 1 0 0,-1 0 0 0 0,1-1 0 0 0,-1 1 0 0 0,0-1-1 0 0,0 1 1 0 0,0-1 0 0 0,0 0 0 0 0,0 1 0 0 0,0-1-1 0 0,-1 0 1 0 0,1 0 0 0 0,-1 0 0 0 0,1-4 0 0 0,-2 5 261 0 0,5-8 772 0 0,-5 10-1459 0 0,0 0 0 0 0,0 0-1 0 0,-1 0 1 0 0,1 0 0 0 0,0 0 0 0 0,0 0-1 0 0,0 0 1 0 0,0 0 0 0 0,-1 0 0 0 0,1 0 0 0 0,0 0-1 0 0,0 0 1 0 0,0 0 0 0 0,0 0 0 0 0,-1 0-1 0 0,1 0 1 0 0,0 0 0 0 0,0 0 0 0 0,0 0-1 0 0,0 0 1 0 0,0 0 0 0 0,-1 0 0 0 0,1 0 0 0 0,0-1-1 0 0,0 1 1 0 0,0 0 0 0 0,0 0 0 0 0,0 0-1 0 0,-1 0 1 0 0,1 0 0 0 0,0 0 0 0 0,0 0-1 0 0,0-1 1 0 0,0 1 0 0 0,0 0 0 0 0,0 0-1 0 0,0 0 1 0 0,0 0 0 0 0,0 0 0 0 0,0-1 0 0 0,0 1-1 0 0,0 0 1 0 0,-1 0 0 0 0,1 0 0 0 0,0 0-1 0 0,0-1 1 0 0,0 1 0 0 0,0 0 0 0 0,0 0-1 0 0,0 0 1 0 0,1 0 0 0 0,-1-1 0 0 0,0 1-1 0 0,0 0 1 0 0,0 0 0 0 0,0 0 0 0 0,0 0 0 0 0,0 0-1 0 0,0-1 1 0 0,0 1 0 0 0,0 0 0 0 0,0 0-1 0 0,0 0 1 0 0,0 0 0 0 0,1 0 0 0 0,-1-1-1 0 0,-30 21 181 0 0,1 1 0 0 0,2 1 0 0 0,0 1 0 0 0,-40 45 0 0 0,-93 125 620 0 0,132-157-697 0 0,13-17-63 0 0,-140 192 1019 0 0,136-182-858 0 0,1 1 0 0 0,2 2 0 0 0,1-1 0 0 0,1 2 0 0 0,-12 47 0 0 0,23-71-154 0 0,1 0-1 0 0,1 0 1 0 0,0 0 0 0 0,0 1-1 0 0,0-1 1 0 0,1 0 0 0 0,1 0-1 0 0,0 1 1 0 0,0-1 0 0 0,0 0 0 0 0,1 0-1 0 0,1 0 1 0 0,0 0 0 0 0,0 0-1 0 0,0-1 1 0 0,1 1 0 0 0,1-1-1 0 0,-1 0 1 0 0,9 11 0 0 0,-6-11-9 0 0,1 0 1 0 0,-1-1-1 0 0,1 0 0 0 0,0 0 1 0 0,1-1-1 0 0,0 0 1 0 0,0-1-1 0 0,0 0 0 0 0,0 0 1 0 0,1-1-1 0 0,0 0 1 0 0,0-1-1 0 0,0 0 0 0 0,0-1 1 0 0,1 0-1 0 0,-1 0 1 0 0,11 0-1 0 0,-8-1-33 0 0,0-1-1 0 0,-1 0 1 0 0,1-1 0 0 0,-1-1-1 0 0,1 0 1 0 0,-1 0 0 0 0,0-1 0 0 0,0-1-1 0 0,0 0 1 0 0,18-8 0 0 0,-26 9-65 0 0,0 1 0 0 0,1-1 1 0 0,-1 1-1 0 0,0-1 0 0 0,-1-1 1 0 0,1 1-1 0 0,0 0 0 0 0,-1-1 1 0 0,0 0-1 0 0,0 0 0 0 0,0 0 0 0 0,0 0 1 0 0,-1 0-1 0 0,1 0 0 0 0,-1-1 1 0 0,0 1-1 0 0,0-1 0 0 0,-1 0 1 0 0,0 1-1 0 0,1-1 0 0 0,-1 0 1 0 0,-1 0-1 0 0,1 0 0 0 0,-1 0 0 0 0,0 0 1 0 0,0 0-1 0 0,-1 0 0 0 0,1 0 1 0 0,-2-6-1 0 0,0 3 1 0 0,1-1 0 0 0,-1 1 0 0 0,-1 0 0 0 0,1 0 0 0 0,-1 1 0 0 0,-1-1 0 0 0,1 0 0 0 0,-1 1 0 0 0,-1 0 0 0 0,-9-12 0 0 0,11 15 0 0 0,-1 1 0 0 0,-1-1 0 0 0,1 1 0 0 0,0 0 0 0 0,-1 1 0 0 0,0-1 0 0 0,1 1 0 0 0,-1 0 0 0 0,0 0 0 0 0,0 0 0 0 0,0 1 0 0 0,-1-1 0 0 0,1 1 0 0 0,0 1 0 0 0,0-1 0 0 0,-1 1 0 0 0,1 0 0 0 0,-8 1 0 0 0,-12 1-85 0 0,1 2 1 0 0,-44 11-1 0 0,4 0-7214 0 0,87-33-16059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34.586"/>
    </inkml:context>
    <inkml:brush xml:id="br0">
      <inkml:brushProperty name="width" value="0.035" units="cm"/>
      <inkml:brushProperty name="height" value="0.035" units="cm"/>
    </inkml:brush>
  </inkml:definitions>
  <inkml:trace contextRef="#ctx0" brushRef="#br0">230 15 19062 0 0,'0'0'-1201'0'0,"-18"-3"-1577"0"0,-32-8-2937 0 0,48 11 5195 0 0,-57 0 1816 0 0,-29 11 6026 0 0,76-7-3984 0 0,21 0-93 0 0,19 1-1387 0 0,25-3 127 0 0,91-8 1 0 0,-99 2-1274 0 0,0 2 1 0 0,0 1 0 0 0,47 7-1 0 0,-86-5-709 0 0,-1 0 0 0 0,0 0 0 0 0,0 0 0 0 0,0 0-1 0 0,0 1 1 0 0,0 0 0 0 0,0 0 0 0 0,-1 0 0 0 0,1 1-1 0 0,-1-1 1 0 0,1 1 0 0 0,-1 0 0 0 0,0 1 0 0 0,4 3-1 0 0,-5-4-2 0 0,-1 1 0 0 0,0-1 0 0 0,0 0 0 0 0,0 1 0 0 0,0 0-1 0 0,-1-1 1 0 0,1 1 0 0 0,-1 0 0 0 0,0 0 0 0 0,0 0 0 0 0,-1 0-1 0 0,1 0 1 0 0,-1 0 0 0 0,0 0 0 0 0,0 0 0 0 0,0 0 0 0 0,0 0-1 0 0,-1 0 1 0 0,-1 6 0 0 0,-4 14 0 0 0,0 0 0 0 0,-2-1 0 0 0,-1 0 0 0 0,-1-1 0 0 0,-21 38 0 0 0,-81 104 0 0 0,32-49 0 0 0,-18 67 0 0 0,104-202-15940 0 0,-1 4 14345 0 0,-1 6-2837 0 0,1-11-4512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34.757"/>
    </inkml:context>
    <inkml:brush xml:id="br0">
      <inkml:brushProperty name="width" value="0.035" units="cm"/>
      <inkml:brushProperty name="height" value="0.035" units="cm"/>
    </inkml:brush>
  </inkml:definitions>
  <inkml:trace contextRef="#ctx0" brushRef="#br0">85 29 17554 0 0,'-48'1'934'0'0,"28"0"2079"0"0,3-2 8096 0 0,61 7-11048 0 0,-1-2 0 0 0,1-2-1 0 0,56-5 1 0 0,22-8-2943 0 0,-3-5-6232 0 0,-92 11 5723 0 0,-10 1-2940 0 0,-3 2-2948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48.900"/>
    </inkml:context>
    <inkml:brush xml:id="br0">
      <inkml:brushProperty name="width" value="0.035" units="cm"/>
      <inkml:brushProperty name="height" value="0.035" units="cm"/>
    </inkml:brush>
  </inkml:definitions>
  <inkml:trace contextRef="#ctx0" brushRef="#br0">1 83 10905 0 0,'0'-2'15'0'0,"0"0"-1"0"0,0 0 1 0 0,0 1 0 0 0,0-1 0 0 0,0 0-1 0 0,0 1 1 0 0,0-1 0 0 0,1 0 0 0 0,-1 1-1 0 0,1-1 1 0 0,-1 0 0 0 0,1 1 0 0 0,0-1-1 0 0,-1 1 1 0 0,1-1 0 0 0,0 1 0 0 0,0-1-1 0 0,0 1 1 0 0,0 0 0 0 0,0-1 0 0 0,1 1-1 0 0,-1 0 1 0 0,0 0 0 0 0,0 0 0 0 0,1 0-1 0 0,-1 0 1 0 0,1 0 0 0 0,-1 0-1 0 0,4-1 1 0 0,57-22 15 0 0,-38 15-22 0 0,-1 3-832 0 0,-5 8-5393 0 0,-5 2 3729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1.205"/>
    </inkml:context>
    <inkml:brush xml:id="br0">
      <inkml:brushProperty name="width" value="0.035" units="cm"/>
      <inkml:brushProperty name="height" value="0.035" units="cm"/>
    </inkml:brush>
  </inkml:definitions>
  <inkml:trace contextRef="#ctx0" brushRef="#br0">107 40 12333 0 0,'23'-39'1777'0'0,"-23"38"-1348"0"0,-2 10-139 0 0,-33 124 1121 0 0,-31 226 0 0 0,42 35-416 0 0,22-225-4078 0 0,2-167 2473 0 0,1 17-757 0 0,3-11-6162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2.217"/>
    </inkml:context>
    <inkml:brush xml:id="br0">
      <inkml:brushProperty name="width" value="0.035" units="cm"/>
      <inkml:brushProperty name="height" value="0.035" units="cm"/>
    </inkml:brush>
  </inkml:definitions>
  <inkml:trace contextRef="#ctx0" brushRef="#br0">545 40 9581 0 0,'-18'-34'963'0'0,"38"29"-610"0"0,209 16-16 0 0,28 0-201 0 0,400-13 3 0 0,944 9-32 0 0,1753 171-762 0 0,-1512 15-39 0 0,-1082-105 431 0 0,-167-59 103 0 0,-394-34 1847 0 0,-198 5-1670 0 0,-1 0-1 0 0,1 1 1 0 0,-1-1-1 0 0,1 0 1 0 0,-1 1 0 0 0,1-1-1 0 0,0 0 1 0 0,-1 1-1 0 0,0-1 1 0 0,1 1 0 0 0,-1-1-1 0 0,1 1 1 0 0,-1-1-1 0 0,1 1 1 0 0,-1-1 0 0 0,0 1-1 0 0,0-1 1 0 0,1 1-1 0 0,-1-1 1 0 0,0 1 0 0 0,0 0-1 0 0,1-1 1 0 0,-1 1-1 0 0,0-1 1 0 0,0 1 0 0 0,0 0-1 0 0,0-1 1 0 0,0 1-1 0 0,0 0 1 0 0,0-1 0 0 0,0 1-1 0 0,0 0 1 0 0,0-1-1 0 0,-1 1 1 0 0,1-1 0 0 0,0 1-1 0 0,0 0 1 0 0,0-1-1 0 0,-1 1 1 0 0,1-1 0 0 0,-1 2-1 0 0,-10 27 231 0 0,11-27-218 0 0,-211 534 2346 0 0,-53 485 2280 0 0,258-992-4485 0 0,-30 124 799 0 0,31-136-805 0 0,0 0-1 0 0,-2-1 1 0 0,0 0 0 0 0,-1 0 0 0 0,-1 0 0 0 0,-17 23-1 0 0,21-33-106 0 0,0-1 0 0 0,-1 0 0 0 0,0 0 0 0 0,0 0 0 0 0,0-1 0 0 0,-1 0 0 0 0,0 0 0 0 0,1-1 0 0 0,-1 1 0 0 0,-1-2 0 0 0,1 1 0 0 0,0-1 0 0 0,-1 0 0 0 0,-10 2 0 0 0,-12-1 61 0 0,1 0 0 0 0,-43-3 0 0 0,57 0-77 0 0,-514-41 464 0 0,363 24-421 0 0,-1239-136 211 0 0,875 88-299 0 0,-958-110 118 0 0,-5 37 129 0 0,656 97-159 0 0,169 12 4 0 0,196-3-12 0 0,-170-8 256 0 0,262 5 1551 0 0,287 24-1629 0 0,-127 2 0 0 0,95 6-88 0 0,89 3-120 0 0,20 1-103 0 0,0-1 0 0 0,0 0 0 0 0,-1-2-1 0 0,-15-3 1 0 0,31 5-105 0 0,1 0 1 0 0,-1 0-1 0 0,1 0 0 0 0,-1 0 0 0 0,1 0 0 0 0,-1 0 1 0 0,1 0-1 0 0,-1 0 0 0 0,1 0 0 0 0,-1 0 0 0 0,1 0 1 0 0,-1 0-1 0 0,1 0 0 0 0,-1-1 0 0 0,1 1 1 0 0,-1 0-1 0 0,1 0 0 0 0,0-1 0 0 0,-1 1 0 0 0,1 0 1 0 0,-1-1-1 0 0,1 1 0 0 0,0 0 0 0 0,-1-1 0 0 0,1 1 1 0 0,0-1-1 0 0,-1 1 0 0 0,1-1 0 0 0,0 1 1 0 0,0 0-1 0 0,0-1 0 0 0,-1 1 0 0 0,1-1 0 0 0,0 1 1 0 0,0-1-1 0 0,0 1 0 0 0,0-1 0 0 0,0 1 0 0 0,0-1 1 0 0,0 1-1 0 0,0-1 0 0 0,0 1 0 0 0,0-1 0 0 0,0 1 1 0 0,0-1-1 0 0,0 1 0 0 0,1-1 0 0 0,16-26-8663 0 0,-8 15 6138 0 0,4-6-3382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2.778"/>
    </inkml:context>
    <inkml:brush xml:id="br0">
      <inkml:brushProperty name="width" value="0.035" units="cm"/>
      <inkml:brushProperty name="height" value="0.035" units="cm"/>
    </inkml:brush>
  </inkml:definitions>
  <inkml:trace contextRef="#ctx0" brushRef="#br0">394 167 11909 0 0,'77'-167'3448'0'0,"-103"275"-525"0"0,-117 377 33 0 0,35 5-1096 0 0,95-400-1529 0 0,-4-1 1 0 0,-4-2-1 0 0,-46 123 0 0 0,67-209-448 0 0,-1 0 1 0 0,1 0 0 0 0,-1 0-1 0 0,1 0 1 0 0,-1 0-1 0 0,1 0 1 0 0,-1 0-1 0 0,0 0 1 0 0,1 0-1 0 0,-1 0 1 0 0,0 0-1 0 0,0 0 1 0 0,0-1-1 0 0,1 1 1 0 0,-1 0-1 0 0,0 0 1 0 0,0-1-1 0 0,0 1 1 0 0,0-1 0 0 0,-2 1-1 0 0,2-1-80 0 0,1 0-1 0 0,-1 0 0 0 0,0 0 1 0 0,0 0-1 0 0,0 0 1 0 0,0 0-1 0 0,0-1 0 0 0,1 1 1 0 0,-1 0-1 0 0,0-1 1 0 0,0 1-1 0 0,1 0 1 0 0,-1-1-1 0 0,0 1 0 0 0,0-1 1 0 0,1 1-1 0 0,-1-1 1 0 0,0 0-1 0 0,1 1 1 0 0,-2-2-1 0 0,-25-45-8603 0 0,25 43 7951 0 0,-11-22-5469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3.246"/>
    </inkml:context>
    <inkml:brush xml:id="br0">
      <inkml:brushProperty name="width" value="0.035" units="cm"/>
      <inkml:brushProperty name="height" value="0.035" units="cm"/>
    </inkml:brush>
  </inkml:definitions>
  <inkml:trace contextRef="#ctx0" brushRef="#br0">123 14 12021 0 0,'-1'-1'96'0'0,"1"0"0"0"0,-1 0 0 0 0,0 0 0 0 0,0 0 0 0 0,1 0 0 0 0,-1 1 0 0 0,0-1 0 0 0,0 0 0 0 0,0 0 0 0 0,0 1 0 0 0,0-1 0 0 0,0 0-1 0 0,-1 1 1 0 0,1-1 0 0 0,0 1 0 0 0,0 0 0 0 0,0-1 0 0 0,0 1 0 0 0,-1 0 0 0 0,1 0 0 0 0,0 0 0 0 0,0-1 0 0 0,0 1 0 0 0,-1 0 0 0 0,1 1 0 0 0,0-1 0 0 0,-3 0 0 0 0,1 2 6 0 0,0-1 0 0 0,0 1 1 0 0,0-1-1 0 0,0 1 0 0 0,0 0 0 0 0,1 0 1 0 0,-1 0-1 0 0,0 0 0 0 0,1 1 0 0 0,-3 2 1 0 0,-3 4 133 0 0,1 0 0 0 0,1 0 0 0 0,-1 1 1 0 0,2 0-1 0 0,-8 16 0 0 0,10-18-79 0 0,1 0 1 0 0,0 1-1 0 0,0-1 0 0 0,1 1 0 0 0,0-1 0 0 0,0 1 1 0 0,1-1-1 0 0,0 1 0 0 0,1-1 0 0 0,0 1 0 0 0,0-1 0 0 0,3 9 1 0 0,-3-14-122 0 0,0 0 0 0 0,0 0 0 0 0,0 0 1 0 0,0 0-1 0 0,1 0 0 0 0,-1 0 0 0 0,1 0 1 0 0,-1-1-1 0 0,1 1 0 0 0,0-1 0 0 0,0 1 0 0 0,1-1 1 0 0,-1 0-1 0 0,0 1 0 0 0,1-1 0 0 0,-1 0 1 0 0,1-1-1 0 0,0 1 0 0 0,0 0 0 0 0,-1-1 1 0 0,1 0-1 0 0,0 0 0 0 0,0 0 0 0 0,0 0 0 0 0,1 0 1 0 0,-1 0-1 0 0,0-1 0 0 0,0 1 0 0 0,0-1 1 0 0,0 0-1 0 0,1 0 0 0 0,-1 0 0 0 0,0-1 1 0 0,4 0-1 0 0,13-3 34 0 0,0-2 1 0 0,0-1-1 0 0,0 0 1 0 0,-1-1-1 0 0,0-1 1 0 0,-1-1-1 0 0,31-22 0 0 0,-25 17 20 0 0,0 0 0 0 0,1 2-1 0 0,27-11 1 0 0,-49 23 99 0 0,0 6 41 0 0,0-1-172 0 0,-1 0 0 0 0,1 1 0 0 0,-1 0 0 0 0,0-1 0 0 0,0 1 0 0 0,-1 0 0 0 0,1 0 0 0 0,-1 0 0 0 0,0 0 0 0 0,-1 0 0 0 0,1 0 0 0 0,-1 6 0 0 0,-4 74 473 0 0,1-35-283 0 0,0 21 177 0 0,4 0 0 0 0,15 112-1 0 0,-5-84-895 0 0,-8-35-7783 0 0,0-59 4492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3.686"/>
    </inkml:context>
    <inkml:brush xml:id="br0">
      <inkml:brushProperty name="width" value="0.035" units="cm"/>
      <inkml:brushProperty name="height" value="0.035" units="cm"/>
    </inkml:brush>
  </inkml:definitions>
  <inkml:trace contextRef="#ctx0" brushRef="#br0">261 91 11597 0 0,'3'-6'144'0'0,"1"0"0"0"0,-1 0 0 0 0,1 0 0 0 0,1 1 0 0 0,-1-1 1 0 0,1 1-1 0 0,0 0 0 0 0,0 0 0 0 0,0 1 0 0 0,0-1 0 0 0,1 1 0 0 0,0 0 0 0 0,0 1 0 0 0,0-1 0 0 0,0 1 0 0 0,1 1 0 0 0,-1-1 0 0 0,1 1 1 0 0,0 0-1 0 0,-1 1 0 0 0,1-1 0 0 0,0 1 0 0 0,0 1 0 0 0,0-1 0 0 0,0 1 0 0 0,0 0 0 0 0,0 1 0 0 0,0 0 0 0 0,0 0 0 0 0,0 0 0 0 0,7 3 0 0 0,-9-2-82 0 0,1 0 0 0 0,-1 0-1 0 0,0 0 1 0 0,1 1 0 0 0,-1 0-1 0 0,0 0 1 0 0,-1 0 0 0 0,1 1-1 0 0,-1-1 1 0 0,1 1 0 0 0,-1 0-1 0 0,0 1 1 0 0,5 5 0 0 0,-7-6-31 0 0,0-1 1 0 0,-1 1-1 0 0,1 0 1 0 0,0-1-1 0 0,-1 1 0 0 0,0 0 1 0 0,0 0-1 0 0,0 0 1 0 0,-1 0-1 0 0,1 0 1 0 0,-1 0-1 0 0,0 0 1 0 0,0 0-1 0 0,0 0 1 0 0,-1 0-1 0 0,1 0 1 0 0,-1 0-1 0 0,0-1 1 0 0,0 1-1 0 0,-3 7 1 0 0,-7 10 95 0 0,-1-1-1 0 0,0 0 1 0 0,-1 0 0 0 0,-2-2 0 0 0,0 0 0 0 0,0 0 0 0 0,-2-2 0 0 0,-32 26 0 0 0,24-20 220 0 0,1 1 0 0 0,0 1-1 0 0,-26 36 1 0 0,47-57-272 0 0,1 0 0 0 0,-1 1 0 0 0,1-1 0 0 0,0 1 0 0 0,0 0 0 0 0,1 0 0 0 0,-1-1 0 0 0,1 1 0 0 0,0 0 0 0 0,0 0 0 0 0,0 0 0 0 0,0 1 0 0 0,1-1 1 0 0,-1 0-1 0 0,1 0 0 0 0,0 0 0 0 0,1 6 0 0 0,2 0 65 0 0,1-1 1 0 0,0 0-1 0 0,0 0 0 0 0,0 0 1 0 0,1 0-1 0 0,8 10 1 0 0,10 15 58 0 0,-7-13 16 0 0,-2 0 0 0 0,-1 1 0 0 0,-1 1 0 0 0,-1 0 0 0 0,13 36 0 0 0,-22-53-133 0 0,-1 0 0 0 0,1-1 0 0 0,-2 1 0 0 0,1 0 0 0 0,0 0 0 0 0,-1 0 0 0 0,0 0 0 0 0,-1-1 0 0 0,1 1-1 0 0,-1 0 1 0 0,0 0 0 0 0,-1 0 0 0 0,1-1 0 0 0,-1 1 0 0 0,0-1 0 0 0,-1 1 0 0 0,1-1 0 0 0,-1 0 0 0 0,0 0 0 0 0,0 0 0 0 0,-1 0-1 0 0,0-1 1 0 0,1 1 0 0 0,-2-1 0 0 0,1 0 0 0 0,0 0 0 0 0,-1-1 0 0 0,1 1 0 0 0,-1-1 0 0 0,-6 3 0 0 0,3-1-45 0 0,-1 0 0 0 0,0-1 0 0 0,0 0 0 0 0,0-1 0 0 0,-1 0 0 0 0,1-1 0 0 0,-1 0 0 0 0,1 0 0 0 0,-1-1 0 0 0,0 0 1 0 0,0 0-1 0 0,0-1 0 0 0,0-1 0 0 0,1 0 0 0 0,-1 0 0 0 0,-11-3 0 0 0,12 2-432 0 0,1-1 0 0 0,-1 0 0 0 0,1-1-1 0 0,-1 1 1 0 0,1-2 0 0 0,0 1 0 0 0,-12-10 0 0 0,14 9-474 0 0,0 0 0 0 0,1 0 0 0 0,-1-1 0 0 0,1 0 0 0 0,1 0 1 0 0,-1 0-1 0 0,1 0 0 0 0,0-1 0 0 0,-5-12 0 0 0,7 15-43 0 0,0-1 0 0 0,1 1 0 0 0,0-1 0 0 0,0 0 0 0 0,1 1 1 0 0,-1-1-1 0 0,1-5 0 0 0,1-13-5341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4.058"/>
    </inkml:context>
    <inkml:brush xml:id="br0">
      <inkml:brushProperty name="width" value="0.035" units="cm"/>
      <inkml:brushProperty name="height" value="0.035" units="cm"/>
    </inkml:brush>
  </inkml:definitions>
  <inkml:trace contextRef="#ctx0" brushRef="#br0">492 82 13061 0 0,'-8'-80'2373'0'0,"8"78"-863"0"0,-3 9-918 0 0,-15 38 94 0 0,3 0-1 0 0,2 1 1 0 0,2 1-1 0 0,-8 67 0 0 0,-1-3 285 0 0,-50 223 2545 0 0,-180 510 0 0 0,249-840-3507 0 0,-62 182 1014 0 0,65-179-2304 0 0,4-10-5213 0 0,25-26-294 0 0,41-48 0 0 0,-44 43 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4.448"/>
    </inkml:context>
    <inkml:brush xml:id="br0">
      <inkml:brushProperty name="width" value="0.035" units="cm"/>
      <inkml:brushProperty name="height" value="0.035" units="cm"/>
    </inkml:brush>
  </inkml:definitions>
  <inkml:trace contextRef="#ctx0" brushRef="#br0">574 25 14285 0 0,'0'-1'101'0'0,"0"0"0"0"0,1 0 0 0 0,-1 0 0 0 0,0 1-1 0 0,0-1 1 0 0,0 0 0 0 0,0 0 0 0 0,0 0 0 0 0,0 1-1 0 0,0-1 1 0 0,-1 0 0 0 0,1 0 0 0 0,0 0 0 0 0,0 1-1 0 0,-1-1 1 0 0,1 0 0 0 0,0 1 0 0 0,-1-1 0 0 0,1 0-1 0 0,-1 0 1 0 0,1 1 0 0 0,0-1 0 0 0,-1 1 0 0 0,0-1-1 0 0,1 0 1 0 0,-1 1 0 0 0,1-1 0 0 0,-1 1 0 0 0,0-1-1 0 0,1 1 1 0 0,-1 0 0 0 0,0-1 0 0 0,0 1 0 0 0,1 0-1 0 0,-1-1 1 0 0,0 1 0 0 0,0 0 0 0 0,1 0 0 0 0,-1 0-1 0 0,0 0 1 0 0,0 0 0 0 0,0 0 0 0 0,1 0 0 0 0,-1 0-1 0 0,0 0 1 0 0,0 0 0 0 0,0 0 0 0 0,1 0 0 0 0,-1 0-1 0 0,0 1 1 0 0,0-1 0 0 0,1 0 0 0 0,-1 1 0 0 0,0-1 0 0 0,0 0-1 0 0,1 1 1 0 0,-1-1 0 0 0,1 1 0 0 0,-2 0 0 0 0,-52 39 341 0 0,47-33 125 0 0,-222 209 3441 0 0,188-172-3260 0 0,2 3 1 0 0,3 1-1 0 0,-37 64 1 0 0,62-94-482 0 0,1 1 1 0 0,2 0-1 0 0,0 1 1 0 0,0 0 0 0 0,2 0-1 0 0,-4 24 1 0 0,9-38-171 0 0,0 0 0 0 0,1 0 0 0 0,0 0 0 0 0,0 0 0 0 0,0 0 0 0 0,1 0 0 0 0,0 0 0 0 0,0-1 0 0 0,0 1 0 0 0,1 0 0 0 0,3 8 0 0 0,-3-10-37 0 0,0-1 0 0 0,1 1 0 0 0,-1-1 0 0 0,1 1 1 0 0,0-1-1 0 0,0 0 0 0 0,0 0 0 0 0,0 0 0 0 0,0-1 0 0 0,1 1 1 0 0,-1-1-1 0 0,1 0 0 0 0,-1 0 0 0 0,1 0 0 0 0,0 0 0 0 0,0-1 1 0 0,0 1-1 0 0,5 0 0 0 0,-5 0-9 0 0,31-4 127 0 0,-28 0-177 0 0,-1 0 0 0 0,1 0 0 0 0,-1 0 0 0 0,1-1 0 0 0,-1 0 0 0 0,0 0 0 0 0,0-1 0 0 0,0 1 0 0 0,-1-2 0 0 0,1 1 0 0 0,-1 0 0 0 0,0-1 0 0 0,6-7 0 0 0,-8 8-1 0 0,1 0 0 0 0,-1 0 0 0 0,-1 0 0 0 0,1 0 0 0 0,0-1 0 0 0,-1 1 0 0 0,0-1 0 0 0,0 1 0 0 0,0-1 0 0 0,-1 0 0 0 0,0 0 0 0 0,0 0-1 0 0,0 0 1 0 0,0 0 0 0 0,-1 0 0 0 0,0 0 0 0 0,0 0 0 0 0,0 0 0 0 0,-1 0 0 0 0,0-6 0 0 0,0 9-3 0 0,0-1 0 0 0,1 1 0 0 0,-1 0 0 0 0,0 0 0 0 0,0 0 0 0 0,0 0 0 0 0,0 0 0 0 0,0 0 0 0 0,0 1 0 0 0,-1-1 0 0 0,1 0 0 0 0,-1 0 0 0 0,1 1 0 0 0,-1-1 0 0 0,0 1-1 0 0,1 0 1 0 0,-1-1 0 0 0,0 1 0 0 0,0 0 0 0 0,0 0 0 0 0,0 0 0 0 0,-4-1 0 0 0,1 1-111 0 0,0 0-1 0 0,0 0 1 0 0,0 1-1 0 0,0-1 1 0 0,0 1-1 0 0,-1 1 0 0 0,1-1 1 0 0,0 1-1 0 0,-8 1 1 0 0,-50 20-3236 0 0,15 2-3333 0 0,48-24 6668 0 0,-16 13-4579 0 0,13-6-2564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2.155"/>
    </inkml:context>
    <inkml:brush xml:id="br0">
      <inkml:brushProperty name="width" value="0.035" units="cm"/>
      <inkml:brushProperty name="height" value="0.035" units="cm"/>
    </inkml:brush>
  </inkml:definitions>
  <inkml:trace contextRef="#ctx0" brushRef="#br0">17 25 14485 0 0,'9'-12'48'0'0,"1"0"3117"0"0,-11 23 181 0 0,-3 12-3942 0 0,-4 26 1545 0 0,-1 6 226 0 0,2-1-1 0 0,0 89 1 0 0,7-129-971 0 0,1 1 0 0 0,1 0-1 0 0,0-1 1 0 0,1 0 0 0 0,0 0 0 0 0,1 1-1 0 0,1-2 1 0 0,0 1 0 0 0,1-1 0 0 0,0 0-1 0 0,1 0 1 0 0,1 0 0 0 0,0-1 0 0 0,17 20-1 0 0,-22-29-140 0 0,0 1 1 0 0,1-1-1 0 0,-1 0 0 0 0,1 0 0 0 0,0 0 0 0 0,0-1 0 0 0,0 0 0 0 0,1 1 1 0 0,-1-1-1 0 0,0-1 0 0 0,1 1 0 0 0,-1-1 0 0 0,1 1 0 0 0,0-1 1 0 0,-1 0-1 0 0,10 0 0 0 0,-7-2-14 0 0,1 1 0 0 0,-1-1 0 0 0,0-1 0 0 0,0 1 0 0 0,0-1 0 0 0,0 0 0 0 0,0-1 0 0 0,0 0 0 0 0,0 0 0 0 0,6-4-1 0 0,5-5 15 0 0,-1-1-1 0 0,0 0 0 0 0,0-1 0 0 0,-2-1 0 0 0,0 0 1 0 0,20-27-1 0 0,-13 10 23 0 0,20-37 0 0 0,-24 36 108 0 0,30-39 0 0 0,-48 72-178 0 0,0 0-1 0 0,0-1 1 0 0,0 1-1 0 0,0 0 0 0 0,0 0 1 0 0,0-1-1 0 0,0 1 0 0 0,1 0 1 0 0,-1 0-1 0 0,0-1 0 0 0,0 1 1 0 0,0 0-1 0 0,0 0 0 0 0,0-1 1 0 0,1 1-1 0 0,-1 0 0 0 0,0 0 1 0 0,0 0-1 0 0,0-1 0 0 0,1 1 1 0 0,-1 0-1 0 0,0 0 1 0 0,0 0-1 0 0,0 0 0 0 0,1 0 1 0 0,-1-1-1 0 0,0 1 0 0 0,0 0 1 0 0,1 0-1 0 0,-1 0 0 0 0,0 0 1 0 0,1 0-1 0 0,-1 0 0 0 0,0 0 1 0 0,0 0-1 0 0,1 0 0 0 0,-1 0 1 0 0,0 0-1 0 0,0 0 0 0 0,1 0 1 0 0,-1 0-1 0 0,0 0 0 0 0,1 0 1 0 0,-1 1-1 0 0,0-1 1 0 0,0 0-1 0 0,1 0 0 0 0,-1 0 1 0 0,0 0-1 0 0,1 1 0 0 0,0 19 350 0 0,-12 48-69 0 0,7-47-91 0 0,-9 66-57 0 0,4 0 1 0 0,3 0 0 0 0,12 176 0 0 0,-3-232-148 0 0,-2-15 0 0 0,0-1 0 0 0,1 1 0 0 0,5 15 0 0 0,-4-21 0 0 0,1-5-72 0 0,-3-4-448 0 0,8-11-10850 0 0,2-4 1571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4.791"/>
    </inkml:context>
    <inkml:brush xml:id="br0">
      <inkml:brushProperty name="width" value="0.035" units="cm"/>
      <inkml:brushProperty name="height" value="0.035" units="cm"/>
    </inkml:brush>
  </inkml:definitions>
  <inkml:trace contextRef="#ctx0" brushRef="#br0">913 105 13945 0 0,'22'-77'1901'0'0,"-16"49"1285"0"0,-10 35-2470 0 0,-76 136 1878 0 0,-85 214-1 0 0,117-247-1785 0 0,-97 221 1174 0 0,-251 559 1990 0 0,298-664-2902 0 0,97-225-1139 0 0,1 0 1 0 0,-1 0-1 0 0,1 0 1 0 0,-1 0-1 0 0,1 1 1 0 0,-1-1-1 0 0,1 0 0 0 0,0 0 1 0 0,0 0-1 0 0,-1 1 1 0 0,1-1-1 0 0,0 0 1 0 0,0 0-1 0 0,0 1 1 0 0,0-1-1 0 0,0 0 0 0 0,1 0 1 0 0,0 3-1 0 0,-1-4-76 0 0,1 1-1 0 0,-1-1 0 0 0,1 0 0 0 0,-1 0 0 0 0,1 1 1 0 0,-1-1-1 0 0,1 0 0 0 0,-1 0 0 0 0,1 0 0 0 0,0 1 1 0 0,-1-1-1 0 0,1 0 0 0 0,0 0 0 0 0,-1 0 1 0 0,1 0-1 0 0,-1 0 0 0 0,1 0 0 0 0,0 0 0 0 0,-1 0 1 0 0,1-1-1 0 0,-1 1 0 0 0,1 0 0 0 0,0 0 1 0 0,-1 0-1 0 0,1-1 0 0 0,0 1 0 0 0,5-4-905 0 0,1 1 0 0 0,-1-1 0 0 0,1 1 0 0 0,-1-2-1 0 0,10-8 1 0 0,78-87-10561 0 0,-53 53 3859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5.168"/>
    </inkml:context>
    <inkml:brush xml:id="br0">
      <inkml:brushProperty name="width" value="0.035" units="cm"/>
      <inkml:brushProperty name="height" value="0.035" units="cm"/>
    </inkml:brush>
  </inkml:definitions>
  <inkml:trace contextRef="#ctx0" brushRef="#br0">685 23 15765 0 0,'-3'-3'192'0'0,"-1"1"-1"0"0,0-1 0 0 0,0 1 0 0 0,0 0 0 0 0,0 0 1 0 0,0 0-1 0 0,0 1 0 0 0,-1-1 0 0 0,1 1 0 0 0,0 0 1 0 0,-1 0-1 0 0,1 1 0 0 0,-1-1 0 0 0,1 1 0 0 0,-9 1 1 0 0,4 0 78 0 0,0 2 0 0 0,0-1 1 0 0,-1 1-1 0 0,2 1 1 0 0,-1 0-1 0 0,-13 7 1 0 0,-11 9 336 0 0,2 0 0 0 0,0 2 0 0 0,2 2 0 0 0,0 0 0 0 0,2 2 0 0 0,-43 51 0 0 0,30-26 123 0 0,3 1 1 0 0,2 2 0 0 0,-33 69 0 0 0,57-102-495 0 0,2 1 1 0 0,0 0-1 0 0,2 1 1 0 0,0-1 0 0 0,2 2-1 0 0,-4 29 1 0 0,7-39-80 0 0,2-1 1 0 0,-1 0 0 0 0,2 1 0 0 0,0-1 0 0 0,0 0-1 0 0,1 0 1 0 0,1 0 0 0 0,0 0 0 0 0,1 0 0 0 0,1 0-1 0 0,0-1 1 0 0,11 21 0 0 0,-16-32-135 0 0,1 1 0 0 0,0 0 0 0 0,0 0 1 0 0,0 0-1 0 0,0-1 0 0 0,0 1 0 0 0,0-1 0 0 0,1 1 0 0 0,-1-1 0 0 0,0 1 1 0 0,1-1-1 0 0,-1 0 0 0 0,1 1 0 0 0,0-1 0 0 0,-1 0 0 0 0,1 0 1 0 0,0 0-1 0 0,0 0 0 0 0,0-1 0 0 0,-1 1 0 0 0,1 0 0 0 0,0-1 0 0 0,0 1 1 0 0,0-1-1 0 0,0 0 0 0 0,0 0 0 0 0,0 0 0 0 0,0 0 0 0 0,0 0 1 0 0,0 0-1 0 0,0 0 0 0 0,0-1 0 0 0,0 1 0 0 0,0-1 0 0 0,0 1 0 0 0,0-1 1 0 0,0 0-1 0 0,0 1 0 0 0,-1-1 0 0 0,1 0 0 0 0,0-1 0 0 0,-1 1 1 0 0,1 0-1 0 0,-1 0 0 0 0,1-1 0 0 0,-1 1 0 0 0,2-3 0 0 0,0 2-21 0 0,-1-1 1 0 0,0 0-1 0 0,0 0 0 0 0,0 1 0 0 0,0-1 0 0 0,-1-1 0 0 0,1 1 0 0 0,-1 0 0 0 0,0 0 0 0 0,0-1 0 0 0,0 1 1 0 0,0 0-1 0 0,0-1 0 0 0,-1 1 0 0 0,1-1 0 0 0,-1 1 0 0 0,0-1 0 0 0,0 1 0 0 0,-1-1 0 0 0,1 1 0 0 0,-1 0 0 0 0,0-1 1 0 0,1 1-1 0 0,-2 0 0 0 0,1-1 0 0 0,0 1 0 0 0,-3-6 0 0 0,1 6-43 0 0,1 0 1 0 0,-1 0-1 0 0,0 0 0 0 0,0 1 1 0 0,0-1-1 0 0,0 0 0 0 0,0 1 1 0 0,0 0-1 0 0,-1 0 0 0 0,1 0 1 0 0,-1 0-1 0 0,0 0 0 0 0,1 1 1 0 0,-1 0-1 0 0,0 0 0 0 0,0 0 1 0 0,0 0-1 0 0,0 0 0 0 0,0 1 1 0 0,0 0-1 0 0,-7 0 0 0 0,-38 8-3720 0 0,5 8-5628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5.459"/>
    </inkml:context>
    <inkml:brush xml:id="br0">
      <inkml:brushProperty name="width" value="0.035" units="cm"/>
      <inkml:brushProperty name="height" value="0.035" units="cm"/>
    </inkml:brush>
  </inkml:definitions>
  <inkml:trace contextRef="#ctx0" brushRef="#br0">855 120 15821 0 0,'-1'-24'270'0'0,"1"16"59"0"0,0-1 1 0 0,0 1-1 0 0,-1-1 1 0 0,0 1-1 0 0,0-1 1 0 0,-1 1-1 0 0,0 0 1 0 0,0-1-1 0 0,-5-9 1 0 0,6 17 481 0 0,-7 9 155 0 0,-9 15-360 0 0,0 0-1 0 0,1 1 0 0 0,1 0 1 0 0,-19 45-1 0 0,-42 121 1342 0 0,63-154-1648 0 0,-432 966 5771 0 0,379-879-5842 0 0,23-43-1268 0 0,-43 106-1 0 0,85-170-2503 0 0,12-15-1419 0 0,21-18-1189 0 0,-27 14 6735 0 0,46-32-6506 0 0,9-8-2875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5.723"/>
    </inkml:context>
    <inkml:brush xml:id="br0">
      <inkml:brushProperty name="width" value="0.035" units="cm"/>
      <inkml:brushProperty name="height" value="0.035" units="cm"/>
    </inkml:brush>
  </inkml:definitions>
  <inkml:trace contextRef="#ctx0" brushRef="#br0">151 12 17634 0 0,'-46'-5'1421'0'0,"-50"-2"6063"0"0,96 7-7441 0 0,-1 0 0 0 0,1 0 0 0 0,0 0 0 0 0,-1 0-1 0 0,1 1 1 0 0,0-1 0 0 0,-1 0 0 0 0,1 0 0 0 0,0 0 0 0 0,-1 0-1 0 0,1 0 1 0 0,0 0 0 0 0,-1 0 0 0 0,1 1 0 0 0,0-1 0 0 0,0 0 0 0 0,-1 0-1 0 0,1 0 1 0 0,0 1 0 0 0,0-1 0 0 0,-1 0 0 0 0,1 0 0 0 0,0 1 0 0 0,0-1-1 0 0,0 0 1 0 0,-1 1 0 0 0,1-1 0 0 0,0 0 0 0 0,0 1 0 0 0,0-1 0 0 0,0 0-1 0 0,0 1 1 0 0,0-1 0 0 0,0 0 0 0 0,0 1 0 0 0,0-1 0 0 0,0 0-1 0 0,0 1 1 0 0,0-1 0 0 0,0 0 0 0 0,0 1 0 0 0,0-1 0 0 0,0 0 0 0 0,0 1-1 0 0,0-1 1 0 0,0 0 0 0 0,0 1 0 0 0,0-1 0 0 0,1 0 0 0 0,-1 0 0 0 0,0 1-1 0 0,0-1 1 0 0,0 0 0 0 0,1 0 0 0 0,-1 1 0 0 0,0-1 0 0 0,0 0 0 0 0,1 0-1 0 0,-1 1 1 0 0,0-1 0 0 0,0 0 0 0 0,1 0 0 0 0,14 17 703 0 0,82 49 1223 0 0,-69-50-1756 0 0,-1 2-1 0 0,0 1 0 0 0,33 32 0 0 0,-53-44-214 0 0,0 1 0 0 0,-1-1-1 0 0,0 1 1 0 0,0 1 0 0 0,-1-1 0 0 0,1 1-1 0 0,-2 0 1 0 0,0 0 0 0 0,0 1 0 0 0,0-1-1 0 0,-1 1 1 0 0,-1 0 0 0 0,0 0 0 0 0,0 0-1 0 0,0 13 1 0 0,-1-7 23 0 0,-2 1 0 0 0,-1-1 0 0 0,0 1 0 0 0,-1-1 0 0 0,-9 30-1 0 0,-36 81-585 0 0,18-53-4127 0 0,27-59 925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5.912"/>
    </inkml:context>
    <inkml:brush xml:id="br0">
      <inkml:brushProperty name="width" value="0.035" units="cm"/>
      <inkml:brushProperty name="height" value="0.035" units="cm"/>
    </inkml:brush>
  </inkml:definitions>
  <inkml:trace contextRef="#ctx0" brushRef="#br0">63 83 18862 0 0,'-14'-6'926'0'0,"-11"-6"2592"0"0,2 3 4786 0 0,55-2-7147 0 0,15 3-1157 0 0,73-2 0 0 0,-6 0 0 0 0,-78 4-496 0 0,40-4-4422 0 0,-71 10 2559 0 0,1 0 1 0 0,0 0-1 0 0,0 1 1 0 0,-1 0-1 0 0,12 3 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6.753"/>
    </inkml:context>
    <inkml:brush xml:id="br0">
      <inkml:brushProperty name="width" value="0.035" units="cm"/>
      <inkml:brushProperty name="height" value="0.035" units="cm"/>
    </inkml:brush>
  </inkml:definitions>
  <inkml:trace contextRef="#ctx0" brushRef="#br0">1361 172 18858 0 0,'0'-6'-116'0'0,"0"-1"0"0"0,-1 0 1 0 0,0 1-1 0 0,0-1 1 0 0,-1 0-1 0 0,1 1 0 0 0,-1-1 1 0 0,-1 1-1 0 0,1 0 0 0 0,-1 0 1 0 0,0 0-1 0 0,-1 0 1 0 0,0 0-1 0 0,1 1 0 0 0,-2 0 1 0 0,1 0-1 0 0,-1 0 0 0 0,1 0 1 0 0,-1 0-1 0 0,-1 1 1 0 0,1 0-1 0 0,0 0 0 0 0,-1 1 1 0 0,0-1-1 0 0,0 1 0 0 0,-7-2 1 0 0,-1-1 171 0 0,0 2 1 0 0,0 0-1 0 0,0 0 1 0 0,0 2-1 0 0,-1 0 1 0 0,1 0-1 0 0,-1 1 1 0 0,0 1-1 0 0,1 0 1 0 0,-1 1-1 0 0,-17 4 1 0 0,-10 5 138 0 0,1 1 1 0 0,1 2-1 0 0,0 2 1 0 0,-60 32-1 0 0,22-3 302 0 0,-85 62-1 0 0,104-62-38 0 0,1 2 0 0 0,3 2-1 0 0,-97 111 1 0 0,120-120-136 0 0,3 1 1 0 0,1 1-1 0 0,2 1 0 0 0,1 2 0 0 0,3 0 0 0 0,-29 85 1 0 0,43-103-140 0 0,1-1 1 0 0,2 1-1 0 0,1 0 1 0 0,1 0-1 0 0,1 0 0 0 0,1 1 1 0 0,1-1-1 0 0,2 0 1 0 0,1 0-1 0 0,11 50 1 0 0,-5-45-8 0 0,1 0 1 0 0,2-1 0 0 0,1 0 0 0 0,2-1 0 0 0,0-1-1 0 0,2 0 1 0 0,1-2 0 0 0,29 35 0 0 0,-23-35-41 0 0,1-2 1 0 0,1 0 0 0 0,1-2-1 0 0,1 0 1 0 0,1-2-1 0 0,1-2 1 0 0,0 0 0 0 0,2-2-1 0 0,-1-1 1 0 0,2-2-1 0 0,0-1 1 0 0,1-2 0 0 0,0-1-1 0 0,0-1 1 0 0,48 3 0 0 0,-36-7 72 0 0,0-2 0 0 0,0-1 1 0 0,0-3-1 0 0,0-2 0 0 0,0-2 1 0 0,-1-2-1 0 0,0-1 1 0 0,0-3-1 0 0,-1-2 0 0 0,-1-1 1 0 0,55-29-1 0 0,-67 26-51 0 0,-1-1 0 0 0,-1-2 0 0 0,-1-1 0 0 0,-1-1 0 0 0,0-1 0 0 0,-2-1 0 0 0,-1-2 0 0 0,-1 0 0 0 0,-2-1 0 0 0,0-2 0 0 0,30-60 0 0 0,-30 48-148 0 0,-2-1 1 0 0,-2-1-1 0 0,-1 0 0 0 0,-3-2 1 0 0,-2 1-1 0 0,-2-1 0 0 0,-2-1 1 0 0,3-72-1 0 0,-10 82-9 0 0,-2 1 0 0 0,-1 0 1 0 0,-1 0-1 0 0,-2 0 0 0 0,-2 0 0 0 0,-1 1 1 0 0,-2 0-1 0 0,-1 1 0 0 0,-18-35 0 0 0,18 47-12 0 0,-1 0 0 0 0,-1 1 0 0 0,0 0 0 0 0,-2 1 0 0 0,0 0 0 0 0,-1 2 0 0 0,-1 0 0 0 0,-1 1 0 0 0,-1 1 0 0 0,0 0 0 0 0,-1 2 0 0 0,0 0 0 0 0,-39-17 0 0 0,26 17-531 0 0,0 3 0 0 0,-1 0 0 0 0,0 2 0 0 0,0 2 0 0 0,-1 1 0 0 0,0 2 0 0 0,-51 0 0 0 0,31 5-1988 0 0,0 2-1 0 0,0 3 1 0 0,-109 27 0 0 0,138-26 390 0 0,0 2 0 0 0,1 1 1 0 0,-32 17-1 0 0,0 7-5613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8.492"/>
    </inkml:context>
    <inkml:brush xml:id="br0">
      <inkml:brushProperty name="width" value="0.035" units="cm"/>
      <inkml:brushProperty name="height" value="0.035" units="cm"/>
    </inkml:brush>
  </inkml:definitions>
  <inkml:trace contextRef="#ctx0" brushRef="#br0">1723 103 15065 0 0,'-12'-85'3569'0'0,"11"83"-3158"0"0,0-1-14 0 0,1 3-352 0 0,0-1-1 0 0,0 1 0 0 0,0-1 1 0 0,0 1-1 0 0,0-1 1 0 0,0 1-1 0 0,0-1 1 0 0,0 1-1 0 0,0-1 0 0 0,0 1 1 0 0,0-1-1 0 0,-1 1 1 0 0,1-1-1 0 0,0 1 1 0 0,0 0-1 0 0,-1-1 0 0 0,1 1 1 0 0,0-1-1 0 0,-1 1 1 0 0,1 0-1 0 0,0-1 1 0 0,-1 1-1 0 0,1 0 1 0 0,0-1-1 0 0,-1 1 0 0 0,1 0 1 0 0,-1-1-1 0 0,1 1 1 0 0,0 0-1 0 0,-1 0 1 0 0,1 0-1 0 0,-1-1 0 0 0,1 1 1 0 0,-2 0-1 0 0,-104 187 574 0 0,-26 39-15 0 0,113-199-428 0 0,-1-1-1 0 0,-1-1 0 0 0,-1-1 1 0 0,-1-1-1 0 0,-2-1 0 0 0,-28 21 1 0 0,16-20 161 0 0,-1-1 1 0 0,-1-2-1 0 0,0-1 1 0 0,-2-2-1 0 0,0-2 1 0 0,-1-2-1 0 0,0-2 0 0 0,-60 9 1 0 0,42-12 178 0 0,-1-3 0 0 0,0-2 0 0 0,0-3-1 0 0,0-3 1 0 0,-87-14 0 0 0,120 12-336 0 0,0-1 1 0 0,0-1-1 0 0,0-2 0 0 0,1 0 0 0 0,0-2 0 0 0,1-1 1 0 0,1-2-1 0 0,-25-15 0 0 0,39 21-128 0 0,0 0 0 0 0,1-1 0 0 0,0 0 0 0 0,0-1 0 0 0,1 0 0 0 0,0 0-1 0 0,1-1 1 0 0,0 0 0 0 0,1-1 0 0 0,0 0 0 0 0,1 0 0 0 0,0 0 0 0 0,1-1 0 0 0,0 1 0 0 0,1-1 0 0 0,1 0-1 0 0,0-1 1 0 0,-2-24 0 0 0,4 0-3 0 0,3 1-1 0 0,1 0 0 0 0,1-1 1 0 0,13-45-1 0 0,-1-4-3507 0 0,-7 52-6445 0 0,-3 18 649 0 0,-4 9 1360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8.860"/>
    </inkml:context>
    <inkml:brush xml:id="br0">
      <inkml:brushProperty name="width" value="0.035" units="cm"/>
      <inkml:brushProperty name="height" value="0.035" units="cm"/>
    </inkml:brush>
  </inkml:definitions>
  <inkml:trace contextRef="#ctx0" brushRef="#br0">301 13 15393 0 0,'0'0'-26'0'0,"-4"0"77"0"0,-25-3 755 0 0,1 3 0 0 0,-1 0 0 0 0,0 1 0 0 0,-53 11 0 0 0,50-8-76 0 0,-29 3 1397 0 0,60-7-1133 0 0,-1-3-637 0 0,2 3-349 0 0,-1 0 0 0 0,1 0 0 0 0,0 0 0 0 0,0 0 0 0 0,-1 0 0 0 0,1-1 1 0 0,0 1-1 0 0,0 0 0 0 0,0 0 0 0 0,-1 0 0 0 0,1-1 0 0 0,0 1 0 0 0,0 0 0 0 0,0 0 1 0 0,0-1-1 0 0,0 1 0 0 0,-1 0 0 0 0,1 0 0 0 0,0-1 0 0 0,0 1 0 0 0,0 0 0 0 0,0 0 1 0 0,0-1-1 0 0,0 1 0 0 0,0 0 0 0 0,0 0 0 0 0,0-1 0 0 0,0 1 0 0 0,0 0 0 0 0,0 0 1 0 0,0-1-1 0 0,0 1 0 0 0,0 0 0 0 0,0-1 0 0 0,1 1 0 0 0,-1 0 0 0 0,0 0 1 0 0,0-1-1 0 0,0 1 0 0 0,0 0 0 0 0,0 0 0 0 0,1 0 0 0 0,-1-1 0 0 0,0 1 0 0 0,0 0 1 0 0,9-4 84 0 0,-1 1 1 0 0,1 0 0 0 0,-1 0 0 0 0,1 1 0 0 0,0 0-1 0 0,0 0 1 0 0,15 0 0 0 0,-22 2-94 0 0,1 0 0 0 0,-1 0 0 0 0,0 1 0 0 0,1-1 0 0 0,-1 0 0 0 0,0 1 0 0 0,0 0 0 0 0,1-1-1 0 0,-1 1 1 0 0,0 0 0 0 0,0 0 0 0 0,0 0 0 0 0,0 0 0 0 0,0 1 0 0 0,0-1 0 0 0,0 0 0 0 0,0 1 0 0 0,-1-1 0 0 0,1 1 0 0 0,-1 0 0 0 0,1 0 0 0 0,-1-1 0 0 0,1 1-1 0 0,-1 0 1 0 0,0 0 0 0 0,0 0 0 0 0,0 1 0 0 0,0-1 0 0 0,0 0 0 0 0,-1 0 0 0 0,1 0 0 0 0,-1 1 0 0 0,1-1 0 0 0,-1 0 0 0 0,0 5 0 0 0,1 38-1110 0 0,-2-38 606 0 0,1-1 0 0 0,-1 1 0 0 0,2 0 1 0 0,-1 0-1 0 0,1 0 0 0 0,0-1 1 0 0,0 1-1 0 0,0 0 0 0 0,1-1 1 0 0,0 1-1 0 0,1-1 0 0 0,0 0 1 0 0,0 0-1 0 0,5 10 0 0 0,4-3-1734 0 0,-1 1 0 0 0,2-2 0 0 0,25 22 0 0 0,-13-15-3066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59.459"/>
    </inkml:context>
    <inkml:brush xml:id="br0">
      <inkml:brushProperty name="width" value="0.035" units="cm"/>
      <inkml:brushProperty name="height" value="0.035" units="cm"/>
    </inkml:brush>
  </inkml:definitions>
  <inkml:trace contextRef="#ctx0" brushRef="#br0">1519 327 10465 0 0,'-41'55'589'0'0,"3"-1"638"0"0,-2-2 0 0 0,-2-1 0 0 0,-72 65 0 0 0,56-70-62 0 0,-1-2-1 0 0,-3-3 1 0 0,-1-2-1 0 0,-99 44 1 0 0,69-44 268 0 0,-2-3 1 0 0,-166 38-1 0 0,243-70-1218 0 0,0 0-1 0 0,1-2 0 0 0,-1 0 1 0 0,0-1-1 0 0,0-1 1 0 0,-1 0-1 0 0,2-2 1 0 0,-1 0-1 0 0,-22-6 1 0 0,30 6-137 0 0,1-2 0 0 0,0 1 1 0 0,0-1-1 0 0,0-1 0 0 0,0 1 1 0 0,1-1-1 0 0,-1-1 0 0 0,1 0 1 0 0,1 0-1 0 0,-1-1 0 0 0,1 1 1 0 0,0-2-1 0 0,1 1 0 0 0,0-1 1 0 0,0 0-1 0 0,0 0 0 0 0,1-1 1 0 0,-5-10-1 0 0,2-1-67 0 0,0-1 0 0 0,2-1 0 0 0,0 1 0 0 0,1-1-1 0 0,1 0 1 0 0,2-1 0 0 0,0 1 0 0 0,1-27 0 0 0,4-21-161 0 0,16-88 0 0 0,64-259-697 0 0,-74 363-1776 0 0,-9 53 2392 0 0,-1 1 0 0 0,1-1 0 0 0,0 1 0 0 0,0-1 0 0 0,-1 0 0 0 0,1 1 0 0 0,0-1 0 0 0,-1 1 0 0 0,1-1-1 0 0,-1 1 1 0 0,1-1 0 0 0,-1 1 0 0 0,1-1 0 0 0,-1 1 0 0 0,1 0 0 0 0,-1-1 0 0 0,1 1 0 0 0,-1-1 0 0 0,1 1 0 0 0,-1 0 0 0 0,0 0-1 0 0,1-1 1 0 0,-1 1 0 0 0,1 0 0 0 0,-1 0 0 0 0,0 0 0 0 0,1 0 0 0 0,-1 0 0 0 0,0 0 0 0 0,1 0 0 0 0,-1 0 0 0 0,0 0-1 0 0,1 0 1 0 0,-1 0 0 0 0,0 0 0 0 0,1 0 0 0 0,-1 1 0 0 0,-1-1 0 0 0,1 0 368 0 0,-2 1-2819 0 0,-2 0-45 0 0,-18 2-1419 0 0,7 2-1614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4:00.951"/>
    </inkml:context>
    <inkml:brush xml:id="br0">
      <inkml:brushProperty name="width" value="0.035" units="cm"/>
      <inkml:brushProperty name="height" value="0.035" units="cm"/>
    </inkml:brush>
  </inkml:definitions>
  <inkml:trace contextRef="#ctx0" brushRef="#br0">321 37 9365 0 0,'14'-36'4736'0'0,"-38"89"515"0"0,-6 17-4492 0 0,-98 130 1484 0 0,64-107-1356 0 0,63-92-877 0 0,-17 26 497 0 0,2 0 0 0 0,-19 41 0 0 0,31-60-411 0 0,1 0 0 0 0,0 0 0 0 0,1 1 0 0 0,0-1 0 0 0,0 0 0 0 0,1 1 1 0 0,0-1-1 0 0,1 1 0 0 0,0 0 0 0 0,0-1 0 0 0,0 1 0 0 0,1-1 0 0 0,4 17 0 0 0,-3-21-55 0 0,0 0 0 0 0,0 0-1 0 0,0-1 1 0 0,1 1 0 0 0,-1 0 0 0 0,1-1-1 0 0,0 0 1 0 0,0 1 0 0 0,0-1 0 0 0,1 0 0 0 0,-1-1-1 0 0,1 1 1 0 0,-1 0 0 0 0,1-1 0 0 0,0 0-1 0 0,0 0 1 0 0,0 0 0 0 0,0-1 0 0 0,7 3-1 0 0,11 2 47 0 0,-1-1-1 0 0,36 5 0 0 0,-32-7-362 0 0,-18-1-884 0 0,0-1 1 0 0,0 0-1 0 0,0-1 0 0 0,0 0 0 0 0,12-1 0 0 0,-16 1 235 0 0,0-1-1 0 0,0 0 0 0 0,0 0 0 0 0,0-1 1 0 0,0 1-1 0 0,0-1 0 0 0,0 1 0 0 0,0-1 0 0 0,0 0 1 0 0,-1 0-1 0 0,1 0 0 0 0,3-5 0 0 0,5-4-5139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3.094"/>
    </inkml:context>
    <inkml:brush xml:id="br0">
      <inkml:brushProperty name="width" value="0.035" units="cm"/>
      <inkml:brushProperty name="height" value="0.035" units="cm"/>
    </inkml:brush>
  </inkml:definitions>
  <inkml:trace contextRef="#ctx0" brushRef="#br0">3 166 15645 0 0,'-1'-4'93'0'0,"1"0"-1"0"0,-1-1 1 0 0,1 1-1 0 0,0 0 0 0 0,0 0 1 0 0,0 0-1 0 0,1 0 1 0 0,-1 0-1 0 0,1 0 0 0 0,0 0 1 0 0,0 0-1 0 0,0 0 1 0 0,1 0-1 0 0,-1 1 0 0 0,1-1 1 0 0,3-3-1 0 0,-1 0 72 0 0,0 1 0 0 0,1 1-1 0 0,0-1 1 0 0,0 1 0 0 0,0 0 0 0 0,1 0 0 0 0,0 0-1 0 0,10-5 1 0 0,-6 4 23 0 0,0 0 1 0 0,1 1-1 0 0,-1 1 1 0 0,1 0-1 0 0,0 0 0 0 0,0 1 1 0 0,1 0-1 0 0,-1 1 0 0 0,1 0 1 0 0,-1 1-1 0 0,18 0 1 0 0,-15 3-78 0 0,0 0 1 0 0,-1 1-1 0 0,1 0 1 0 0,-1 1-1 0 0,0 0 1 0 0,0 1-1 0 0,0 1 1 0 0,0 0-1 0 0,-1 1 1 0 0,12 8-1 0 0,-20-12-78 0 0,0 0-1 0 0,0 0 1 0 0,0 0-1 0 0,0 1 1 0 0,0 0-1 0 0,-1-1 1 0 0,0 1-1 0 0,0 1 1 0 0,0-1-1 0 0,0 0 1 0 0,-1 1-1 0 0,1-1 1 0 0,-1 1-1 0 0,0 0 1 0 0,-1 0-1 0 0,1 0 0 0 0,-1 0 1 0 0,0 0-1 0 0,0 0 1 0 0,0 0-1 0 0,-1 0 1 0 0,0 0-1 0 0,0 0 1 0 0,0 1-1 0 0,-1-1 1 0 0,1 0-1 0 0,-1 0 1 0 0,-1 0-1 0 0,1 0 1 0 0,-3 5-1 0 0,-10 21 374 0 0,-2 0 0 0 0,-2-2 0 0 0,0 0 0 0 0,-24 28-1 0 0,11-15 672 0 0,28-39-940 0 0,1 1-1 0 0,0-1 1 0 0,0 0 0 0 0,0 1 0 0 0,1 0-1 0 0,-1-1 1 0 0,1 1 0 0 0,0 0 0 0 0,0 0 0 0 0,0 0-1 0 0,0 0 1 0 0,1 0 0 0 0,0 0 0 0 0,-1 0-1 0 0,1 0 1 0 0,1 0 0 0 0,-1-1 0 0 0,1 1 0 0 0,-1 0-1 0 0,1 0 1 0 0,0 0 0 0 0,1 0 0 0 0,-1 0-1 0 0,2 3 1 0 0,5 7 281 0 0,1-1-1 0 0,0 0 1 0 0,0 0 0 0 0,22 21-1 0 0,10 14 213 0 0,-33-37-586 0 0,-1 1-1 0 0,0-1 1 0 0,0 1 0 0 0,-1 1-1 0 0,-1-1 1 0 0,0 1-1 0 0,0 0 1 0 0,-2 0 0 0 0,0 0-1 0 0,2 17 1 0 0,-4-23-45 0 0,-1 0 0 0 0,0 0 1 0 0,-1 0-1 0 0,0 0 0 0 0,0 0 0 0 0,-1 0 1 0 0,1 0-1 0 0,-1-1 0 0 0,-1 1 1 0 0,1 0-1 0 0,-1-1 0 0 0,-1 0 0 0 0,1 1 1 0 0,-1-1-1 0 0,0-1 0 0 0,0 1 1 0 0,-1-1-1 0 0,1 1 0 0 0,-1-1 0 0 0,0 0 1 0 0,-9 6-1 0 0,0-1 2 0 0,1 0 0 0 0,-2-1 0 0 0,1-1 0 0 0,-1 0 0 0 0,0-1 0 0 0,-1-1 0 0 0,0 0 0 0 0,0-1 0 0 0,0 0 0 0 0,-1-2 0 0 0,1 0 0 0 0,-1-1 0 0 0,0 0 0 0 0,0-1 0 0 0,0-1 0 0 0,-26-4 0 0 0,38 3-467 0 0,1 1 1 0 0,-1-1-1 0 0,1-1 0 0 0,-1 1 0 0 0,1-1 1 0 0,0 1-1 0 0,-5-4 0 0 0,-5-9-5362 0 0,10-5-3504 0 0,10 2-2682 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23:11.890"/>
    </inkml:context>
    <inkml:brush xml:id="br0">
      <inkml:brushProperty name="width" value="0.05292" units="cm"/>
      <inkml:brushProperty name="height" value="0.05292" units="cm"/>
      <inkml:brushProperty name="color" value="#FF0000"/>
    </inkml:brush>
  </inkml:definitions>
  <inkml:trace contextRef="#ctx0" brushRef="#br0">8452 7936 1380 0,'0'-19'149'0,"0"3"15"0,0 1-15 15,0 3 0-15,-1 1 7 0,1 1 11 16,0 3 1-16,-2-1-6 0,0 2-4 0,2 6-3 15,0 0 19-15,0 0 27 0,0 0 16 16,-2 53 15-16,2-6 9 0,-2 18 1 0,0 3 7 16,0 9-4-16,1 1-6 15,1-1-7-15,0 0-22 0,0-3-13 0,1-5-13 16,1-8-13-16,0-4-17 0,4-13-11 16,-3-6-21-16,0-7-8 0,-1-5-15 15,0-7-4-15,0-2-16 0,-2 0 0 0,0-4-17 16,0-4-35-16,-2-4-84 0,2-5-90 15,-4 6-115-15,4-6-125 0,0 0-122 0,-16-16-170 16,11 1-45-16,-1-8 72 0,-4-11-555 16,5-6-670-16</inkml:trace>
  <inkml:trace contextRef="#ctx0" brushRef="#br0" timeOffset="831.91">8481 7677 3449 0,'-17'-6'-77'15,"4"3"16"-15,1-1 29 0,3 1 32 16,-1-1 33-16,10 4 27 0,-13-5 20 16,9 2 19-16,4 3 0 0,-7-3-7 0,7 3-11 15,0 0-4-15,9-14-7 0,4 7-14 16,8-2 0-16,15-4-9 0,25-7 1 0,27-7-4 15,17-2-8-15,15 0 2 0,17-5-10 16,59-15-5-16,12-2-4 0,17 1-10 0,11-5-14 16,8-1-26-16,5-1-9 15,6 2-12-15,5 0-7 0,-9 3-12 0,-1 2-20 16,-14-1-8-16,-10 4-15 0,-7 2-16 16,-14 5-9-16,-56 12-4 0,-6 1 7 0,-5 2 10 15,-10 3 16-15,-15 5 5 0,-8 3 14 16,-31 6 10-16,-2 1 10 0,-11 3 3 15,-14 4 11-15,-6 5 8 0,-2 4 8 16,-7 7 26-16,-1 4 31 0,-9 6 35 16,-3 6 22-16,1 12 26 0,-7 2 30 0,-8-2 6 15,1 11 6-15,-3 2 1 0,-2-3 2 16,3 2 2-16,-2-13-10 0,2 1-3 0,-3-3-10 16,3-1-8-16,2-4-9 0,-3-2-9 15,-1-7-8-15,3-4-7 0,-1 1-8 0,-3-6-7 16,-1-1-7-16,0 1 3 0,2-1-6 15,-4 0 0-15,2-3-9 0,-5 5 4 0,-2-1-1 16,-6 10-2-16,-2 0 3 0,-6-3-2 16,-2 2 1-16,-9 6-4 0,-4-1 0 15,-7-1-5-15,0 4 2 0,-9-3 13 0,-16 11 4 16,-8-3-2-16,-8 2 2 0,-11 1 0 16,-14-2-8-16,-8 2 0 0,-14 0-7 0,-5 2 14 15,-53 8-3-15,-4 2 1 16,-6 0-8-16,-6 3-1 0,-1-3-8 0,3 3-1 15,2-1-4-15,2-1-5 0,13-6 1 16,42-14-4-16,11-3-1 0,2-2-6 0,13-7-3 16,14-2 0-16,0-5-4 0,28-4 2 15,0-4-6-15,4 0 0 0,1 0 1 0,2-2-6 16,3-1 3-16,-1 2-2 0,6 1 0 16,4 2-6-16,1 0 5 15,6 0-1-15,9-1 0 0,3 0-1 0,8-3 3 0,5 0 3 16,6-2-1-16,3-1 4 0,5-2 6 15,2-1 8-15,9-1 1 0,-16 4 7 0,16-4-6 16,-9 1 3-16,9-1-6 0,0 0 1 16,0 0 0-16,0 0-5 0,0 0 3 15,-14 2-5-15,14-2-3 0,0 0-14 16,0 0-35-16,0 0-43 0,0 0-56 0,0 0-65 16,0 0-99-16,0 0-99 0,-7-8-101 15,7 8-161-15,-4-10-30 0,2 4 63 0,2 6-465 16,-5-14-560-16</inkml:trace>
  <inkml:trace contextRef="#ctx0" brushRef="#br0" timeOffset="2667.71">9037 7920 2901 0,'0'0'-56'0,"0"0"37"0,0 0 33 0,-13-2 31 15,13 2 35-15,0 0 41 0,0 0 30 16,-13-5 16-16,11 1 10 0,2 4 1 0,-8-5-6 16,4 0-2-16,4 5-10 0,-1-13-9 15,1 9-12-15,1-4-10 0,5-1-12 0,0 2-13 16,2-1-10-16,3 0-9 0,3-2-8 15,2 5-7-15,4 0-4 0,-2 3-12 0,4 2-3 16,-1 0-6-16,1 5-6 0,1 1-3 16,-2 1-2-16,1 1-4 0,-8 4 1 15,2 0 4-15,-7 0 2 0,-1 3 8 16,-5 1 8-16,-1 1 10 0,-6 4 6 0,-1-1 9 16,-2 10 5-16,-4-10 8 0,2-1 5 15,5-5 0-15,-3 1-2 0,3-7 3 16,1 3 4-16,-2-4 4 0,3 1-6 0,0-3-9 15,2-5-3-15,2 14-10 0,2-7-2 16,2 2-5-16,4-1-2 0,1 0-15 0,4 3 4 16,10 5-7-16,-6-5-3 0,4 6-10 15,-4-2 0-15,-2-6-2 0,-3 5-2 0,1-2 6 16,-8 0 7-16,1 0 10 0,-2 0 12 16,-1 0 16-16,-5 1 4 0,-3-2 5 15,-3 3-47-15,-4-2-46 0,-3 0 0 16,-1 0 0-16,-1-3 0 0,-2-3 0 0,0-1 0 15,2-2 0-15,-4 0 0 0,3-3 0 16,3 0 0-16,13 0 0 0,-32-4 0 0,18 2 0 16,3 1-229-16,0-1-274 0,1-1-167 15,2 0-230-15,5-4 66 0,1-1 94 16,6-2-728-16,1-1-915 0</inkml:trace>
  <inkml:trace contextRef="#ctx0" brushRef="#br0" timeOffset="3520.08">9966 7659 3801 0,'-9'2'-111'0,"6"1"43"0,3-3 32 16,-11 4 28-16,11-4 37 0,-8 2 41 0,8-2 29 15,0 0 19-15,0 0 9 0,0 0 4 16,0 0 4-16,0 0-4 0,0 0-1 16,0 0-9-16,0 0-9 0,34-18-8 0,-15 10-7 15,0 0-8-15,2 2-12 0,-2 1-5 16,-2 1-7-16,0 4 8 0,2 4 21 0,-1 1 20 15,-1 4 22-15,0 3 15 0,4 8 8 16,-4 2 23-16,0 4 8 0,-2 2 9 0,-2 3-4 16,-1-1 2-16,1 5-11 15,-1-1-16-15,-1-2-11 0,2 3-13 0,-1-2-14 16,-1-4-10-16,0-2-13 0,0-3-11 16,-4-7-12-16,2 2-78 0,0-5-8 0,-4-2 0 15,3 0 0-15,-5-4 0 0,1 1 0 16,1-3 0-16,-3-1 0 0,-2-5 0 0,7 8 0 15,-4-5 0-15,-3-3-260 0,2 7-157 16,-2-7-116-16,0 0-131 0,0 0-190 0,0 0 62 16,0 0 93-16,0 0-652 0,0 0-806 15</inkml:trace>
  <inkml:trace contextRef="#ctx0" brushRef="#br0" timeOffset="5571.45">11175 7371 3495 0,'0'0'-140'0,"13"0"42"0,-13 0 27 16,0 0 22-16,12-5 20 0,-7 2 23 15,-5 3 22-15,6-7 13 0,-6 7 17 0,5-9 6 16,-5 9 3-16,4-7 9 15,-4 7 11-15,2-10 8 0,-2 10 2 0,0-6 7 16,0 6-15-16,0 0-2 0,-9-10-14 16,9 10-3-16,-17 0 1 0,17 0-15 0,-30 10 0 15,8-2-8-15,-8 5 0 0,-1 3 0 16,5 4-2-16,-3 0 4 0,2 1-3 16,7 0 3-16,2 1 2 0,5-5-10 0,5 1 12 15,4-3 10-15,4-1 3 0,2 2 1 0,7-3 2 16,2 3 1-16,12 2-3 0,3 1-5 15,4-2 0-15,2 1-3 0,4-3-7 16,1 1-1-16,-1-3-10 0,2 1 2 0,-2 1-1 16,1-3-7-16,-4 2 0 15,-5-1 0-15,-7 1 2 0,-4-4 8 0,-6 3 12 16,-3-4 19-16,-4 4 22 0,-2-3 19 16,-4 2 17-16,-6 2 7 0,-1 2 38 0,-13 5 8 15,-2-5-7-15,-2 2-6 0,-5-3-11 16,1 0-14-16,-5-5-13 0,5 3-13 0,3-5-25 15,4-3-11-15,0-2-1 0,6 1-8 16,2-2-4-16,0 0-17 0,5-1-8 0,10-1-49 16,-21 2-51-16,11-2-75 0,10 0-73 15,-16 0-113-15,16 0-135 0,-14-2-176 16,6-1-156-16,8 3 66 0,-7-7-683 16,3 1-859-16</inkml:trace>
  <inkml:trace contextRef="#ctx0" brushRef="#br0" timeOffset="6572.32">12296 7207 3591 0,'0'0'-142'0,"6"-11"37"0,-1 6 11 15,-4-2 18-15,7 0 16 0,-1-3 21 16,2 3 17-16,2 0 5 0,-2 4 1 0,0 5 18 16,-9-2 24-16,23 12 14 0,-9 3 26 15,1 9 26-15,-2 6 16 0,-7 4 16 0,2 2 14 16,-7 1 6-16,-1 2 12 0,-1 0 5 15,-5 1-2-15,2-3-5 0,3-1 1 16,1-8-1-16,0-5-4 0,1-4-4 0,1 0-7 16,4-4-7-16,-1 1-1 15,3-6-7-15,4 0-8 0,-3-4-7 0,2-3-10 16,-1 0 1-16,-1-3 8 0,-9 0 15 16,11-5 15-16,-11 5 8 0,-3-14-5 0,-8 4 2 15,-18-9-3-15,-1 2 12 0,-19-5-1 16,1-2-3-16,-2-2-2 0,-2 2 0 0,9 0 8 15,-1 2-4-15,15 3-4 0,5 2-32 16,0-1-114-16,12 3 0 0,-1 1 0 0,12-1 0 16,1 3 0-16,5-3 0 0,11-9 0 15,7 3 0-15,2 1 0 0,7 2 0 0,2 3 0 16,2 2 0-16,0 6 0 16,-5 3-459-16,-4 4-167 0,-2 2-272 0,-7 1 38 15,3 5 95-15,-8 4-794 0,-4 1-1001 16</inkml:trace>
  <inkml:trace contextRef="#ctx0" brushRef="#br0" timeOffset="7459.09">6597 8700 3887 0,'0'-12'-176'0,"2"0"47"16,-2 1 40-16,0 2 40 0,0-4 32 16,0 1 35-16,2 1 31 0,-2-3 33 0,0 0 19 15,2 0 13-15,-2 0 5 0,-2 1 14 16,2-3 7-16,-2 3 2 0,-3-1 2 0,-3 0-1 16,1 4-15-16,-1 0-7 0,-4 5-13 15,1-1-12-15,-4 6-8 0,-5 2-11 0,0 3-5 16,-10 11-8-16,-1 2-11 15,-7 10-4-15,3 3-4 0,3 3-5 0,1 0-4 16,5 0-4-16,5-6 0 0,5-2-9 16,9-6 2-16,1-1-1 0,6-2 4 15,4 0 0-15,4-3 2 0,5 0-1 0,11 5-1 16,1-4 1-16,12-1-5 0,10 1 3 16,5-1-1-16,-1 0-3 0,-1 0-2 0,-9-2 1 15,-4 0-4-15,-2 2 1 0,-9 0 24 16,-7 1 24-16,-3-2 28 0,-7-1 24 0,-6 5 14 15,-3-1 11-15,-7 4 7 0,-7 6-5 16,-4 0-3-16,-4-3-7 0,-1 0-11 0,-1-4-12 16,-1-2-12-16,0 0-9 0,6-6-7 15,2-5-9-15,4 1-9 0,2-3-10 16,-1-3-22-16,2-1-42 0,10 0-68 16,0 0-104-16,-13-5-109 0,13 5-142 0,0 0-143 15,2-8-193-15,-2 8-44 0,13-9 79 16,-1 0-679-16,3 3-862 0</inkml:trace>
  <inkml:trace contextRef="#ctx0" brushRef="#br0" timeOffset="7758.42">7144 8815 3935 0,'0'-9'25'15,"-2"0"52"-15,-3 5 43 0,1-1 24 16,4 5 14-16,0 0 21 0,0 0 34 15,-16 15 20-15,9 1 26 0,3 4 3 0,4 13 9 16,0-1-1-16,2 9-7 0,7 1-11 16,3 5-12-16,1 0-8 0,2-4-14 0,-1-9-20 15,1-2-17-15,-1-1-15 0,-1-3-16 16,-3-5-13-16,-3-5-129 0,1-3-8 16,-5-1 0-16,3-2 0 0,-3-4 0 15,2 1 0-15,-3 1 0 0,0-3 0 0,2-1 0 16,-4-6 0-16,0 0 0 0,0 8 0 0,0-8 0 15,0 0 0-15,0 0-161 16,0 0-403-16,0 0-209 0,0 0-133 0,0 0 96 16,-29-7-883-16,29 7-1127 0</inkml:trace>
  <inkml:trace contextRef="#ctx0" brushRef="#br0" timeOffset="8672.29">7571 11476 4286 0,'6'-5'-211'0,"-3"0"49"16,-3 5 39-16,6-7 38 0,-6 7 34 15,0 0 32-15,6-9 38 0,-6 9 15 0,0-8 20 16,0 8 8-16,-2-9 12 0,2 9-3 15,-4-14 2-15,0 7-6 0,0 0 2 0,-1-1 6 16,-2 0-3-16,-6-1-6 0,2 2 0 16,-2 1-2-16,-4 3-8 0,-1 0-5 0,-2 3-8 15,1 4 1-15,-12 4-9 0,1 6-3 16,-1 3-4-16,1 4 2 0,-3 9-9 16,1 3 4-16,5 1 4 0,6-5-1 15,6 2 5-15,-1-2 1 0,9-4 6 16,3-5 6-16,4-1 11 0,2 0 3 0,4 1 3 15,4-1 5-15,8 5 7 0,6-2 1 16,1-1 5-16,3 0-2 0,5-4-6 0,-1 0-5 16,2 0-11-16,-2 0-4 0,-1 1-1 15,3-2-3-15,-7 4 23 0,-8-5 20 0,-4-1 8 16,-6-3 16-16,3 5 13 0,-4-3 3 16,-7 1 7-16,1 2 1 0,-2-4-4 0,-2 0-2 15,-3 1-9-15,-1 2-9 16,-6-4-12-16,3-1-3 0,-2-1-17 0,-5-4-11 15,3 2-7-15,-4-2-14 0,0-3-57 16,2-1-79-16,-2-1-93 0,3 0-92 0,-1 0-116 16,1-1-112-16,3-1-113 0,11 2-179 15,-15-3 30-15,11 0 83 0,4 3-564 16,0-11-703-16</inkml:trace>
  <inkml:trace contextRef="#ctx0" brushRef="#br0" timeOffset="8938.58">7693 11889 3421 0,'15'-13'-20'0,"-3"6"25"15,-3 2 19-15,-2 0 23 0,-1-1 24 16,-6 6 27-16,12-7 31 0,-6 5 27 16,-6 2 17-16,0 0 5 0,21 4 11 0,-21-4 16 15,16 11 23-15,-5-3 20 0,-8 1 27 16,-1 4 6-16,4 5-4 0,-6-2-7 16,0 2-13-16,-2-1-6 0,2-3-7 0,0-1-9 15,0-1-11-15,0-3-10 0,2 1-9 16,0-3-4-16,-1 0-96 0,-1-7-105 0,8 12 0 15,-1-10 0-15,-7-2 0 0,31-2 0 16,-6-1 0-16,9-6 0 0,5-4 0 0,8 0 0 16,3-1 0-16,-2-1 0 0,-5 4 0 15,-3 0-75-15,-1 1-531 0,-2-1-161 0,-13 4-133 16,-4 4 85-16,-4 1-895 16,-4 0-1144-16</inkml:trace>
  <inkml:trace contextRef="#ctx0" brushRef="#br0" timeOffset="9576.44">9069 11053 4417 0,'0'-16'-186'0,"-1"3"52"16,1 3 46-16,0-1 45 0,-2 4 50 16,0 0 50-16,2 0 45 0,0 7 8 15,-2-10-6-15,2 10-14 0,0 0 32 16,0 0 39-16,7 25 19 0,4 7 8 0,0 5 5 16,4 13 10-16,-3 3-2 0,3 2-3 15,2 3-3-15,2-3-6 0,-4-1-17 16,6-2-9-16,-6-5-14 0,-3-9-11 0,-1-1-13 15,-2-4-9-15,3-2-11 0,-6-9-12 16,-1-3-8-16,-1-4-9 0,-2-1-7 0,-2-2-6 16,2-2-11-16,1-1-36 0,-1-2-55 15,-2-1-89-15,0-6-99 0,-9 7-124 0,9-7-120 16,0 0-127-16,0 0-189 0,-20-11 43 16,10-2 86-16,0-4-595 0,-2-10-715 0</inkml:trace>
  <inkml:trace contextRef="#ctx0" brushRef="#br0" timeOffset="10395.27">9035 10871 3239 0,'-14'-7'-80'0,"-2"0"24"0,7 2 22 16,-1 0 37-16,3 0 26 0,0 1 23 15,4-1 8-15,3 5 1 0,-4-8-1 16,4 8-2-16,11-14-2 0,9 3 4 16,6-2-9-16,12-1 2 0,16-6-11 0,10-5 6 15,5 3-9-15,20-9-8 0,3-3-4 16,7 0-4-16,4-6 5 0,9-1-1 0,15-4-9 16,47-15-2-16,5 6 5 0,2-5-11 15,4 1-1-15,7 4-2 0,2-3 4 0,0 0-1 16,-8 6 3-16,-1-1-7 0,1-1 7 15,-3 2-6-15,-2-1 2 0,-38 9-4 16,36-13 7-16,-42 10-14 0,36-17 3 16,-38 16 9-16,-1-3-6 0,-3 2 0 0,-1 2-2 15,-8 4 1-15,-13 4 0 0,-11 2-1 16,-27 16 0-16,-9-2 0 0,-10 3 3 16,-16 5-1-16,-2 3 0 0,-10 3 1 0,-7 5 2 15,-4-1 1-15,-2 8 25 0,-1 3 14 16,0 5 7-16,-1 5 12 0,-4 4 6 0,5 16-1 15,0 15 1-15,-5 4 0 0,5 6 42 16,1 3 35-16,2 5-3 0,1-1-11 0,1 3-3 16,4 16 0-16,-4-20 7 0,6-1 13 15,-3-4-4-15,0-3-20 0,0-5-14 0,-5-3-3 16,-5-13-5-16,2-3-6 16,-7-3-12-16,1-8-2 0,-4-2-12 0,-2-5-5 15,-2-4-6-15,-3 2-6 0,-5-1-7 0,-3-1-5 16,-12 2-2-16,-5 0-4 0,-12 4-9 15,-9-1-5-15,-6 2-2 0,-8 0-6 16,-24 10-1-16,-4-2 3 0,-16 5-3 16,-5 1 0-16,-10 3-4 0,-9 1-4 0,-42 13 2 15,-8 2-4-15,0-1-3 0,2 7-1 16,4 0-3-16,4-3 3 0,-6-1-3 0,47-12 0 16,-6 1 0-16,-34 14-8 0,45-14 8 15,0-1 3-15,5 1-3 0,6-1-6 16,3-1 1-16,5-1-3 0,8-3 6 15,5-1 2-15,12-4 0 0,3-1 0 0,25-11 4 16,5-4-5-16,9 0-5 0,11-6 23 0,7-3-6 16,3-3 1-16,8-1 9 0,-2 0 14 15,3-1-1-15,3-1 13 0,2-1-4 16,1 0-5-16,7-2 3 0,-11 1-5 0,11-1-7 16,-10 2 1-16,10-2-7 0,-10 2-1 15,10-2-4-15,0 0 5 0,-11 1-2 0,11-1-4 16,0 0-4-16,-10 2-7 0,10-2-22 15,0 0-41-15,0 0-47 0,-9 2-77 0,9-2-99 16,0 0-142-16,0 0-160 0,0 0-248 16,-6-10 77-16,6 10 80 0,0-11-612 15,0 3-745-15</inkml:trace>
  <inkml:trace contextRef="#ctx0" brushRef="#br0" timeOffset="11208.66">9639 11056 3318 0,'0'-10'-51'0,"0"-1"34"0,0 1 21 16,0-1 19-16,0-4 7 0,2 2 28 0,2-3 21 15,3 1 12-15,0 1 0 0,2-3 0 16,4 3-10-16,3 2-3 0,0 2-8 0,0 3-6 16,5 4 9-16,-2 3 8 0,0 3 14 15,0 8 20-15,4 7 17 0,-7 8 13 0,-5 6 17 16,-10 6 9-16,-2 0 19 0,-7 3 12 16,-6 7 13-16,-2-2 9 0,-2-3-8 15,5-10-9-15,-1-1-17 0,5-9-15 16,4-4-11-16,-1-4-5 0,2-3-6 0,4 0-4 15,2-5-10-15,6-1-13 0,3-2-12 16,4-4-12-16,6-2-9 0,11-6-9 0,3 0-9 16,-1-3-7-16,-1 1-4 0,-13 1-6 15,-1 1-18-15,-8 1-40 0,-4-1 0 0,-5-2 0 16,-6 2 0-16,-10-8 0 0,-13 0 0 16,-5-4 0-16,-13 0 0 0,-5-3 0 15,1 5 0-15,3-1 0 0,1 1 0 0,0-2 0 16,15 2 0-16,1 4 0 0,6-4 0 15,6 6 0-15,6-5 0 0,7 3 0 16,4 1 0-16,6-4 0 0,11-10 0 16,6 0 0-16,11-1 0 0,8 0 0 0,6 0 0 15,3 5 0-15,6-1 0 0,-2 3-325 16,6 4-427-16,-2-1-187 0,-2 7 89 0,1 1 102 16,-13 0-809-16,-1 7-999 15</inkml:trace>
  <inkml:trace contextRef="#ctx0" brushRef="#br0" timeOffset="13811.81">9720 10999 3936 0,'-7'-6'-179'0,"0"0"53"0,1 1 33 15,6 5 22-15,-7-2 32 0,7 2 50 0,-12 14 43 16,7 0 38-16,-3 8 25 0,3 12 12 16,1 2 13-16,4 4 6 0,4-1 8 15,3-1 3-15,6 7 3 0,1-9 1 0,2-4-6 16,11 2-8-16,0-11-5 0,3-3-11 15,-1-2-8-15,2-7-9 0,-6-5-6 0,-1-5-14 16,-1-2-5-16,2-5-7 0,5-5-13 16,-3-3-3-16,-2-5-9 0,-7-2-6 0,-2-3 0 15,-7 3-8-15,-5 1-1 0,-4 0-10 16,-6-11-2-16,-7-2-1 0,-6 1-2 0,-6-6-6 16,3 11-1-16,-9-6 0 15,8 10 3-15,-2 5-7 0,2 6-2 0,5 4 1 0,0 7-4 16,4 4-3-16,-6 5 0 15,5 4-1-15,1 1 2 0,5 6-6 0,2 0 0 16,5 0 4-16,2 1-1 0,7-1 3 16,1 2-1-16,5-5-1 0,6 6 3 0,2-10-2 15,1-6-4-15,2-2 4 0,-3-4-1 16,8-6-1-16,-5 2-2 0,2-8 6 0,-3-1-3 16,-5 3 0-16,-5-3 2 0,-6-1 4 15,-2 0-4-15,-5-3-5 0,-7 0 2 16,-2-2-6-16,-7-5 3 0,-8 2 0 0,0-3 3 15,-5 6-3-15,2-1-3 0,2 2-5 16,7 7-8-16,2 1-21 0,3 4-44 16,4 1-45-16,0 5-41 0,9 0-59 15,0 0-86-15,-16 14-127 0,12-7-183 0,4 2-103 16,2-1 68-16,2 3-556 0,3-1-671 16</inkml:trace>
  <inkml:trace contextRef="#ctx0" brushRef="#br0" timeOffset="14484.73">10518 10696 3184 0,'11'-4'-36'0,"-2"1"46"0,2 1 31 0,-6-1 47 16,-5 3 50-16,7-5 41 0,-7 5 33 16,8-7 17-16,-4 3 6 0,-4 4-6 0,3-8-8 15,-3 8-8-15,5-10-26 16,-1 4-14-16,-4 6-10 0,1-10-20 0,1 4-8 15,-2 6-18-15,2-15-8 0,0 9-14 16,-2-1-8-16,0 7-7 0,4-14-7 0,-6 7-8 16,2 7 3-16,-4-14 0 0,0 6-10 15,-1 0-7-15,-2-1-3 0,0 2-3 0,0 0-7 16,-3 2-3-16,0 0-1 0,-1 3 0 16,11 2-13-16,-25 0 3 0,14 4-2 15,-3 2 1-15,1 1 1 0,-1 2-4 0,5 1-1 16,0 2 2-16,3 0 7 0,2-1-5 0,4-2 17 15,3 4-13-15,-2-3 2 0,5 1 9 16,3-2-2-16,2 4-1 0,5-2-2 16,2 0-6-16,-2-1 5 0,11 4-4 15,-2 1 0-15,2 0-5 0,-3 3-2 16,-3-1-2-16,4-2-3 0,-6 1 6 0,-4-1 4 16,5 6 16-16,-6-3 12 0,-3-6 3 15,1 3 14-15,-2 0 17 0,-5-2 16 0,3 0 18 16,-6-1-23-16,2-1-99 0,-4-2 0 15,-2 3 0-15,-2 0 0 0,-4 2 0 0,-1-1 0 16,-4 1 0-16,-5-1 0 0,2 0 0 16,-11 1 0-16,6-1 0 0,1-8 0 0,7 4 0 15,-2-4 0-15,4 1 0 16,1-1 0-16,0-2 0 0,1-2 0 0,9-1 0 16,-13 6 0-16,9-5 0 0,4-1 0 15,-10 6 0-15,10-6 0 0,0 0-435 0,0 0-353 16,0 0-135-16,0 0 83 0,0 0-930 15,20-19-1201-15</inkml:trace>
  <inkml:trace contextRef="#ctx0" brushRef="#br0" timeOffset="14813.16">10836 10455 5112 0,'-8'-20'-30'0,"2"3"54"15,2 4 55-15,2 0 44 0,-1 5 37 16,1 2 9-16,0-2-15 0,2 8-9 16,0 0 11-16,0 0 42 0,0 0 23 15,31 31-9-15,-8 7 12 0,2 4 5 0,0 6-8 16,2 2-8-16,0 1-9 0,0 3-18 16,-2-1-16-16,0 1-149 0,-1-2-21 0,-5 1 0 15,2-8 0-15,-8-11 0 0,3-1 0 16,-5-6 0-16,-2-4 0 0,0-5 0 0,-4-3 0 15,-1-4 0-15,1-1 0 16,-3-1 0-16,2-2 0 0,0 0 0 0,-4-7 0 16,3 5 0-16,-3-5 0 0,0 0-73 15,0 0-417-15,0 0-128 0,0 0-216 0,5-19-23 16,-7 12 105-16,-1-2-801 0,1 0-997 16</inkml:trace>
  <inkml:trace contextRef="#ctx0" brushRef="#br0" timeOffset="15107.78">11489 10476 4600 0,'-13'-18'126'0,"1"7"36"0,3 1 33 0,1 1 50 15,0 1 39-15,4 3 14 0,4 5-13 16,-7-9-27-16,7 9-6 0,0 0 26 0,0 0 8 15,7 27-11-15,5 1-9 0,3 1 0 16,5 2-151-16,-4 0-115 0,7 8 0 16,2-2 0-16,-3-8 0 0,-4 0 0 0,1-2 0 15,-2-3 0-15,2-1 0 0,-8-5 0 16,2-4 0-16,-6-2 0 0,0-4 0 0,2 3 0 16,-6-3 0-16,3-1 0 0,-2-2 0 15,-3-1 0-15,-1-4 0 0,6 5-259 16,-6-5-479-16,0 0-205 0,0 0 88 15,9-16 98-15,-9 6-821 0,3-2-1019 0</inkml:trace>
  <inkml:trace contextRef="#ctx0" brushRef="#br0" timeOffset="15430.07">11822 10480 4626 0,'-9'-11'37'0,"9"11"50"15,0 0 55-15,0 0 54 0,0 0 49 0,-28 14 25 16,19-4 10-16,6 4 0 0,-3 3-7 15,4-1-10-15,4 2-12 0,2 0-14 16,1-1-17-16,5 2-18 0,3-2-13 16,1-2-22-16,1-1-12 0,3-4-84 0,0-3-71 15,1-2 0-15,0-1 0 0,0-6 0 16,-1 0 0-16,0-3 0 0,-2 0 0 16,-3-2 0-16,1-1 0 0,-5-3 0 0,-2 1 0 15,-5-1 0-15,-2-4 0 0,-2 0 0 16,-7-4 0-16,0 0 0 0,-9-7 0 0,-1 4 0 15,1 2 0-15,-4 1 0 0,6 5 0 16,-2 4 0-16,5 3 0 0,-3 1 0 0,5 3 0 16,-1 0 0-16,-1 4 0 15,1 3 0-15,0 3-52 0,2 2-553 0,3-2-189 0,-1-2-101 16,2 3 88-16,2-5-906 16,4-3-1148-16</inkml:trace>
  <inkml:trace contextRef="#ctx0" brushRef="#br0" timeOffset="15718.87">11944 10058 5011 0,'-7'-18'40'16,"1"7"60"-16,0 0 57 0,4 5 41 0,-2-1 32 16,3 2 3-16,1 5-19 0,0-7-20 15,0 7 28-15,0 0 8 0,19 25-8 16,-1 3-5-16,7 9-2 0,4 6-17 0,-2 6-11 15,3 0-15-15,-5 6-21 0,1 2-151 16,-1-3 0-16,-2 3 0 0,4 0 0 16,-4-4 0-16,-3-3 0 0,3-6 0 0,-3-1 0 15,-5-9 0-15,0-2 0 0,-4-5 0 16,-1-7 0-16,-4-1 0 0,0-7 0 0,-3-1 0 16,-1-3 0-16,2-1 0 0,0-4-280 15,-4-3-371-15,0 0-216 0,0 0 0 0,0 0 95 16,0 0-845-16,0 0-1056 0</inkml:trace>
  <inkml:trace contextRef="#ctx0" brushRef="#br0" timeOffset="16129.75">12424 10192 4418 0,'-6'-11'-46'15,"1"5"52"-15,-1-1 54 0,4 1 46 0,2 6 40 16,-1-8 25-16,1 8 3 0,0 0-3 15,0 0 52-15,0 0 43 0,0 0 24 0,26 27 10 16,-5-2-1-16,4 12 7 0,-2 1-10 16,0 3-18-16,-3 4-2 0,1-4-23 0,-6-5-55 15,1-2-198-15,-1-4 0 0,-3 0 0 16,1-3 0-16,-3-6 0 0,-3-4 0 16,-1-3 0-16,-1-3 0 0,-1-2 0 0,1 0 0 15,-2 0 0-15,-1-4 0 0,0 0 0 16,-2-5-51-16,0 0-575 0,0 0-153 0,0 0-110 15,0 0 71-15,0 0-892 16,9-21-1144-16</inkml:trace>
  <inkml:trace contextRef="#ctx0" brushRef="#br0" timeOffset="16615.87">12685 10067 4766 0,'-3'-12'-15'0,"-1"0"30"0,4 0 37 0,0-1 27 15,4 2 24-15,1-6 20 0,4 1 0 16,3-1-6-16,-1 0-14 0,4 1-9 0,6-1-15 15,-1 5 0-15,-3 3-10 0,-2 4-8 16,4 2-7-16,-4 3-4 0,3 3-5 16,0 4-1-16,2 2 12 0,-4 2 14 15,0 4 10-15,-5 2 18 0,-2 3 13 0,-6 2 4 16,-1 3 1-16,-2-1 6 0,-2 0-3 16,2 0 10-16,-3-6-3 0,3 2 7 0,0-4-2 15,0-2 7-15,3 1 5 0,5-1 7 16,-3 0-2-16,8 0 1 0,1 0-133 0,1-3-16 15,10 6 0-15,-4-5 0 0,-3-1 0 16,6 5 0-16,-5-1 0 0,-2-3 0 0,-4 4 0 16,-1-4 0-16,0 4 0 0,-7 0 0 15,-3 1 0-15,2 0 0 0,-10 3 0 0,1 3 0 16,-9 4 0-16,-3 1 0 0,-2-6 0 16,-4 2 0-16,-2-3 0 0,-8-2 0 15,1-4 0-15,-2-1 0 0,-2-4 0 16,-4-3 0-16,-1-4 0 0,0-5-792 0,1-1-175 15,-2 1 109-15,-4 0-1038 0,2 2-1318 16</inkml:trace>
  <inkml:trace contextRef="#ctx0" brushRef="#br0" timeOffset="17352.75">9693 10997 4952 0,'0'-8'-186'0,"0"8"36"0,-2-7 27 0,2 7 35 16,0 0 16-16,0-8 25 0,0 8 15 16,2-7 2-16,-2 7 2 0,2-7 7 0,-2 7-2 15,5-11 4-15,-1 6-1 0,2-2 10 16,-1 0 0-16,0 3 0 0,0-3 0 16,-1 0 17-16,2 0 14 0,-3 2 11 0,1 1 21 15,-4 4 23-15,7-10 15 16,-7 10 13-16,1-5 14 0,-1 5 1 0,0 0-9 15,0 0-4-15,0 0 0 0,0 0-1 16,-14 17-1-16,11-5 1 0,-3 4-1 0,3 4 3 16,1 1-11-16,2-2-1 0,2 1-1 15,-1-1 1-15,3 2-5 0,3-3 5 0,6-4-6 16,-2 0 7-16,1-6-4 0,2 0 4 16,3-4-10-16,-1-2 2 0,0-4-13 0,6-5-12 15,4-6-1-15,1-6-11 0,0-1-4 16,-5-4-3-16,-1-2-11 0,-3-1 5 0,-5 2-2 15,-4 3-4-15,-2 3-5 16,-6 2-1-16,-1 2 5 0,-6-1-3 0,0 3 1 0,-8-1 5 16,-6 5 7-16,-1 2-4 15,1 6-10-15,-7 2 0 0,-5 6-2 0,-3 5 0 16,1 2-2-16,6 3-3 0,1-1-5 16,7-1-8-16,7-1-6 0,3-4-31 0,5 0-77 15,3-1-110-15,4-3-165 0,1 0-232 16,8-3-215-16,0 1 59 0,-2-1 96 0,1 0-664 15,-1 4-794-15</inkml:trace>
  <inkml:trace contextRef="#ctx0" brushRef="#br0" timeOffset="22068.74">9882 10896 1043 0,'0'0'134'0,"-10"-3"-65"0,10 3-29 0,0 0 22 15,-12-1 21-15,12 1-2 0,0 0-7 16,-7-9-10-16,7 9-4 0,-4-9-5 0,4 2-7 16,0-2-3-16,2 1-1 0,0-4 1 15,3-1-4-15,-1-1 5 0,2 0 14 0,-2 2-1 16,0 2 7-16,-2-1 11 0,2 3 0 15,-3 1-8-15,1 0-6 0,-2 7 1 16,0 0 11-16,0 0 14 0,0 0 7 0,0 0-1 16,-13 19 9-16,5-7-5 15,-1 6-2-15,0-1-1 0,-2 3-9 0,4-2-3 16,1-3-7-16,1 0-1 0,1 1-17 16,2-5 9-16,2 1-9 0,0-3-2 0,2-1-4 15,4-1-3-15,-1-2-4 0,4-1-1 16,4-4-7-16,-1 0-7 0,4-4 1 0,1-1-2 15,-2-2-11-15,2-1 3 0,1 1-7 16,-7-2 8-16,3 2-4 0,-7 2 3 0,0-3-2 16,-1 3 16-16,-1 1 5 0,-5 4 2 15,5-3 3-15,-5 3 8 0,0 0 11 0,0 0 7 16,0 0-3-16,-23 22 2 16,16-12 3-16,-5 3-2 0,2 0-7 0,3-1-2 15,0 0-6-15,0 0-4 0,3-3-3 16,4 1-1-16,-1-3-1 0,2 1-3 0,-1-8-5 15,4 13-3-15,2-8-1 0,0-2-6 16,-6-3-1-16,11 8-3 0,-3-6-9 16,-8-2-18-16,10 4-27 0,-10-4-34 15,7 3-45-15,-7-3-58 0,6 4-65 0,-6-4-53 16,0 0-62-16,0 0-58 0,0 0-134 0,0 0-62 16,0 0 52-16,0 0-247 0,0 0-281 15</inkml:trace>
  <inkml:trace contextRef="#ctx0" brushRef="#br0" timeOffset="25658.41">12883 10082 2209 0,'0'0'12'0,"0"0"16"16,0 0 12-16,0 0 34 0,-17 8 30 16,14 1 22-16,-6 3 23 0,2 3 6 15,1 3-4-15,-3 0-1 0,6 3-14 0,-4 0 1 16,5-2-6-16,0 0-8 0,2-6-12 15,0 5 0-15,4-5-10 0,0-1-5 0,0-2-4 16,0 1-7-16,2-5-6 0,-1-1-6 16,2-1-6-16,0-2-5 0,-7-2-4 0,15-2-6 15,-15 2-5-15,14-9-9 16,-9 3-4-16,1-3 1 0,-3-1-4 0,-3-4 0 16,0 1-2-16,-3-5-5 0,-8-2-4 0,0-7-3 15,-1 0-2-15,-6 3 6 0,1 2 0 16,2 6 5-16,-2 5 1 0,1 4-3 15,0 5-3-15,-4 4 2 0,-3 3 2 0,-5 8 7 16,-3 5 15-16,4 2 6 0,3 4 1 16,3 1 1-16,3 2 2 0,7 0-4 0,2-2-1 15,4-5-3-15,8 0-1 0,3 1 2 16,5 7-6-16,6-5-3 0,0 0 1 0,4-6-6 16,2-3-2-16,-6-7-5 0,2-3 3 15,0 0-4-15,0-4-4 0,-1-4 0 16,2-1-4-16,1-3-3 0,-3-4 1 0,4-5-1 15,-4 0-1-15,-9 0 1 0,-2-1-6 16,2 0-4-16,-7 0 7 0,-4-2-1 16,-2-3-2-16,-8-4-3 0,-3 1 0 15,-4 4 2-15,-2 1-1 0,-2 6 3 0,0 5 1 16,2 6-5-16,3 4 3 0,-7 2-2 16,-6 10-3-16,2 3 1 0,5 4 1 0,0 5 6 15,10 2 0-15,-2 1 1 0,7 4 0 16,5-1 5-16,6-5 1 0,3 11 4 0,6-3 0 15,5-1-1-15,5-3-2 0,0-5-1 16,6-3 1-16,-1-4-4 0,9-3 3 0,-1-5 1 16,-6-6-6-16,3-3 1 0,5-7-1 15,3-5-4-15,-7-2-1 0,-1-3 4 0,-3-3-3 16,-4-3-1-16,-4-1 5 16,-5 1-3-16,-6-2 2 0,-5 3-4 0,-2 3 6 15,-6-5 5-15,-5-7 6 0,-5 2-10 16,-2 2 9-16,-7 1-8 0,-1 4 2 0,-2 2-6 15,-5 8 3-15,6 4 4 0,1 6-14 16,-1 4 5-16,-5 7 2 0,1 6 0 0,0 4 5 16,6 7-7-16,7 4 4 0,2 5 4 15,8 3-4-15,5-1 5 0,6 3-6 16,7-2 2-16,3-5-1 0,8 6-1 0,6-7 5 16,-1-8-8-16,5-4 0 0,3-7 3 15,3-6 0-15,6-4 2 0,-4-6-4 16,11-8 0-16,-3-8-3 0,-7 0 3 0,-2-4-4 15,-9 1-6-15,-6-4 6 0,-7 0 4 16,1-3-5-16,-8 0-1 0,-7 3 8 16,-4 2 6-16,-4 0 10 0,-7-11 5 0,-1 5-16 15,-15-12-4-15,-4 10 0 0,-3-1-2 16,7 11-1-16,-3 5 0 0,-1 2-6 0,-1 6 14 16,3 9-9-16,4 3 3 0,-7 6-11 15,2 5-2-15,1 3-9 0,4 3 12 0,7 3 0 16,0 1-1-16,11-2 2 15,1-1-3-15,6-3 4 0,2 5 0 0,3-3 6 16,5 1-6-16,5 3 7 0,6-5-6 16,-2-6 3-16,2-4 0 0,1-2-1 0,3-4-3 15,2-4 8-15,0-3-4 0,5-3-5 16,-7-1 0-16,-6-1-2 0,-2-3 4 0,0-1-3 16,-5-3-5-16,-5 2 4 0,-5-2 2 15,-2-2-3-15,-5-1 3 0,-8-8-5 0,-9 1 3 16,-6-5 1-16,1 8-6 0,-9-4 3 15,6 7 4-15,-5 4-3 0,1 2-1 0,6 10 5 16,1 2-6-16,0 4 0 0,2 1-3 16,2 4 0-16,3 1 2 0,0 5-2 0,5-1 4 15,3 3-3-15,7-2 3 16,1 3-2-16,6-4 0 0,2 3 0 0,1-2 4 16,5-2-3-16,3-1 6 0,5 1-6 15,-2-6 0-15,4-3 3 0,0-2-3 0,5-3 0 16,-2-2 1-16,8-8 7 0,-8 3-8 15,-7-2 3-15,-2-3-4 0,-3-1 1 0,-5 2 2 16,-2-3 0-16,-8 2-3 0,0-2 3 16,-9-9 2-16,-8 4 1 0,-2 0-3 0,-8 1-2 15,-1 4-4-15,-2 3 5 0,0 4-1 16,0 1-5-16,5 6 2 0,4 4-3 0,2 3 1 16,4 1 0-16,-2 3-4 0,6 5-5 15,0 0 10-15,4 3 0 0,3-2-4 16,4 1-31-16,0-3-49 0,4 2-53 15,4-1-58-15,0 1-72 0,4 0-101 0,1-2-111 16,2-2-155-16,5-2-180 0,-2-1 66 16,4-3 89-16,1-2-568 0,-2-1-692 15</inkml:trace>
  <inkml:trace contextRef="#ctx0" brushRef="#br0" timeOffset="26539.57">13367 9852 3246 0,'18'2'-8'15,"-18"-2"41"-15,0 0 29 0,0 0 38 0,0 0 35 16,0 0 27-16,7-4 8 0,-7 4-1 16,7-6-3-16,-5 1-11 0,2-2-8 0,1-2-1 15,2 0 0-15,-1 1 6 16,-3-3-5-16,3 3 4 0,-3 0-5 0,1 1 5 15,-2 0 1-15,3 2-5 0,-4-2 2 16,-1 7 3-16,2-9 1 0,-2 9-19 0,2-7-4 16,-2 7-8-16,2-6-19 0,-2 6-5 15,0 0-11-15,4-6-10 0,-4 6-5 0,0 0-3 16,0 0 4-16,5 18 6 0,-1-6 11 16,0 3 3-16,2 4-1 0,1 3 6 0,5 7-2 15,1 4-1-15,-2 1-5 0,2-1-6 16,1-2-8-16,1-1-72 0,-1 0-4 0,1-1 0 15,-1-4 0-15,-3-4 0 16,-4-6 0-16,1-1 0 0,-2-2 0 0,-1-2 0 16,-1-1 0-16,2-2 0 0,-3 0 0 15,-3-1 0-15,0-6 0 0,4 11 0 0,-4-11 0 16,3 7 0-16,-3-7 0 0,0 0 0 16,-8 10 0-16,0-5 0 0,1-1 0 0,-5 2 0 15,1 1 0-15,-2 0 0 0,-3 0 0 16,3 0 0-16,1-2 0 0,5 0 0 15,-3 1 0-15,5-3 0 0,5-3 0 0,-12 5 0 16,12-5 0-16,-8 4 0 0,8-4 0 16,0 0 0-16,0 0 0 0,0 0 0 15,35-20 0-15,-20 10 0 0,2 2 0 0,-1-1 0 16,-3 2 0-16,1 0 0 0,-5 2 0 16,-2 0 0-16,2 2 0 0,-2-1 0 15,-7 4 0-15,11-7 0 0,-6 4 0 0,-5 3 0 16,10-7 0-16,-10 7 0 0,6-5 0 15,-6 5 0-15,6-4 0 0,-6 4 0 0,0 0 0 16,0 0 0-16,0 0 0 0,0 0-370 16,0 0-642-16,0 0 92 0,-20 19-1083 0,13-12-1419 15</inkml:trace>
  <inkml:trace contextRef="#ctx0" brushRef="#br0" timeOffset="28348.81">7704 12664 5531 0,'-29'7'-293'0,"4"-1"43"0,7-1 39 0,0-2 33 16,6 1 40-16,0-2 55 0,0 0 32 15,3 2 29-15,9-4 19 0,0 0 8 16,0 0-1-16,-2-12 2 0,17 0-4 16,21-14 5-16,12-3 2 0,10-5-4 15,15-9-3-15,8-2 2 0,3 0 0 0,-3 3 4 16,-2 2-2-16,-18 10-4 0,-9 2 2 15,-4 6 3-15,-13 6-2 0,-11 3-5 0,-4 6-2 16,-11 3 3-16,-7 6-3 0,-2-2 5 16,0 0-4-16,-52 26-6 0,1-2 3 0,-8 5-4 15,-19 10 12-15,-5 1-7 0,0 1 5 16,3-4 11-16,4-1 14 0,17-6 8 0,7-10 2 16,7 1 9-16,13-6 9 0,7-6 4 15,5 0 0-15,8-3 0 0,-1-2-3 16,10-1-6-16,3-3-6 0,0 0-11 15,27-10 3-15,7-2 1 0,18-12-1 16,9 0-4-16,16-11-4 0,5 0-6 0,1 0 0 16,-6 3-4-16,-16 6 3 0,-5 4-3 15,-7 4 1-15,-16 3-5 0,-5 5 1 0,-5 1-7 16,-10 6-5-16,-5 1 4 0,-8 2-2 16,0 0 1-16,-21 16 0 0,-14-1-1 15,-12 11-5-15,-4 0 1 0,-9 3 2 16,-1 0 0-16,2-2 9 0,2-1 5 0,4-4 3 0,9-1 1 15,10-7-2-15,13-4 5 0,2-2-2 16,7-2-2-16,3-1 1 0,3-2-3 16,6-3-1-16,0 0-1 0,0 0 1 15,36-3-3-15,-3-5 0 0,6-3-2 16,9-5-2-16,0 1-18 0,1 0-21 0,-5-3-30 16,-11 8-31-16,-7 4-49 0,-7-2-51 15,-3 5-53-15,-5 1-46 0,-3 0-65 0,-8 2-76 16,0 0-192-16,0 0 42 0,0 0-292 15,0 0-356-15</inkml:trace>
  <inkml:trace contextRef="#ctx0" brushRef="#br0" timeOffset="31363.78">19102 10458 2414 0,'0'0'-15'0,"0"0"19"0,0 0 27 16,10 8 41-16,-10-8 57 0,0 0 50 16,0 0 31-16,0 0 16 0,21-5 12 0,-21 5 4 15,0 0 3-15,13-8-4 0,-13 8-8 16,6-6-1-16,-6 6-10 0,6-7-12 15,-6 7-10-15,3-7-22 0,-3 7-16 0,6-8-16 16,-6 8-15-16,2-12-16 0,-1 7-4 16,-1 5-19-16,5-12-7 0,-3 3-4 0,0 2-11 15,-4-1-6-15,2 8-7 0,-7-21-5 16,4 9-9-16,-5 1-5 0,-3-2-3 16,-1-1-9-16,-2 0-3 0,-4 1-1 15,-1 2-2-15,-2 3-4 0,2 2-4 0,-3 3 0 16,-1 0-1-16,-1 3-2 0,-1 6-3 15,-7 0-1-15,2 6 3 0,3 6 4 0,3-2-3 16,4 7 12-16,1 1-1 0,10-2 2 16,-2 7 11-16,9-7 10 0,6 1 9 0,1-3 5 15,10 6 0-15,6-5-3 0,6-3 0 16,3 0-5-16,6-3-4 0,4-6 0 0,3-4 0 16,-5-2-6-16,1-3-3 0,-5 0-8 15,-9-3 2-15,0 1 3 0,-7-1 10 16,-3 1 15-16,-3-2 8 0,-1 2-2 15,-11 2-6-15,16 0-10 0,-16 0-8 0,12 8-1 16,-6-3-4-16,-2 5-22 0,-1 2-13 16,-3 5 0-16,2 0 0 0,-2 4 0 0,0 5 0 15,2-2 0-15,0 3 0 0,-2 1 0 16,-2-1 0-16,0 9 0 0,0 0 0 0,-1-3 0 16,-3-6 0-16,1-3 0 0,-7 5 0 15,-3-3 0-15,-6-4 0 0,-3 2 0 16,-1-5 0-16,-11 0 0 0,2-3 0 0,-4-4 0 15,2-1 0-15,0-4 0 0,2-3 0 16,9-4 0-16,-2-4 0 0,4-1 0 16,3 0 0-16,-1-4 0 0,1-1 0 0,4 0 0 15,2 1 0-15,-1 0 0 0,3 1 0 16,3 3 0-16,0-2 0 0,-1 4 0 0,2-1 0 16,3 1 0-16,5 3 0 0,-12-2 0 15,12 2 0-15,-12 7-105 0,9-2-614 0,1 2-191 16,4 1 19-16,-2-8 91 0,7 16-821 15,5-7-1060-15</inkml:trace>
  <inkml:trace contextRef="#ctx0" brushRef="#br0" timeOffset="31968.59">21350 10430 4214 0,'5'-12'-66'0,"2"4"50"0,-4 1 9 16,-1 3 1-16,-2 4 22 0,0 0 39 0,0 0 42 15,11 19 48-15,-7-2 22 0,0 6 24 16,0 15 13-16,2 1 5 0,-1 0 1 0,-3 0 5 15,4 1-6-15,-2-1-12 0,-1-1-14 16,2 0-15-16,-1-4-14 0,-3-7-15 0,1-2-12 16,0 0-11-16,-2-8-15 15,2 1-9-15,0-3-30 0,-2-1-14 0,0 0-83 16,0-3-80-16,0 0-94 0,0-3-113 16,0-2-119-16,2-2-153 0,-2-4-181 0,0 0 47 15,15 0 93-15,-15 0-511 0,24-15-614 16</inkml:trace>
  <inkml:trace contextRef="#ctx0" brushRef="#br0" timeOffset="32276.04">21769 10711 3237 0,'0'0'28'0,"0"0"42"0,0 0 46 16,0 0 39-16,-23 20 31 0,14-4 32 0,-3-1 12 16,1-1 11-16,1 4-6 0,2 0 0 15,4-2-4-15,3 2-19 0,1-2-4 16,1-2-20-16,11 3-7 0,0-3-6 15,5-2-23-15,12-2-17 0,5-2-9 0,6-6-13 16,-1-4-10-16,4-5-6 0,-5 1-10 16,0-3-9-16,-4-1-5 0,-6-2 0 0,-4 0-17 15,-10 2-3-15,-2-3-6 0,-4 2-2 16,-6-1 2-16,-6-5-10 0,-5-4-1 0,-11-7-4 16,-8 0-8-16,-7-2-3 0,9 10-1 15,-7 3-4-15,1 3-2 0,-2 5-9 16,-2 4-10-16,-5 3-63 0,1 6-84 0,3-1-106 15,-1 6-149-15,-3-1-167 0,1 3-278 0,4-1 71 16,-2-2 93-16,1 1-622 16,1 0-767-16</inkml:trace>
  <inkml:trace contextRef="#ctx0" brushRef="#br0" timeOffset="32615.1">20336 10492 3740 0,'11'-21'30'0,"-10"7"12"0,5 4-3 0,-4 5-4 15,-2 5 36-15,0 0 37 0,0 0 36 16,3 39 29-16,-3-2 24 0,0 5 21 0,2 13 1 16,2 4 5-16,1 2 4 0,4-2-10 15,-4 4-13-15,3-3-12 0,-3-2-16 0,5-3-21 16,-4-12-14-16,0-2-16 16,-1-3-14-16,1-2-5 0,-5-9-13 0,1-3-36 15,-2-5-83-15,3-1-92 0,-3-3-91 16,0-3-129-16,-5-1-147 0,4-7-184 0,-7 0-104 15,8-4 81-15,0 0-586 0,-23-14-736 16</inkml:trace>
  <inkml:trace contextRef="#ctx0" brushRef="#br0" timeOffset="33524.07">19047 10475 3380 0,'-36'-6'-141'15,"3"5"22"-15,5-3 23 0,-1 2 31 16,0 1 23-16,4-2 22 0,0 0 24 0,-2-1 20 16,6-1 14-16,0-1 6 0,6-1 5 15,2 0-10-15,2-1-2 0,6 0 1 0,3-3-11 16,6-1 2-16,3-5-2 0,14-7-6 15,15-7 0-15,12 1-3 0,12-2-4 16,27-7 0-16,10-4-2 0,11-2-1 16,11 2-5-16,12 0 6 0,50-10-3 0,9 6 0 15,3 4-5-15,-40 12 0 0,52-3 1 16,-43 10 2-16,52-1 2 0,-51 10-4 16,1 5-2-16,-8 7 0 0,-9 3 4 0,-6 5-1 15,-8-2 3-15,-7 6-5 0,-12 1 0 16,-4 0 2-16,-2 3-1 0,-27-2 2 0,19 5-5 15,-27-1-1-15,19 6 3 0,-24 1-3 16,15 12 6-16,-11 4-7 0,-17 0 12 0,2 13 10 16,-10-8 9-16,-8 3 6 0,-6 2 18 15,-7 2 6-15,-7-2 6 0,-2 2 6 0,-6 0 8 16,-3-10 0-16,-5 0 3 0,-3 1 1 16,-1-1-1-16,-1-1-3 0,-4 0 5 0,4 1 0 15,1-1-2-15,-3 4 9 16,0 1-2-16,1 11-3 0,-3-1 2 0,-2-1 0 15,0 0 3-15,-3-1 7 0,-3-2 5 16,0-1-1-16,-8-5-8 0,-3 1-7 16,-3-2-8-16,-8-3-6 0,-6-2-5 0,-12-2-10 15,-18 3 0-15,-12-2-9 0,-9 1-7 16,-14-4-6-16,-17 1 1 0,-13-3-6 0,-55 11-2 16,-10-1-7-16,-10-3-2 0,-5 4-6 15,-5-7 2-15,-10 3-2 0,-3-3-7 0,4 2 0 16,7-6 4-16,3-2-3 0,7-5-4 15,55-9-2-15,4-1 3 0,10 0 10 0,9-3 15 16,12-3 11-16,11 0 5 0,35-1 9 16,4 2 1-16,9-3 5 0,8 0 2 0,15-1-10 15,8-1-3-15,5-1-4 16,8 0-6-16,5-1-3 0,3-1 1 0,1 2-12 16,0-2 4-16,2-1-11 0,3 1 5 15,7-2 1-15,-16 0 1 0,16 0 7 0,0 0 13 16,-13 0 4-16,13 0-1 0,-7-9-5 15,2 3-7-15,3-6-5 0,1-4-2 0,-1-5-2 16,4-6-2-16,-2-14-4 0,1-14 0 16,1-9-3-16,3-7-2 0,-3-8-7 15,0-29 1-15,-2-4-7 0,0-4-4 16,1-1-15-16,1 2-10 0,0 2-8 0,4 7-5 16,-5 24 3-16,3 4-4 0,2 10 2 15,-3 6 4-15,0 19 5 0,3 7 1 16,-3 9-5-16,-1 4-11 0,4 8-1 0,1 1 8 15,5 4-3-15,7-1-24 0,4 5-33 16,15 3-53-16,2 0-71 0,2 3-112 0,-1 6-105 16,0 0-152-16,1 5-189 0,-10-1 74 15,-7 0 86-15,-7 0-501 0,-6-1-587 0</inkml:trace>
  <inkml:trace contextRef="#ctx0" brushRef="#br0" timeOffset="34325.4">25185 9897 2829 0,'3'-19'189'0,"1"7"20"0,0 2-74 0,-3 3-53 16,3 3-17-16,-4 4 70 0,0 0 31 16,12 21 30-16,-3 12 2 0,2 16 16 0,0 11 11 15,0 6 2-15,0 7 8 0,3 18 8 16,-1 0-9-16,0-19-6 0,0 0-14 0,-2-3-15 15,3-3-20-15,-3-6-14 0,1-4-15 16,-1-4-18-16,-3-10-12 0,-3-5-8 16,-2-6-12-16,-3-7-11 0,0-4-5 15,-3-2-12-15,2 1-31 0,-5-6-70 0,0 0-86 16,1-3-86-16,-4-3-123 0,0-7-128 16,9 0-138-16,-13-11-206 0,8-2 52 0,-2-8 91 15,4-14-559-15,3-5-675 0</inkml:trace>
  <inkml:trace contextRef="#ctx0" brushRef="#br0" timeOffset="34740.07">25291 9837 3246 0,'-19'-12'38'16,"0"1"37"-16,6 3 28 0,-1-1 28 16,5-1 25-16,0 1 1 0,2-6-8 0,5 3-8 15,12-8-10-15,13-8-13 0,21-6-10 16,13 2-10-16,30-5-9 0,11 8-8 0,5 7-10 15,3 6-7-15,-18 13-3 0,-1 8-9 16,18 12-3-16,-7 12-5 0,-12 7-3 16,-11 10-1-16,-8 11 1 0,-8 5 40 15,-5 8 44-15,-6 6 30 0,0 4 39 0,-2-1 34 16,0 5 23-16,1 0 12 0,-1 0 5 0,-1-5 6 16,2-1-13-16,-6-9-16 0,-10-13-12 15,-3-7-20-15,-3-2-97 0,-3-3-116 16,-11-9 0-16,-4-2 0 0,-3-4 0 15,-8-2 0-15,-7 7 0 0,-14 4 0 0,-11-4 0 16,-12 0 0-16,-6-5 0 0,-23 6 0 16,-9-8 0-16,12-8 0 0,-5-6 0 0,0-4 0 15,-1-4 0-15,2-6 0 0,7-3 0 16,10-5 0-16,4-4 0 0,10-6 0 0,0-1 0 16,15-1 0-16,1 0 0 0,8-3-207 15,-4-2-292-15,5 1-106 0,5-3-159 0,-2 0-79 16,6-3 74-16,1 1-763 0,3-1-976 15</inkml:trace>
  <inkml:trace contextRef="#ctx0" brushRef="#br0" timeOffset="35284.99">25852 10290 4465 0,'-1'-11'7'0,"-3"-1"24"0,2 2 19 15,-2-1 22-15,2 1 26 16,2-2 33-16,0 0 10 0,0 0-2 0,2 0-8 16,4 0-11-16,-2-2-13 0,2 6-8 15,0 0-12-15,-1 1-5 0,1 1-6 0,-6 6 14 16,0 0 9-16,21 13 11 0,-14-3 14 15,1 3 26-15,0 8 28 0,3 5 12 0,-2 5 7 16,5 0 2-16,-5 1-1 0,2 2 0 16,3 1-9-16,-1-1-14 0,1-1-13 0,-1-3-66 15,1-2-96-15,-7-4 0 0,4-5 0 16,-3-3 0-16,-5-1 0 0,6-2 0 0,-5-3 0 16,-3 1 0-16,3-2 0 0,-2-1 0 15,0 0 0-15,-6 1 0 0,-1 0 0 16,-8 1 0-16,-1 0 0 0,-6 1 0 15,-6 0 0-15,3-2 0 0,4-2 0 0,2-2 0 16,3-1 0-16,3-1 0 0,4 0 0 16,7-3 0-16,-12 2 0 0,12-2 0 15,0 0 0-15,0 0 0 0,19-17 0 0,10 3 0 16,2 1 0-16,5 1 0 0,1-2 0 16,-1 4 0-16,0-3 0 0,3 5 0 0,-10 2 0 15,-7 0 0-15,-4 2 0 0,-4-1 0 16,-2 4 0-16,-2-1 0 0,-1 2 0 0,-9 0 0 15,0 0 0-15,0 0 0 0,12 3 0 16,-12-3-223-16,0 0-717 0,0 0-5 0,0 0 95 16,-31 7-930-16,18-5-1209 15</inkml:trace>
  <inkml:trace contextRef="#ctx0" brushRef="#br0" timeOffset="36806.18">20015 8127 1464 0,'0'0'147'0,"0"0"-18"0,16-5-14 0,-9 2 4 16,-2-1 5-16,1-3 9 0,1 0 1 0,-1 1 2 15,0-1 8-15,2 2 19 16,-5-2 2-16,3 0 9 0,0 2 9 0,-5-2 1 16,4 2 0-16,-1 0 4 0,-1-2-2 15,-3 7-7-15,2-7-12 0,2 1-13 0,-4 6-19 16,4-3-11-16,-4 3-11 0,0 0-3 15,0 0 2-15,0 0 2 0,3 27 9 16,-3-14 0-16,0 6 5 0,2 1-2 0,2 6 4 16,2 6-10-16,-2 1-13 0,3-2-1 15,1 3-4-15,-1-3-16 0,3-1-6 0,-2-7-8 16,-3-2-5-16,3 0-3 0,-2-6-7 16,-2-1-8-16,0-1-4 0,-1-2 0 0,-1-1-3 15,0 0-2-15,0 1 5 16,-6-1-6-16,0 0 2 0,-5 2 1 0,-5 2-4 15,1 1 5-15,-2-1 11 0,-2-2 15 16,5-4 14-16,-1 3 12 0,6-4 14 0,-2-2 13 16,0 2 14-16,5-2 7 0,4-5-3 15,-7 5-140-15,7-5 0 0,0 0 0 0,0 0 0 16,32-17 0-16,3 2 0 0,8-1 0 16,7-3 0-16,0 1 0 0,-3 0 0 0,-1 1 0 15,-10 5 0-15,-2 3 0 0,-9 0 0 16,-4 5 0-16,-8-1 0 0,0 2 0 0,-1 0 0 15,-2 2 0-15,-10 1 0 0,13-2 0 16,-13 2 0-16,0 0 0 0,0 0 0 16,0 0 0-16,8 6 0 0,-8-6 0 15,0 0-108-15,0 0-428 0,0 0-137 0,-20 9-208 16,20-9 28-16,-17 0 102 0,17 0-742 16,0 0-939-16</inkml:trace>
  <inkml:trace contextRef="#ctx0" brushRef="#br0" timeOffset="38024.75">22015 7764 3804 0,'5'-2'-83'16,"-5"2"43"-16,0 0 29 0,6-5 30 0,-6 5 29 15,5-7 27-15,-5 7 21 0,5-7 22 16,-1 2 5-16,-4 5-9 0,5-10-7 16,-3 4-12-16,4-1-9 0,-3 1-3 0,1-2-12 15,3-2-4-15,-4 2-11 0,3 0-3 16,-2-3-5-16,-3 1 4 0,3-2-1 0,-2-2-1 16,-2 0-2-16,-4-1-4 0,1-1-4 15,-7 0-2-15,2 0-6 0,-5 1 0 0,0 3-4 16,-3 1-3-16,2 5 0 0,-6 5-3 15,1 1-3-15,-3 5 0 0,-12 8 3 0,7 1 2 16,0 4 8-16,0 5 7 16,6 1 6-16,2 0 6 0,6 1 2 0,5 0 8 15,6-5 4-15,2-2 2 0,8 3-3 16,5 7-3-16,4-4-4 0,6-2-2 0,6 2-6 16,-2 0 0-16,-1 0-10 0,4-3-1 15,5 6-2-15,-9-5-2 0,1 3-4 0,-2-1 17 16,-4 2 11-16,-4 1 9 0,0 2 10 15,0-4 9-15,-5 3 8 0,-5-6 3 0,-1-1 18 16,-4-4 23-16,-4 2 12 0,0-2 10 16,-4 2 6-16,-3 0 8 0,-1-2-5 0,-8 3-16 15,-2-6-138-15,-7 2-15 0,5-6 0 16,-1-3 0-16,2-3 0 0,-4-2 0 16,5-2 0-16,-2-2 0 0,1-2 0 15,1-5 0-15,-2-1 0 0,-2-5 0 0,7 2 0 16,-1-1 0-16,5 1 0 0,3 7-4 15,3-2-473-15,-1 1-127 0,7 1-152 0,-1 0-120 16,2 6 80-16,3-11-795 0,5 10-1032 16</inkml:trace>
  <inkml:trace contextRef="#ctx0" brushRef="#br0" timeOffset="38255.86">22323 8228 4336 0,'0'0'-34'0,"10"-3"28"15,-10 3 25-15,0 0 22 0,12 0 42 16,-12 0 42-16,11 3 36 0,-2 1 9 0,5 4 2 16,-1 1 3-16,3 1-10 0,-4 5 0 15,1-2-1-15,1 4-6 0,-5-1 2 0,-1-1-18 16,-3 0-11-16,-4 2-7 0,-1-3-11 16,-1 1-10-16,-4-1-12 0,-4 5-9 0,-1-3-9 15,-2-4-9-15,1 0-64 0,-2-4-73 16,1 1-89-16,1-6-109 0,0 0-134 15,1-3-151-15,10 0-232 0,-15-15 68 0,12 7 89 16,1-4-516-16,2-7-613 0</inkml:trace>
  <inkml:trace contextRef="#ctx0" brushRef="#br0" timeOffset="38707.21">22754 7624 3417 0,'-2'-11'105'0,"2"2"23"15,-2 4 18-15,2 5 46 0,0 0 50 0,0 0 33 0,-10 21 2 16,6-6 3-16,3 1-19 0,-3 3-15 16,4 1-22-16,0 5-18 0,2 2-26 0,1 7-13 15,6 0-21-15,0-1-11 0,-2-9-13 16,4 5-26-16,1-7-57 0,-2-4-53 16,-1 0-51-16,1-1-47 0,3-3-40 15,1-6-37-15,-3-4-23 0,2-4-18 0,1-2-6 16,0-5 13-16,8-1 12 0,5-8 25 15,-2-1 17-15,-2 0 21 0,-3 4 27 0,-9-1 57 16,1 5 67-16,-5 0 46 0,1 3 35 16,-2 1 22-16,-2 1 18 0,-4 4 19 0,0 0 31 15,0 0 13-15,0 0 17 0,0 0-4 16,0 0-12-16,-7 22-1 0,7-22-8 0,-1 17-5 16,1-8-11-16,1 0-5 15,2-3-2-15,3 1-10 0,-1-1-8 0,6-3-7 16,1 0-20-16,1-3-9 0,7-1-12 15,-2-3-6-15,2 1-9 0,-1-5-6 0,-2 2-6 16,-3 1-5-16,-3-3-8 0,0 0-7 16,-1 0-43-16,-5-1 0 0,-3 0 0 0,0 1 0 15,-4-4 0-15,-1 2 0 0,-8-7 0 16,-2 1 0-16,-8-4-86 0,-4 1-133 16,-1 3-85-16,-6 3-118 0,0-1-115 0,-3 5-180 15,0-1-119-15,-1 2 81 0,0 3-713 16,6 1-915-16</inkml:trace>
  <inkml:trace contextRef="#ctx0" brushRef="#br0" timeOffset="39913.03">20165 7882 4045 0,'-26'3'-223'16,"3"-2"32"-16,-1 2 31 0,8-2 34 16,-4 1 42-16,7 0 41 0,0-2 47 0,13 0 32 15,-19 0 3-15,12-4-3 0,7 4-3 16,0-9-3-16,15-3-2 0,24-14-6 0,22-3-3 15,34-13 1-15,20-1-4 0,16-6-7 16,56-17 9-16,19 1-3 0,11 0-5 0,7-4-12 16,16-1-9-16,10 2-6 0,-3-2-10 15,-8 2-21-15,-8 7-17 0,-12 8-5 16,-14 5 5-16,-55 17 5 0,-8 7 7 16,-17 5 2-16,-17 11 7 0,-35 8 7 0,-10 8 4 15,-14 9 21-15,-6 10 30 0,-15 11 28 16,-4 11 25-16,-12 3 20 0,-2 8 3 15,-7 3 0-15,-1 5 3 0,-2 2 3 0,0-2-9 16,2-1-10-16,3-2 2 0,-3-3-4 16,1-1 8-16,5-3-4 0,-3 2-8 15,2-6-7-15,0-2-5 0,-3-10-7 0,-2 0-4 16,-4-2-6-16,-4-4-1 0,0 2-5 16,-7-3 0-16,-9 7-6 0,-4-5-6 15,-10 1-1-15,-10-4 1 0,-9 1-4 0,-24 9-1 16,-6-1 4-16,-10 2 1 0,-16-1 30 15,-9 4 1-15,-61 10-1 0,-3-3-4 0,-9-2-7 16,-4-2-6-16,-4-8 0 0,2 2 3 16,-4-5 2-16,9 0 2 0,46-10 2 0,1-1 9 15,0-3 6-15,6 0 10 0,2-2 5 16,4 0 10-16,11 0-1 0,12-2-3 0,9-2 3 16,12 1-6-16,20-4-4 0,9-1-5 15,6-3-2-15,6-1-12 0,14-3-4 16,9-2-4-16,6 0-6 0,6-4-3 0,0 1-2 15,0 0 1-15,4-3 7 0,2 2 17 16,9-3 15-16,-14 0 20 0,14 0-18 0,-16-8 7 16,9 1-11-16,-1-5 3 15,3-7-16-15,-6-12-3 0,6-7-8 0,-1-1 0 16,5-6-9-16,-1-13-8 0,4-6 2 16,-2-7-9-16,1-7-2 0,3-4-7 0,2-19 1 15,-3-4-11-15,6 6 1 0,-6 18-14 16,3 1-26-16,-4 8-25 0,1 10-4 0,-3 17-7 15,2 7-45-15,0 11-60 0,-2 10-33 16,-2 7-22-16,0 5-34 0,2 5-56 0,0 0-48 16,0 0-57-16,0 0-71 0,-1 34-186 15,10-16-11-15,5 9 84 0,9 0-428 16,9 4-504-16</inkml:trace>
  <inkml:trace contextRef="#ctx0" brushRef="#br0" timeOffset="40638.21">21175 8660 2746 0,'-12'-6'35'16,"12"6"24"-16,-9-4 11 0,9 4 17 0,-9-3 43 15,9 3 32-15,-9-5 21 0,9 5 4 16,-3-4-11-16,3 4-18 0,0 0-15 16,-8-3-15-16,8 3-11 0,0 0-11 0,0 0-11 15,0 0-9-15,0 0-9 0,0 0-9 16,0 0-5-16,0 0-5 0,0 0-5 16,0 0-5-16,-19 10-7 0,10-5-5 15,-1 1 3-15,0-2-6 0,3-2-2 0,-1 1 3 16,8-3 6-16,-11 2-1 0,11-2-3 15,0 0-3-15,0 0-3 0,0 0-5 0,0 0-2 16,0 0-3-16,0 0 0 0,0 0-4 16,0 0 3-16,0 0 4 0,0 12 4 0,2-3 13 15,-4-1 13-15,0 4 10 0,-6 2 6 16,-1 3-4-16,-2 1-7 0,-9 4-9 0,-1-4-2 16,3 2 0-16,-4-5-7 0,7-3-4 15,0-3-15-15,-1-1-53 0,3-1-71 16,0-6-96-16,3 1-121 0,3-2-123 15,7 0-171-15,-20-13-68 0,17 0 62 0,-3-3-460 16,4-9-551-16</inkml:trace>
  <inkml:trace contextRef="#ctx0" brushRef="#br0" timeOffset="40876.44">21230 7722 3066 0,'-2'-9'21'0,"0"2"32"0,0 2 4 15,2 5 35-15,0 0 42 16,0 0 33-16,0 0 40 0,0 0 30 0,-5 37 26 0,5-11 9 16,1 17 9-16,7 13-8 15,6 5-1-15,-1-3-21 0,8 3-17 0,2 0-19 16,1 0-20-16,5-2-21 0,-1-3-16 16,1-1-14-16,-4 0-13 0,-2-7-16 0,-5 0-11 15,0-6-11-15,-5-7-18 0,-5-3-51 16,-2-6-75-16,-4-4-87 0,-2-3-89 0,-2-2-110 15,-4 0-115-15,0 1-136 0,-5-3-186 16,0-5 51-16,-1-1 86 0,-3-3-513 0,-5-2-617 16</inkml:trace>
  <inkml:trace contextRef="#ctx0" brushRef="#br0" timeOffset="43193.15">4845 10010 1445 0,'-7'-3'126'15,"1"-1"-33"-15,6 4 4 0,0 0 15 16,-19 7 12-16,13 0 4 0,0 0 11 0,1 3-4 16,3 0 15-16,0-3 2 0,2 3 11 15,2-3 5-15,4 3 16 0,3-7 13 16,8-2 15-16,10-4-5 0,13-8-8 0,15-13-14 16,6-7-16-16,19-13-15 0,0-8-12 15,4-1-13-15,-1-5-13 0,-4 1-12 16,-9 2-12-16,-5 4-8 0,-21 14-10 15,-6 2-3-15,-8 6-4 0,-8 6-10 0,-8 5-2 16,-6 6-5-16,-3-1-8 0,-2 5-5 16,-3 1-5-16,0 7-5 0,0-8-13 0,0 8-39 15,0 0-54-15,0 0-81 0,0 0-79 16,0 0-87-16,-8 25-118 0,8-4-203 0,-2 5-3 16,0 15 82-16,-2 14-314 15,-3 5-366-15</inkml:trace>
  <inkml:trace contextRef="#ctx0" brushRef="#br0" timeOffset="43592.73">6028 12249 2490 0,'-10'23'124'0,"1"-3"37"16,2-1 11-16,1-3 2 15,4-4 16-15,-3-1 22 0,5 0 38 0,0-5 34 16,0-6 33-16,9 11 9 0,-9-11 3 15,22-3-33-15,8-11-23 0,9-8-24 16,7-6-27-16,3-1-42 0,2-5-17 0,1-4-12 16,0 7-7-16,-7 0-14 0,-3 0-12 15,-9 11-13-15,-8 0-15 0,-7 5-8 0,-4 5-4 16,-1 2-23-16,-4-1-33 16,-2 0-50-16,-2 2-73 0,-1 2-76 0,-2-1-127 0,-2 1-163 15,0 5-221-15,-6-11-117 16,-2 6 79-16,-1 0-665 0,-4 3-845 0</inkml:trace>
  <inkml:trace contextRef="#ctx0" brushRef="#br0" timeOffset="53536.15">13733 9779 472 0,'7'-1'78'16,"-7"1"23"-16,0 0 2 0,9-4 1 15,-9 4 3-15,0 0 2 0,11-4-10 0,-11 4-3 16,5-5 4-16,-5 5 2 0,6-7-6 16,-6 7-4-16,5-7-9 0,-1 1-4 0,3 1-12 15,-4-1-3-15,3 1-9 0,-3-2-4 16,1-2-6-16,2 3-3 0,0-3-6 0,0 0-2 16,-3-1-1-16,3 0-5 0,-1-2-4 15,-1-1 0-15,4 0-1 0,-4-1 1 0,2 4 13 16,-3-2 9-16,-1 4 15 0,0-1 2 15,2 2 1-15,-2 0-10 0,-1 0-4 16,-1 7-5-16,5-5-2 0,-5 5 0 16,0 0-6-16,0 0 6 0,7 23 4 15,-3-10-5-15,0 5 2 0,1 0 5 0,6 4-4 16,0 8 1-16,0-3-9 0,3 1 7 16,-1 1-8-16,0-6 1 0,-2 0-10 0,1-6 3 15,-2 2-7-15,-1-4 1 0,-2 3-4 16,1-5 5-16,-2-1-3 0,2 1-3 0,-5-2 13 15,-1-2 20-15,0 1 15 0,0 0 4 16,-4-1-1-16,-2 3-7 0,1 1-7 16,-7 1 1-16,0 2 10 0,-1-1-2 15,0-1 0-15,1-4 3 0,2 2-3 0,1-5 1 16,3 0 0-16,0 0 2 0,4-7-5 16,-6 7 2-16,6-7 1 0,0 0-7 15,0 0 1-15,61-21 2 0,-15 2-5 0,3 0-3 16,5-1-2-16,1 1-8 0,-3 2-5 15,1 1-3-15,-13 4-4 0,-4 4-7 0,0 1-9 16,-11 2-37-16,-6 3-56 0,-5 4-64 16,-9 1-93-16,-3 4-107 0,-6 1-141 0,-11 6-168 15,-11 8 55-15,-13 6-344 0,-4-3-419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8-31T03:28:57.562"/>
    </inkml:context>
    <inkml:brush xml:id="br0">
      <inkml:brushProperty name="width" value="0.05292" units="cm"/>
      <inkml:brushProperty name="height" value="0.05292" units="cm"/>
      <inkml:brushProperty name="color" value="#FF0000"/>
    </inkml:brush>
  </inkml:definitions>
  <inkml:trace contextRef="#ctx0" brushRef="#br0">11982 4261 1064 0,'0'0'184'0,"-13"-4"-35"0,5 3-8 0,8 1-9 16,-15-4 1-16,8 1 4 0,7 3 0 15,-16-4-2-15,16 4 8 0,-15-5-1 0,15 5-2 16,-14-4 2-16,14 4-5 15,-11-2-9-15,11 2 2 0,0 0-10 0,-13-3 3 16,13 3-5-16,0 0-6 0,-12-1-9 16,12 1-8-16,0 0-15 0,0 0 1 15,0 0-13-15,-9-3-1 0,9 3-8 0,0 0-5 16,0 0-2-16,0 0 0 0,0 0 13 16,0 0-4-16,0 0-1 0,0 0 1 0,27 11-1 15,-12-7-8-15,4-1-3 0,6 1-2 16,11 1-6-16,4 0-3 0,3 2-4 0,4-2-2 15,-4 2-6-15,5-1 1 0,-3 0-3 16,1 0-3-16,-4 1-2 0,1-1-4 16,-7-1-2-16,-10-2 0 0,-4 1-3 0,-6-1 3 15,-1-1-2-15,-1 0 10 0,-3 0 13 16,-2-1-4-16,-9-1 9 0,18 3-3 16,-18-3-2-16,14 2-5 0,-14-2-3 15,11 1-4-15,-11-1-6 0,0 0-7 0,0 0-37 16,14 0-48-16,-14 0-87 0,0 0-100 15,0 0-145-15,0 0-212 0,0 0-34 0,0 0 70 16,-3-9-317-16,3 9-384 0</inkml:trace>
  <inkml:trace contextRef="#ctx0" brushRef="#br0" timeOffset="1235.32">11876 3695 2274 0,'0'0'-92'16,"0"0"35"-16,0 0 34 0,0 0 23 0,0 0 27 16,0 0 21-16,0 0 23 0,0 0 17 15,0 0 10-15,0 0 13 0,0 0 10 0,0 0 5 16,0 0 3-16,0 0 8 0,0 0 4 15,0 0 5-15,0 0 2 0,0 0 6 16,0 0 5-16,0 0-5 0,15-4 1 16,-15 4-7-16,0 0-5 0,0 0-5 15,0 0-9-15,0 0-12 0,11-4-11 0,-11 4-6 16,8-7-13-16,-8 7-8 0,9-9-5 16,-3 4-3-16,0 0-2 0,-6 5-1 0,8-11-4 15,-3 7-2-15,-1 0 0 0,-4 4 4 16,7-8-3-16,-3 2-1 0,-4 6-1 15,9-7 4-15,-9 7-7 0,3-7-4 0,-3 7 0 16,0 0-5-16,6-7-1 16,-6 7-5-16,0 0 1 0,3-5-9 0,-3 5-2 15,0 0-9-15,0 0 1 0,0 0-7 0,0 0-3 16,0 0 0-16,0 0-2 0,0 0 2 16,0 0 1-16,0 0 0 0,2 28 12 15,-4-13 21-15,-1 1 10 0,-3 4 7 0,3 2-4 16,-6 0 3-16,5-1 6 0,-3 1-1 15,3 2-4-15,-3-2 4 0,2-2-7 16,-2 1 8-16,3-7-1 0,1 4 2 0,-3-5-15 16,4 0 3-16,-1-3-7 15,1 1-6-15,-3-3-2 0,3-1 5 0,0 0 6 0,2-7 8 16,-2 10 6-16,2-10 3 16,-3 8 5-16,3-8 5 0,-2 7-34 0,2-7-49 0,0 0 0 15,-6 9 0-15,6-9 0 16,0 0 0-16,-7 5 0 0,7-5 0 0,0 0 0 15,-14 1 0-15,14-1 0 0,-15 0 0 16,15 0 0-16,-21 0 0 0,10 2 0 16,11-2 0-16,-19 0 0 0,19 0 0 0,-20 2 0 15,13 0 0-15,7-2 0 0,0 0 0 16,-15 0 0-16,15 0 0 0,0 0 0 0,0 0 0 16,0 0 0-16,0 0 0 0,0 0 0 15,0 0 0-15,63 1 0 0,-31 1 0 0,12-4 0 16,0 1 0-16,-1-1 0 0,-5 0 0 15,-9 0 0-15,-6 1 0 0,-4 1 0 16,-6 0 0-16,0-2 0 0,-13 2 0 16,22 0 0-16,-22 0 0 0,15-1 0 0,-15 1 0 15,11-2 0-15,-11 2 0 0,0 0 0 16,10-3 0-16,-10 3 0 0,0 0 0 16,0 0 0-16,0 0 0 0,-19-11 0 0,9 9-432 15,1-1-138-15,-6-1-127 0,1-1-210 16,-1 2 72-16,1-4 98 0,0 1-628 0,2 2-819 15</inkml:trace>
  <inkml:trace contextRef="#ctx0" brushRef="#br0" timeOffset="1765.43">11809 3669 3508 0,'0'0'-93'0,"0"0"48"0,0 0 35 0,-10-5 31 0,10 5 29 15,0 0 16-15,-1-10 12 16,1 10 0-16,1-9 4 0,-1 9-1 0,4-10-6 15,2 3-2-15,-5 0-5 0,4 2 2 16,-5 5 4-16,9-12-3 0,-5 8-10 16,-4 4 2-16,6-8-1 0,-6 8-6 0,5-7-1 15,-5 7 3-15,7-5-13 0,-7 5-2 16,0 0-3-16,0 0-5 0,0 0 0 0,0 0 17 16,0 0 16-16,9 20 15 15,-7-4-3-15,-1 2 3 0,3 3 4 0,-2 2 4 16,2 0 0-16,-1 12 12 0,2-1-12 15,-1 1-7-15,-1-8 6 0,-3-4-8 16,0-3-8-16,2-2-5 0,-2 2-5 0,0-5-7 16,0-1-3-16,-2 0 7 0,2-3-1 15,0 2 8-15,-1-5 4 0,-1 0 10 0,0-1-9 16,0 1 15-16,2-8 14 0,-5 10-6 16,5-10-3-16,-3 5-6 0,3-5-15 0,-8 3-7 15,8-3-7-15,0 0-7 0,0 0-13 16,-14 2-29-16,14-2-66 0,0 0-91 15,0 0-105-15,0 0-142 0,-20-5-195 0,20 5-250 16,-7-3 54-16,7 3 93 0,0 0-537 16,0 0-692-16</inkml:trace>
  <inkml:trace contextRef="#ctx0" brushRef="#br0" timeOffset="2421.86">12637 4175 3329 0,'-15'-2'-64'0,"0"2"32"0,4 0 15 16,11 0 28-16,-22-2 24 0,22 2 41 0,-14 0 21 15,14 0 7-15,0 0 22 0,-14-2 1 16,14 2 4-16,0 0-8 0,0 0 1 16,0 0 3-16,0 0-2 0,75 11-11 0,-28-6-9 15,14 2-12-15,3 0-7 0,8-2-9 16,-2 0-10-16,-4 0 0 0,1-5-13 0,-10 5-4 15,-13 1-4-15,-9-4-6 0,-10 0-4 16,-7-2-4-16,0 1-1 0,-6-1-3 16,-12 0-1-16,13 0-6 0,-13 0-2 0,0 0-3 15,0 0-3-15,-49-7 0 0,10 3 2 16,-7 1-1-16,-12-6-2 0,1 4-2 16,2-5-1-16,9 5-2 0,8 0 0 15,8 2 4-15,9 1 1 0,4 0 0 0,3 0 5 16,5 0 2-16,9 2-5 0,0 0 1 15,0 0 1-15,0 0-3 0,0 0 0 0,0 0-2 16,54 9-9-16,-17-4-39 0,7-1-62 16,0-1-87-16,1 0-105 0,-2-2-127 15,-3 5-179-15,-14-2-71 0,-1-1 69 16,-10-1-350-16,-1 1-429 0</inkml:trace>
  <inkml:trace contextRef="#ctx0" brushRef="#br0" timeOffset="7629.89">15163 3871 1640 0,'0'0'328'0,"0"0"-62"0,0 0-31 0,0 0-27 16,0 0 21-16,-6 8-8 16,6-8-1-16,0 0-16 0,0 0 2 0,0 0-3 15,0 0 0-15,0 0-2 0,0 0-5 16,0 0-4-16,0 0 0 0,0 0-3 0,0 0 5 16,0 0 9-16,0 0 8 0,0 0 4 15,0 0-18-15,0 0-18 0,0 0-19 16,0 0-12-16,0 0-17 0,6-24-7 0,-2 15-13 15,-2 0-8-15,0-1-11 0,2 0-12 16,0 1-6-16,-1-1-7 0,1 1-10 0,2 1-3 16,-5 2-10-16,3-1-8 0,-4 7-3 15,12-8-7-15,-4 6 0 0,-8 2-9 16,0 0-1-16,28 4 2 0,-17 2 4 16,3 1-10-16,-1 4-4 0,1 1 11 0,-1 0-15 15,1 1 5-15,-9-1-2 0,4 2-17 16,-1-2 0-16,-4-2 1 0,0 3 6 0,-2-4 6 15,2 0 2-15,-4 0-2 0,0-1 7 16,0-1 13-16,0-7 2 0,0 12 3 16,0-12 6-16,0 8 10 0,0-8 14 0,0 0-7 15,0 0 0-15,0 0-2 0,0 0-40 16,0 0-9-16,11-18 0 0,-6 6 0 16,6 0 0-16,-4 0 0 0,-2 0 0 15,5 1 0-15,-4 5 0 0,3-2 0 0,-1 1 0 16,-3 3 0-16,6 2 0 0,-11 2 0 15,18 2 0-15,-9 5 0 0,5-1 0 0,-3 8 0 16,-1-1 0-16,1 2 0 0,-1 2 0 16,-2 1 0-16,-1 2 0 0,3-3 0 0,-7 2 0 15,3-4 0-15,-2 1 0 0,-2-1 0 16,2-3 0-16,0 1 0 0,-2-2 0 16,-1-2 0-16,-1-3 0 0,2 1 0 0,0 1-108 15,-2-8-125-15,2 8-80 16,-2-8-109-16,0 0-104 0,0 0-128 0,0 0-193 15,0 0 73-15,0 0 83 0,14-23-541 16,-9 15-695-16</inkml:trace>
  <inkml:trace contextRef="#ctx0" brushRef="#br0" timeOffset="7828.27">15727 3961 3550 0,'0'0'119'0,"-19"1"41"0,19-1 29 15,0 0 36-15,0 0 22 0,0 0 31 0,0 0 9 16,0 0-3-16,0 0-10 16,0 0-21-16,0 0-26 0,0 0-22 0,43-8-31 0,-21 8-41 15,-3-4-76-15,4 0-108 0,1 3-104 16,1-4-126-16,0 0-134 0,-2 0-147 16,11-6-170-16,-11 6 13 0,0 0 80 15,-8 2-418-15,-2-3-530 0</inkml:trace>
  <inkml:trace contextRef="#ctx0" brushRef="#br0" timeOffset="8055.82">16140 3772 3036 0,'0'-10'98'0,"0"10"25"0,0 0 20 15,2-7 17-15,-2 7 16 0,0 0 6 16,0 0 20-16,0 0 31 0,0 0 22 0,0 0 6 16,12 26-4-16,-10-11-22 0,0 2-16 15,0 4-17-15,-2 0-21 0,0 4-9 0,0-1-21 16,0 0-36-16,0 0-12 15,-4 2-6-15,4-4-12 0,-5 1-12 0,5 0-11 16,-3-6-31-16,-1 1-56 0,2-5-59 16,2-1-66-16,-2 0-74 0,2-3-89 0,-3-1-116 15,1-1-137-15,-4-1-183 0,6-6 63 16,-5 4-547-16,5-4-696 0</inkml:trace>
  <inkml:trace contextRef="#ctx0" brushRef="#br0" timeOffset="12843.08">29095 4160 1052 0,'-6'8'384'0,"2"1"-39"0,2-4-28 16,2-5-21-16,-4 10 14 0,2-6-3 16,2-4-1-16,0 0-6 0,-1 10 16 0,1-10 15 15,0 0 3-15,0 0-12 0,13 5-17 16,-13-5-27-16,23-5-28 0,-8-1-24 0,6 0-24 15,0-1-19-15,0-1-17 16,-2-5-20-16,0 3-14 0,4-7-11 0,-3-2-16 16,0-2-9-16,-3-4-12 0,0-1-6 0,-3-3-14 15,-3-3-7-15,-2 1-4 0,0-2 1 16,-4 5-13-16,-3 8 0 0,0 2-12 16,0 3 0-16,-1 2-5 0,-1 1 0 0,0 3-8 15,2 0-6-15,-2 9-5 0,-2-7 3 16,2 7-1-16,0 0 5 0,-19 20-4 15,12-3 1-15,-4 10 5 0,0 4-5 0,6 3 4 16,1 2 0-16,4 0 3 0,4 2-4 16,1-2-2-16,2-1 2 0,0-2-3 0,1-6 0 15,1 2-4-15,-3-7-9 16,2-6-32-16,-5-3-34 0,1-1-49 0,-2-3-44 16,2-1-42-16,-3-3-69 0,1-1-107 15,-2-4-116-15,0 0-120 0,0 0-191 0,14-16 67 16,-10 2-616-16,-2-5-812 0</inkml:trace>
  <inkml:trace contextRef="#ctx0" brushRef="#br0" timeOffset="13051.01">29607 3645 3574 0,'0'-17'55'16,"-4"2"27"-16,0 2 28 0,4 1 29 0,-1 4 42 15,-1-1 36-15,0 1 20 0,0 1-2 0,2 7-22 16,-4-15-23-16,2 9-19 15,2 6-21-15,0-8-37 0,0 8-67 16,0 0-70-16,0 0-95 0,0 0-130 0,0 0-161 16,23 63-348-16,-15-42 91 0,-3-2 71 15,1 1-387-15,1 3-460 0</inkml:trace>
  <inkml:trace contextRef="#ctx0" brushRef="#br0" timeOffset="13232.8">29537 4162 3169 0,'0'0'299'0,"-17"-2"13"0,17 2 22 15,-7-5 12-15,7 5-28 0,0 0-33 0,7-13-29 16,-7 13-28-16,26-10-20 0,-1 5-23 16,11-4-56-16,4 4-102 0,4 0-106 0,-3 2-127 15,4 1-146-15,-6-2-156 0,-6 7-199 16,-8-3 12-16,-11 4 85 0,0 3-390 0,-10 2-475 15</inkml:trace>
  <inkml:trace contextRef="#ctx0" brushRef="#br0" timeOffset="13417.13">29632 4290 2738 0,'0'0'88'16,"0"0"56"-16,-19-4 18 0,19 4 8 15,0 0 14-15,0 0 9 0,0 0-2 0,0 0-18 16,0 0-14-16,0 0-15 0,40-6-15 15,-22 6-56-15,11 0-92 0,-2 0-104 16,3 0-134-16,13-2-183 0,-13 2-187 0,1-2 58 16,-5 0-286-16,-5 1-339 0</inkml:trace>
  <inkml:trace contextRef="#ctx0" brushRef="#br0" timeOffset="13647.16">30209 3799 2660 0,'2'-15'201'16,"-2"5"7"-16,0 2 1 0,0 0-8 16,0 8-8-16,0 0-2 0,0 0 49 0,0 0 16 15,0 0-7-15,-6 38-16 16,1-5-43-16,-2 6-14 0,4 4-13 0,-3 10-21 16,-1-1-1-16,1-9-26 0,0-3-11 0,-2 2-10 15,3-4-17-15,-3-3-20 0,3 0-36 16,-3-4-38-16,2-8-38 0,0-2-47 0,5-4-53 15,-5-3-65-15,4-2-76 16,2-4-87-16,0 1-176 0,2-4-133 0,-2-5 72 16,6 7-408-16,-6-7-502 0</inkml:trace>
  <inkml:trace contextRef="#ctx0" brushRef="#br0" timeOffset="14130.03">30954 4479 3065 0,'0'0'159'0,"0"0"34"0,0 0 5 16,0 0-2-16,0 0 7 0,0 0 12 15,15-2 4-15,-15 2 0 0,17-9-17 0,-5 2-15 16,1 1-11-16,5-5-20 0,6-4-1 16,0-3 4-16,1-2 2 0,0-1-7 0,8-10 0 15,-5 1-6-15,3-5-3 0,-7-1 6 16,-1 0-8-16,-5 3-1 0,-2 3 0 15,-2 3-3-15,-3 6 4 0,-5 4-5 16,2 5-15-16,-4 2-16 0,-3 3-11 0,1 1-11 16,-2 6-7-16,0 0-6 0,-25 22-7 15,8 1-2-15,-3 6-23 0,-5 7-40 16,5-3 0-16,5-1 0 0,1 3 0 0,7 0 0 16,2-2 0-16,1-5 0 0,4-5 0 15,0-2 0-15,2 1 0 0,1-4 0 0,-1-3-234 16,4 1-155-16,2-5-128 0,0-2-173 15,-1-4-195-15,2 1 68 0,3-3 80 16,-3-3-597-16,-9 0-790 0</inkml:trace>
  <inkml:trace contextRef="#ctx0" brushRef="#br0" timeOffset="14317.46">31463 3919 4066 0,'-9'-15'161'0,"4"2"11"0,-3 2 25 0,3 0 34 15,1 3 26-15,0 3-6 0,4 5-28 0,-6-10-40 16,6 10-13-16,-4-5-27 0,4 5-62 16,0 0-89-16,0 0-138 0,8 22-173 15,0-3-244-15,1 1-211 0,2 12 76 16,1 1 70-16,3-2-392 0,3 0-495 0</inkml:trace>
  <inkml:trace contextRef="#ctx0" brushRef="#br0" timeOffset="14569.84">31822 4130 3048 0,'0'0'83'0,"2"-6"-9"0,-2 6 9 0,0 0 50 16,0 0 48-16,0 0 44 0,-17 29 14 0,7-13 22 16,-6 9 12-16,-8 0 23 0,-1 2 2 15,1 0-2-15,0-2 4 0,-1-2-5 16,1-1-11-16,10-6-10 0,0-1-20 15,3-5-12-15,0 2-10 0,0-2-13 0,8-2-12 16,-3 0-15-16,4-1-19 0,2-7-144 16,6 10-29-16,1-7 0 0,5 1 0 0,1-1 0 15,7 1 0-15,-2-2 0 0,2-1-266 16,1 1-316-16,-5-2-198 0,4 2-138 16,-5 2 87-16,-5 1-806 0,-3 3-1076 0</inkml:trace>
  <inkml:trace contextRef="#ctx0" brushRef="#br0" timeOffset="14775.87">31369 4681 4873 0,'-17'-2'119'0,"4"4"27"0,13-2 32 16,-14 1 72-16,14-1 36 0,0 0 26 0,0 0-5 16,0 0-29-16,0 0-27 0,0 0-29 15,0 0-23-15,0 0-34 0,48 0-91 0,-21-1-124 16,1 1-130-16,2 0-128 0,11 0-145 15,-5-2-201-15,-8 2-198 0,1 0 62 16,-11 0 92-16,4 2-552 0,-3-1-711 16</inkml:trace>
  <inkml:trace contextRef="#ctx0" brushRef="#br0" timeOffset="15564.01">32114 4449 3519 0,'0'0'62'0,"0"0"42"0,-2-8 20 16,2 8 24-16,0 0 26 0,15-16 18 0,-6 11 6 15,5-2-4-15,-1 2-18 0,5 0-12 16,-2 1-25-16,0 3-13 0,1 2-12 15,0 5-15-15,1 2-7 0,-4 4-10 0,-3 4-7 16,0 1-7-16,-2 2-8 0,-7 0-4 16,0-1-4-16,-6 2-1 0,0 2 6 15,-1-2 3-15,-6-1 16 0,2 0 16 0,0-3 23 16,2-3 7-16,-2-3 8 16,4 1 14-16,1-3 20 0,-2-1 19 0,5 0 15 15,1-7 6-15,-4 5-15 0,4-5-20 16,0 0-18-16,0 0-83 0,29-19-68 0,-5 2 0 15,6-1 0-15,2 2 0 0,2 4 0 16,-4 0 0-16,-6 7 0 0,-4 1 0 16,-1 4 0-16,-2 4 0 0,-2 3 0 0,0 3 0 15,-1 5 0-15,-3 2 0 0,4 8 0 16,-5-4 0-16,-3-2 0 0,-1 2 0 0,-1-2 0 16,2-2 0-16,-3-1 0 0,3 1 0 15,-3-2 0-15,-1-5 0 0,3 1 0 16,-2-1 0-16,2-3 0 0,0-1 0 15,3 0 0-15,3-3 0 0,3 1 0 0,-1-4 0 16,6-2 0-16,1 0 0 0,2-5 0 16,10-7 0-16,-8 1 0 0,6-3-56 15,-4 0-415-15,-8 2-91 0,-4 3-121 0,-5 2-214 16,-3 3 74-16,-3 1 91 0,-4 5-617 16,0 0-805-16</inkml:trace>
  <inkml:trace contextRef="#ctx0" brushRef="#br0" timeOffset="16647.34">29674 4710 3869 0,'0'0'-69'0,"2"-15"33"0,-2 7 44 15,0 8 49-15,0-13 38 16,2 8 26-16,-2 5 2 0,-2-9-8 0,2 9-13 16,0 0-10-16,0 0 7 0,0 0 38 15,0 0 13-15,-16 27 4 0,7-8-4 0,2 2 4 16,-7 8 12-16,3 0 0 0,-1 0 4 15,4-5-12-15,3-1-21 0,-3-3-2 0,7 1-2 16,-4-3 0-16,3 0 2 0,2-3-5 16,0-1-3-16,7 1-6 0,0 3-4 0,4-4-9 15,14 4-14-15,6-1-9 16,5-2-7-16,12 3-10 0,9 2-9 0,8-4-7 0,8 3-6 16,23 5-7-16,1 1-1 0,6-1-16 15,-2 1-38-15,-1-1-61 0,-23-9-12 16,-3 0-5-16,-4-4 2 0,-4-1 9 15,-10-3 12-15,-11-2 11 0,-6-3 6 16,-5-1 15-16,-9-1 35 0,2-3 40 0,-4-1 30 16,-1-1 34-16,2-1 33 0,-5-4 7 15,6-6 2-15,-3-5-1 0,1 1-10 0,-3-4-8 16,-2-6-103-16,1-1-20 0,6-6 0 16,-3-1 0-16,3 2 0 0,-5 6 0 0,-4 7 0 15,-2 6 0-15,-4 2 0 0,-3 4 0 16,-1 1 0-16,2 3 0 0,-6 2-226 15,-2 5-98-15,0 0-58 0,0 0-80 16,-23 19-112-16,-1 0-170 0,-4 4-64 0,-8 8 84 16,-4 4-618-16,-3 4-799 0</inkml:trace>
  <inkml:trace contextRef="#ctx0" brushRef="#br0" timeOffset="17237.53">29626 5700 3843 0,'0'0'100'0,"-11"-6"27"0,11 6 40 0,-6-10 27 0,6 10 28 15,1-17 34-15,6 6 17 0,2-2 4 16,4-3-8-16,3 5-14 0,0-2-12 16,4 1-17-16,1 5-20 0,-1 1-20 15,0 4-23-15,-3 4-12 0,6 2-13 0,5 11-13 16,-3 0-12-16,-2 5-11 0,-4 2-6 15,-2 1-9-15,-8-2-1 0,2-2 0 16,-8 3 6-16,-1-4 2 0,-2 0-80 0,-2 0-14 16,-1 0 0-16,-4 2 0 0,2-1 0 15,-3-3 0-15,3-3 0 0,-3-1 0 0,4-3 0 16,2 0 0-16,-2-2 0 0,2-2 0 16,2-5 0-16,0 0 0 0,0 0 0 0,0 0 0 15,23-16 0-15,-3 4 0 0,6-3 0 16,4 1 0-16,-3 0 0 0,-2 4 0 0,-4 2 0 15,-6 4 0-15,2 0 0 16,-4 4 0-16,3 2 0 0,-1 3 0 0,1 0 0 0,-2 2 0 16,-2 3 0-16,-1 1 0 15,1 1 0-15,-2 0 0 0,-1 0 0 0,-2 0 0 16,1-1 0-16,-2 2 0 0,0 1 0 16,-3-6 0-16,1 1 0 0,-2-1-290 0,0 0-278 15,-4 0-146-15,-4-3-173 0,1-1 66 16,-5 0 90-16,0-2-691 0,10-2-872 15</inkml:trace>
  <inkml:trace contextRef="#ctx0" brushRef="#br0" timeOffset="17573.77">30083 5363 4123 0,'-44'-3'76'0,"-5"3"21"0,-15 8 34 16,-8 9 49-16,-9 13 46 0,-1 5 55 15,1 12 26-15,9 5 4 0,10 4-9 16,2 6-14-16,13 3-27 0,21-12-20 0,2 4-19 16,12 3-16-16,7-2-19 0,11-3-16 15,13 1-17-15,9-6-16 0,10-3-13 16,28 3-15-16,-12-15-56 0,27-2-54 0,-15-16 0 16,11-7 0-16,-1-6 0 0,-1-8 0 0,2-3 0 15,-3-6 0-15,-6-7 0 16,-7-3 0-16,-7-5 0 0,-8-4 0 0,-4-8 0 15,-8-3 0-15,-5-5 0 0,-6-7 0 16,-10-4 0-16,-3-7 0 0,-10-4 0 0,-10 2 0 16,-5 4 0-16,-12 7 0 0,-5 8 0 15,-12 6 0-15,-6 5-24 0,-3 13-265 0,-6 4-95 16,-4 5-116-16,0 8-138 0,-2-1-230 16,15 6 71-16,7 1 88 0,2 0-645 15,10 1-810-15</inkml:trace>
  <inkml:trace contextRef="#ctx0" brushRef="#br0" timeOffset="19641.52">32308 3904 3519 0,'16'-8'-95'0,"-9"7"41"0,-7 1 26 0,7-6 16 0,-7 6 44 0,10-5 30 0,-10 5 45 15,6-5 40-15,-6 5 3 0,6-8 5 16,-6 8-5-16,3-5-8 0,-3 5-3 16,0 0 3-16,0-10-3 0,0 10 1 0,-1-8-10 15,1 8-4-15,-11-16-13 0,2 7-9 16,0-2-6-16,-7-2-7 0,1 0-8 0,-8-6-1 16,-2 2-1-16,-1-2-6 0,-5 0-7 15,-1 0-8-15,-1 2-5 0,3-2-3 16,-4 4-7-16,0-1-5 0,-1 1-3 0,3 3-3 15,-2 0-3-15,2 0-2 0,1 3-1 16,-1 0-3-16,-1 1-3 0,5 3-5 16,1 2-1-16,-2-1-3 0,3 2 1 15,-5 2-1-15,2 0-4 0,-1 2 3 16,-8 2-1-16,-2-1-3 0,4 4 3 0,-4-1 1 16,4 3-3-16,0 0 2 0,1 0-3 15,3 0-3-15,0 4 0 0,-1-3 5 0,7 2-2 16,-1 0-4-16,2 0 4 0,-4 0-1 15,2 2-4-15,5-3 3 0,-3 3 1 16,4 0-4-16,2-4 1 0,2 2 3 0,0 2 1 16,0-1 2-16,-1 0-2 15,5 0-2-15,-2 1 6 0,2 3-6 0,-1-1 3 16,1 0-13-16,-5 8-1 0,7-7-3 16,2 1 7-16,-3 2-4 0,5-2 3 0,-2-1 6 15,-4 1-4-15,6-2 0 0,0 2-1 16,-1 0 1-16,-2 4 1 0,5-4-4 0,-5 1 7 15,5-3 1-15,-4 4 1 0,4-2 2 16,-1-4 12-16,3 4 2 0,-3-2-3 16,3 2 7-16,-1-1 4 0,1-2-1 0,3 2 3 15,-2 1-5-15,0-3 6 0,2 2 0 16,2 2 4-16,0-2 0 0,1 0-1 0,-1 2-4 16,0 0-2-16,-1 0 1 15,3 3 0-15,0 0-2 0,-2-1 10 0,3 1 10 16,-1 0-2-16,-1-1 8 0,4 2 1 15,-1-3 3-15,-1-1 0 0,1 1 4 0,4 0 8 16,-5-2 5-16,5 3 2 0,-3-2-2 16,3 0 8-16,-1 0-4 0,1-1 0 0,3 7-38 15,4-7-42-15,1 4 0 0,-4-5 0 16,6 4 0-16,1 0 0 0,-1-2 0 16,5 1 0-16,2-3 0 0,0 3 0 0,0-4 0 15,1 2 0-15,-2-5 0 0,3 1 0 16,-1-2 0-16,-3-2 0 0,4 2 0 0,0 2 0 15,-6-4 0-15,-3-3 0 16,0 2 0-16,1-3 0 0,-5 1 0 0,6 0 0 16,-4 0 0-16,3 0 0 0,-1-2 0 15,0 2 0-15,-1 2 0 0,5-4 0 0,-1 0 0 16,-1 0 0-16,5 2 0 0,9-2 0 16,1 2 0-16,-1 0 0 0,0-1 0 0,2 1 0 15,-2 2 0-15,0-3 0 0,-1 0 0 16,-9 1 0-16,-1-2 0 0,-4-2 0 15,-2 1 0-15,0-1 0 0,-2-1 0 0,0 2 0 16,-1-3 0-16,-4 2 0 0,4 0 0 16,-3-2 0-16,3 1 0 0,-1 0 0 0,2-2 0 15,-2 0 0-15,6 0 0 0,0-2 0 16,3 0 0-16,1 1 0 0,-2-1 0 16,2 1 0-16,-4-2 0 0,4 2 0 15,0-3 0-15,-6 1 0 0,-1-1 0 0,2 1 0 16,-3 1 0-16,0-1 0 0,3-1 0 15,-4-1 0-15,2 2 0 0,-4-3 0 0,6 1 0 16,-4 2 0-16,2-4 0 0,1 0 0 16,2-3 0-16,-4 1 0 0,2 0 0 15,0 0 0-15,-1-2 0 0,-2 1 0 0,2 2 0 16,9-8 0-16,-13 4 0 0,2 2 0 16,-1 1 0-16,1-3 0 0,-2 0 0 15,-1 0 0-15,3 0 0 0,-3 0 0 0,1-2 0 16,-1 4 0-16,1-3 0 0,-1-2 0 15,1 0 0-15,-3 1 0 0,0-3 0 0,1 1 0 16,2-12 0-16,2-3 0 0,-3-3 0 16,1-2 0-16,-1-11 0 0,0 3 0 0,-3 3 0 15,-3-1 0-15,-3 1 0 0,-4 1 0 16,-2 2 0-16,-11 304 0 0,-503-1052 0 47,470 769 0-47,-1 1 0 0,-3 5 0 15,10 0 0-15,-3 2-290 16,6 4-802-16,-1 2-384 0,7 1 30 16,4 0-26-16,1 6-1 0</inkml:trace>
  <inkml:trace contextRef="#ctx0" brushRef="#br0" timeOffset="27264.5">25258 3463 467 0,'0'0'540'0,"0"0"-152"16,0 0-83-16,0 0-33 0,0 0-8 0,0 0-19 15,0 0-18-15,0 0 6 0,0 0-5 16,0 0-3-16,0 0-9 0,0 0-8 16,0 0-6-16,0 0-5 0,0 0-6 15,0 0-7-15,0 0-6 0,0 0-8 16,0 0 4-16,0 0-4 0,0 0-1 0,0 0 2 16,0 0 14-16,0 0-15 0,0 0-12 15,0 0-1-15,0 0-12 0,0 0-12 0,0 0-12 16,0 0-9-16,0 0-17 0,0 0-5 15,-18-17-10-15,18 17-3 0,-18-8-15 0,11 4 1 16,-5-2-12-16,1 2-5 0,2 0-6 16,-3 1-4-16,1-2-3 0,-2 2-4 15,1-3 1-15,-3 3-6 0,-1-2-2 0,1 1-3 16,0 1-1-16,2-1 3 0,-3 1 0 16,-1 2 3-16,3-1 5 0,0 2 3 0,-2-2-1 15,1 2 1-15,0-2-3 16,0 1-1-16,-1 1-2 0,16 0 2 0,-29 0 1 15,16 1-6-15,0-1-3 0,13 0 2 16,-26 2 1-16,12 0-2 0,3 0-2 0,-3-1 0 16,1 2 5-16,2-1 2 0,-3 1 4 15,3 1-16-15,-5-1-14 0,5 1 0 0,-5 1 0 16,4 1 0-16,-1-1 0 0,-1 1 0 16,1 0 0-16,-1 2 0 0,-1 1 0 15,1-1 0-15,1 1 0 0,2-1 0 0,-3 0 0 16,3 3 0-16,-1-1 0 0,1 1 0 15,2-3 0-15,-1 2 0 0,1 1 0 0,-1-1 0 16,2 0 0-16,1 0 0 0,-3-1 0 16,5 1 0-16,-2 1 0 0,-2 1 0 0,4-4 0 15,-3 4 0-15,3 0 0 0,-4 0 0 16,4 2 0-16,-3-2 0 0,3 2 0 16,-1 0 0-16,0-1 0 0,0 1 0 15,1 0 0-15,-1-2 0 0,3 1 0 16,-1 0 0-16,-3-2 0 0,6 2 0 0,-3-2 0 15,0 0 0-15,2 1 0 0,-1-1 0 16,-1 1 0-16,2 1 0 0,-2-3 0 16,4 2 0-16,-1 2 0 0,-2-4 0 0,1 2 0 15,0 0 0-15,0 0 0 0,2 2 0 0,-2-4 0 16,2 4 0-16,0-2 0 0,0 1 0 16,0-1 0-16,2 1 0 0,-2-2 0 0,4 1 0 15,-2 2 0-15,1-4 0 0,-2 3 0 16,1 0 0-16,2-3 0 0,0 1 0 15,-1 1 0-15,1 1 0 0,2-2 0 16,-3 1 0-16,4 0 0 0,-4-2 0 0,5 3 0 16,-3-4 0-16,3 3 0 0,-2-1 0 15,3-1 0-15,-1-1 0 0,2 1 0 16,-3-2 0-16,5 3 0 0,-5-4 0 0,3 0 0 16,-3 1 0-16,5-2 0 0,-2 2 0 15,-3-3 0-15,4 2 0 0,-1 0 0 16,1-3 0-16,0 3 0 0,2 0 0 15,-1-2 0-15,-2 3 0 0,2-5 0 0,1 4 0 16,1-2 0-16,-3-2 0 0,0 2 0 16,1-1 0-16,1-1 0 0,1 1 0 0,-2-1 0 15,1 0 0-15,3 1 0 0,-1-2 0 16,-1-1 0-16,-1 3 0 0,-1-2 0 0,1-1 0 16,-1 2 0-16,1-2 0 0,-2 1 0 15,-11-2 0-15,21 1 0 0,-10-1 0 0,-11 0 0 16,25 2 0-16,-13-2 0 0,-12 0 0 15,26 0 0-15,-12-2 0 0,0 1 0 0,0-1 0 16,-1 1 0-16,1-2 0 0,-1 0 0 16,3 1 0-16,-5-1 0 0,2 1 0 0,-1-2 0 15,-1 1 0-15,0 2 0 0,1-3 0 16,-3-1 0-16,3 1 0 0,-1 0 0 16,0 0 0-16,3-1 0 0,-1-1 0 15,3 2 0-15,-5-4 0 0,5 2 0 0,-3-1 0 16,-1 0 0-16,2 0 0 0,-3-1 0 15,3 1 0-15,-5-2 0 0,4 1 0 0,-1 1 0 16,-2 0 0-16,-1-2 0 0,-1 2 0 16,1 1 0-16,-1 0 0 0,-3-2 0 0,6 3 0 15,-6-4 0-15,2 2 0 0,1-1 0 16,-3-1 0-16,2 0 0 0,-2 3 0 16,3-3 0-16,-3-1 0 0,4 0 0 15,-6-1 0-15,5-1 0 0,-3 1 0 0,3-2 0 16,-2 1 0-16,0-1 0 0,-3-1 0 15,5 0 0-15,-5 4 0 0,3-4 0 16,1 1 0-16,-4-1 0 0,1 0 0 0,0 2 0 16,-1 2 0-16,-1-3 0 0,2-2 0 15,-1 3 0-15,-3-1 0 0,7-3 0 0,-5 1 0 16,0-3 0-16,0 3 0 0,-1 0 0 16,1-1 0-16,-2 4 0 0,2-2 0 0,0 1 0 15,-2 1 0-15,0-2 0 0,0 0 0 16,-2 0 0-16,0 2 0 0,2-3 0 15,-2 1 0-15,1 3 0 0,1-4 0 16,-4 2 0-16,2 1 0 0,-3-2 0 0,3 2 0 16,-1-1 0-16,-5-3 0 0,3 2 0 15,-2 0 0-15,-4 1 0 0,2-4 0 0,-4 2 0 16,-3-1 0-16,-5-3 0 0,-3 0 0 16,1 0 0-16,-4 2 0 0,-1 2 0 0,-1 0 0 15,-3 6 0-15,7 2 0 0,-9 0 0 16,3 2 0-16,-5 1 0 0,6 3 0 0,-3-1 0 15,6 2 0-15,-3 2 0 0,1-1 0 16,13 1-666-16,-4 0-349 0,7-2 103 16,13 0-992-16,-14 1-1326 0</inkml:trace>
  <inkml:trace contextRef="#ctx0" brushRef="#br0" timeOffset="38289.57">15708 3568 1110 0,'6'3'361'15,"-6"-3"-126"-15,0 0-56 0,0 0-34 16,0 0-10-16,0 0-6 0,0 0 15 0,0 0 9 16,0 0 24-16,0 0 8 0,0 0 4 15,0 0 3-15,0 0 11 0,0 0 5 16,0 0 2-16,0 0 1 0,0 0 1 0,5 7-2 16,-5-7-8-16,0 0 0 0,0 0-8 15,0 0-2-15,0 0-6 0,0 0-6 16,0 0-20-16,0 0-14 0,0 0-18 0,0 0-10 15,0 0-13-15,0 0-5 0,-22-14-13 16,22 14-3-16,-12-7-12 0,6 4-4 0,6 3-8 16,-13-6-8-16,5 1-1 15,8 5-5-15,-15-8-6 0,4 3-4 0,3 2-7 16,-1-3 1-16,-2 3-5 0,-1 1-1 16,2-2 5-16,-1 0-11 0,11 4-6 0,-17-5 1 15,6 3 0-15,11 2-4 0,-22-5 1 16,13 5-3-16,9 0-3 0,-21-2 3 0,8 1 6 15,3-1-7-15,10 2 4 0,-20 0-6 16,20 0 1-16,-22-2-3 0,22 2 2 16,-17 0 6-16,17 0-9 0,-19 2 0 15,19-2 7-15,-16 2-8 0,5-2 1 16,11 0-2-16,-17 3 3 0,17-3-1 0,-19 3 0 16,7-1 0-16,1 0 1 0,0 1-3 15,-1 1 2-15,1-1 12 0,-5 2-13 0,5-2 11 16,0 1-11-16,1-1-1 0,-1 1 1 15,4 1-6-15,-4-1 3 0,2-1-3 0,9-3 5 16,-15 9-3-16,7-8 10 0,8-1-6 16,-13 9 8-16,8-6-8 0,-4 0-3 15,9-3 6-15,-13 8 1 0,6-3-10 16,0 0 4-16,-2 0 6 0,2-1-8 16,0 4 0-16,-1-3 0 0,0 2 2 0,0-2 5 15,1 2-3-15,2 0 0 0,-4-2-2 16,4 0 5-16,-1 2-4 0,2-2-1 0,-1 0 2 15,5-5 1-15,-10 11-5 0,4-4 6 16,2-2-3-16,1 1 0 0,-3-1-2 0,3 2 2 16,-4-1 4-16,3 1-2 0,4-7 0 15,-11 11-4-15,8-4 5 0,-3 0-1 16,1 0-1-16,2-2 2 0,-3 2 2 0,6-7 2 16,-5 10-7-16,3-3 5 0,2-7 0 15,-8 11-1-15,8-7-3 0,0-4 3 0,-5 13 2 16,2-8-2-16,3-5 0 0,-4 12-4 15,4-7 8-15,0-5-5 0,0 14 3 16,-1-7-6-16,1-7 3 0,-2 13 2 16,2-5 13-16,0-8-21 0,0 15 9 0,0-7-7 15,0 0 5-15,0-8-6 0,0 16 9 16,0-9 0-16,2 1-2 0,-2-8-4 0,1 15 6 16,-1-5 8-16,0-2-9 0,2 1 1 15,-2-1 1-15,2 1-3 0,1-1 5 16,-1-1-2-16,0 2 1 0,-2-9 7 15,3 13-7-15,1-4 6 0,0 0-2 0,-1-2-25 16,-1 0 5-16,4-2 1 0,-3 5 2 16,2-2 6-16,2 1 6 0,-3 2 10 15,3-3 2-15,-3 0-1 0,5 1 2 0,-4 1 4 0,2-3 5 16,-1 2-1-16,1 0 4 16,2-3 0-16,-4-1 6 0,4 2 1 15,-3 0 2-15,2-2 2 0,2 2 1 0,-3-2 3 16,3 0 6-16,-1 0-6 0,2 0-6 0,1-1-38 15,1 0-3-15,0 0 0 0,1 0 0 16,-3-1 0-16,3 1 0 0,-1-3 0 16,-2 2 0-16,1 3 0 0,-1-2 0 15,3-1 0-15,-3-1 0 0,0 1 0 0,1-1 0 16,-1-1 0-16,3 3 0 0,-3-2 0 0,2-1 0 16,1 1 0-16,-3 0 0 0,-11-2 0 15,25 3 0-15,-14 0 0 0,3-3 0 16,-3 2 0-16,3-2 0 0,-1 2 0 15,-2 0 0-15,5-2 0 0,-5 2 0 0,5-1 0 16,-4-1 0-16,2 2 0 0,1-1 0 16,1 1 0-16,0 0 0 0,0-2 0 0,1 2 0 15,0-2 0-15,-2 1 0 0,3-1 0 16,-5 2 0-16,0-2 0 0,-13 0 0 16,23 2 0-16,-13 0 0 0,-10-2 0 0,18 0 0 15,-18 0 0-15,20 2 0 0,-20-2 0 16,17 0 0-16,-8 1 0 0,-9-1 0 15,19 2 0-15,-19-2 0 0,21 0 0 16,-9 0 0-16,-12 0 0 0,26-2 0 0,-12 1 0 16,-1 1 0-16,1-2 0 0,-14 2 0 15,24-2 0-15,-10 0 0 0,-3 2 0 0,-11 0 0 16,23-2 0-16,-14 1 0 0,3-1 0 16,-1 0 0-16,-11 2 0 0,23-3 0 0,-12 0 0 15,1 1 0-15,1-2 0 0,-2 3 0 16,3-3 0-16,-1 1 0 0,1 1 0 15,-3-1 0-15,0 1 0 0,5-3 0 0,-7 3 0 16,3-1 0-16,-3-1 0 0,2 3 0 16,1-5 0-16,-2 2 0 0,-1 1 0 0,1-2 0 15,-3 2 0-15,4-2 0 0,0 2 0 16,-4-3 0-16,2 1 0 0,1-2 0 16,0 2 0-16,-3-3 0 0,2 1 0 15,2 2 0-15,-6-2 0 0,2-1 0 0,1 2 0 16,-3 1 0-16,2 0 0 0,-2-2 0 15,-5 7 0-15,10-11 0 0,-7 5 0 0,1-1 0 16,0-1 0-16,-3 0 0 16,6-2 0-16,-3 3 0 0,-1-3 0 0,-1-1 0 0,0 2 0 15,0-2 0-15,0 1 0 0,0-2 0 16,-1 2 0-16,-1 1 0 0,2-3 0 0,-2 2 0 16,0-2 0-16,0 1 0 0,-2 1 0 15,2-4 0-15,-1 2 0 0,-3 0 0 16,0 0 0-16,2-1 0 0,1-1 0 15,-1 2 0-15,-4 0 0 0,4-2 0 0,-1 4 0 16,0-3 0-16,-1 4 0 0,0 0 0 16,3-1 0-16,-5-1 0 0,2 3 0 15,3-3 0-15,-5 5 0 0,1-5 0 0,2 3 0 16,-5-1 0-16,3 1 0 0,-1 1 0 16,3-2 0-16,-6 2 0 0,5 1 0 0,-3-3 0 15,3 4 0-15,-3-2 0 0,1 0 0 16,-2 2 0-16,4-1 0 0,-5 0 0 0,4 1 0 15,-6-2 0-15,0 0 0 16,-1 0 0-16,-1-1 0 0,1 1 0 0,-6 0 0 16,-1-1 0-16,-4-1 0 0,0 0 0 15,-7-1 0-15,-2 0 0 0,-3 1 0 0,-1 0 0 16,-1 0 0-16,-1 3 0 0,-1-1 0 16,-1 2 0-16,3 2 0 0,5-1 0 0,3 1 0 15,3 1 0-15,-1 0 0 0,3 2 0 16,0 0 0-16,1 0 0 0,3 0 0 0,1 0 0 15,-5 2 0-15,2 0 0 0,-3 1 0 16,2 1 0-16,0-1 0 0,1 4-241 16,6-3-386-16,2-3-89 0,0 3-181 0,4-3 51 15,10-1 99-15,-12 1-653 16,12-1-853-16</inkml:trace>
  <inkml:trace contextRef="#ctx0" brushRef="#br0" timeOffset="42143.31">16668 3584 3517 0,'4'-7'-183'15,"-4"7"45"-15,0 0 38 0,0 0 29 0,0 0 36 16,1-8 31-16,-1 8 34 16,0 0 23-16,0 0 17 0,0-8 29 0,0 8 4 15,0 0 9-15,0 0-1 0,0 0-2 16,0 0-14-16,0 0-11 0,0 0-13 0,0 0-2 16,0 0 13-16,0 0 14 0,-7 29-3 15,3-12-7-15,2 0-7 0,-1 1-6 0,-1 1-4 16,4-2-6-16,-2 1-2 0,0 0-4 15,2-5 1-15,2 1 0 16,-2-4 0-16,2 2-1 0,2-1 4 0,-1-4 7 0,-1 0 3 16,6-3 0-16,-8-4 3 15,15 2-8-15,-15-2-2 0,24-3-7 0,-13 0-3 0,1-4 2 16,2 0 4-16,-1 0-8 0,1 2-1 16,-5-1-5-16,1 1-5 0,-10 5-9 15,14-5-8-15,-14 5-4 0,11 0 1 0,-11 0 2 16,0 0-1-16,19 9-2 15,-10-4 1-15,0 1-3 0,3-2 2 0,0 5-2 16,0-2 6-16,2-1-2 0,1 1-2 16,5-1 2-16,-6-1 0 0,4-3 6 0,-2-1 4 15,-2-1 3-15,2 0 8 16,-16 0 1-16,26-1 0 0,-12-3-6 0,-5 1 1 16,3-3-4-16,-3 1-5 0,0-1-2 0,1-5-4 15,-4 1-7-15,2-6-10 0,-3-1-24 16,1-3-28-16,-3 1-36 0,1 0-43 0,1 5-48 15,-3 1-55-15,-1 2-86 16,-1 4-83-16,-1 0-142 0,-8 4-192 0,9 3 55 16,-13-2-464-16,13 2-607 0</inkml:trace>
  <inkml:trace contextRef="#ctx0" brushRef="#br0" timeOffset="42532.39">17163 3439 3324 0,'2'-14'88'0,"0"6"26"0,1 2 15 0,-3-4 9 0,0 10 26 16,1-8 15-16,-1 8 6 0,0 0-16 0,4-7-17 16,-4 7-16-16,0 0-6 15,0 0-2-15,15 21-8 0,-12-8-10 0,8 5-11 0,-6 2-8 16,3 3-11-16,-3-1-6 16,-1 0-9-16,2 2-6 0,-4-2-3 0,0 2-6 15,2-5-4-15,-4 1-4 0,2-4-6 16,-4-2-3-16,2 2-1 0,0-7-5 0,0 2-1 15,2-2-1-15,-2-1 0 0,0 0 1 16,0-8 10-16,0 9-1 0,0-9 2 16,0 0-9-16,0 0-2 0,23-18-5 0,-10 5 0 15,-2 3 1-15,3 2-1 0,-2-1-4 16,-3 0-9-16,0 4-1 0,-2 2-5 0,-7 3 0 16,20 0 6-16,-20 0-2 0,20 8 2 15,-12 1-1-15,2 0 0 0,-3 1-1 16,0 2 10-16,4 0 1 0,-8 1-5 15,5 1-2-15,-5-4-18 0,1 2-38 16,3-1-52-16,-6 1-60 0,1-5-71 0,0 1-86 16,2-1-88-16,-2-2-142 0,-2-5-184 15,1 5 69-15,-1-5-478 0,0 0-607 0</inkml:trace>
  <inkml:trace contextRef="#ctx0" brushRef="#br0" timeOffset="43213.6">17643 3722 3126 0,'0'0'11'0,"0"0"23"0,0 0 8 0,17-1 2 0,-17 1 13 16,0 0 28-16,0 0 16 0,14 0-7 0,-14 0 3 16,0 0-4-16,15-4-5 0,-15 4 2 15,12-1 4-15,-12 1 4 0,9-4-4 16,-9 4 3-16,9-5 2 0,-9 5 3 0,10-7 1 15,-8 2 1-15,-2 5-4 16,6-10-5-16,-6 10-4 0,0-11-8 0,0 11-11 16,0 0-4-16,-8-8-9 0,8 8-6 0,-14-2-1 15,14 2-8-15,-20 9 0 0,6-2-6 16,1 0-1-16,-1 2-1 0,3 4 0 16,2-1-3-16,3 1 2 0,-2-1-2 0,5 0 6 15,3 0 2-15,0-1 1 0,1 0 1 16,1 2 0-16,4-4 2 0,4 0-3 15,-1 0 1-15,6-2-3 0,1-2-6 0,-2 0 2 16,0-3 4-16,-1 0 16 0,1 0 27 16,-14-2 1-16,25-2 6 0,-16 0 15 0,1-1 7 15,-1-1 2-15,-3-3-11 16,4-1 4-16,-7-3-1 0,5-2-3 0,-5-4-10 16,4-5-9-16,-5 2-5 0,-1 3 6 15,1 4 1-15,0-2-6 0,-2 5-10 0,0 0-8 16,2 2-10-16,-6 1-5 0,4 7-7 15,-3-9-2-15,3 9-4 0,-11-3-6 16,11 3-28-16,0 0 0 0,-5-8 0 0,5 8 0 16,0 0 0-16,0 0 0 0,19-12 0 15,-2 4 0-15,2 1 0 0,4 1 0 0,-2-1 0 16,-2 3 0-16,1 1 0 0,-6-1 0 16,2 4 0-16,-1 1 0 0,1 5 0 0,-4 5 0 15,-2-1 0-15,-2 4 0 0,-2 1 0 16,-3 0 0-16,-1 5 0 0,-2-2 0 15,0-1 0-15,0 2 0 0,-2 0 0 0,0-2 0 16,2 0 0-16,-1 1 0 16,-1-5 0-16,-2-1 0 0,2-1 0 0,-1-2-16 15,3 2-265-15,-1-4-82 0,1-2-110 16,0-5-140-16,0 0-218 0,0 0 6 0,0 0 97 16,0 0-653-16,28-16-835 0</inkml:trace>
  <inkml:trace contextRef="#ctx0" brushRef="#br0" timeOffset="43596.21">18357 3593 3595 0,'0'0'-90'0,"0"0"34"0,0 0 31 16,0 0 48-16,0 0 30 0,0 0 40 0,0 0 21 15,0 0 18-15,0 0 3 0,0 0 6 16,0 0 1-16,0 0 0 0,16 20-5 15,-8-19-5-15,-8-1-4 0,14 0-2 0,-14 0 0 16,20-1 8-16,-20 1 4 0,16-4 6 16,-7-1-2-16,-4 1 5 0,3-3 0 0,-3 1-2 15,2-3-1-15,-5 2-8 0,-2-1-23 16,0 8-14-16,-2-14-10 0,-7 9-8 0,0 2-8 16,-4 1-9-16,13 2-7 15,-39 7-5-15,11 3-1 0,-1 3-5 0,1 2 2 16,7-4 5-16,-2 5 4 0,6-1 15 15,5-1 0-15,1-2 4 0,6 0-2 16,-2 2 0-16,5-4-10 0,2 2 1 0,4-1-8 16,3 0-7-16,-2-1-4 0,6 3-8 15,1-5-21-15,-1 1-65 0,4-1-81 0,1-3-76 16,-1 1-73-16,0-3-77 0,-2-1-80 16,1-2-79-16,1-2-128 0,-1 0-133 0,-3-1 54 15,-4 1-575-15,2 0-755 0</inkml:trace>
  <inkml:trace contextRef="#ctx0" brushRef="#br0" timeOffset="43875.04">17253 4032 4019 0,'-21'4'213'0,"7"-1"-11"0,3 1 12 0,6-1 25 0,5-3 57 15,0 0 12-15,0 0 16 0,38 7-12 16,9-7-25-16,19-1-23 0,9-3-34 0,7 1-20 16,-4-1-26-16,-1-1-22 0,-9 1-44 15,-3-1-56-15,-15 2-65 0,-11 0-68 0,3-1-64 16,-14 3-48-16,-3-1-54 16,-3 2-51-16,-6-2-57 0,0 1-48 0,-3 1-54 15,-4-2-86-15,-9 2-161 0,12-2-1 16,-12 2 79-16,9-2-406 0,-9 2-496 0</inkml:trace>
  <inkml:trace contextRef="#ctx0" brushRef="#br0" timeOffset="46396.9">24093 4164 2968 0,'-13'0'100'0,"2"0"27"0,-2-1 27 0,13 1 28 15,0 0 32-15,-14-1 23 0,14 1 12 16,0 0 10-16,0 0-11 0,0 0-15 16,0 0-23-16,0 0-25 0,0 0-17 0,0 0-17 15,22-13-13-15,-10 12-12 0,-12 1-18 16,20-4 3-16,-10 2-17 0,-10 2-11 0,15-3-15 16,-15 3-13-16,16-4-7 0,-16 4-5 15,0 0-3-15,0 0-2 0,0 0-1 0,0 0-11 16,0 0 3-16,-50 4-6 0,29-2-4 15,-3 1 3-15,2-1 2 0,3-2 14 0,4 2 10 16,1-2 26-16,3 1 19 0,11-1 21 16,-14 0 20-16,14 0 7 0,0 0 9 0,-18 0-6 15,18 0-7-15,0 0-5 16,0 0-8-16,0 0-79 0,0 0-45 0,0 0 0 16,50 3 0-16,-37-2 0 0,-13-1 0 15,17 2 0-15,-17-2 0 0,15 0 0 0,-15 0 0 16,14 1 0-16,-14-1 0 0,7 0 0 15,-7 0-173-15,0 0-274 0,10 6-140 16,-10-6-199-16,0 0-94 0,0 0 102 0,0 0-766 16,0 0-988-16</inkml:trace>
  <inkml:trace contextRef="#ctx0" brushRef="#br0" timeOffset="49123.7">8524 4806 3915 0,'0'0'-145'0,"5"-8"49"0,-5 8 48 16,6-7 33-16,-6 7 38 0,0 0 43 15,1-9 31-15,-1 9 26 0,0 0 13 16,2-11 9-16,-2 11 2 0,0 0-1 0,4-8-1 15,-4 8-9-15,0 0-4 0,0-7-10 16,0 7-13-16,0 0-6 0,0 0-12 0,0 0-14 16,0 0-4-16,0 0-7 0,0 0-3 15,-32 31 3-15,11-9-3 0,-4 4 4 0,-1 7 12 16,-5 1 10-16,4 0 8 0,6-4 2 16,3-1-20-16,0 0 15 0,3-1-5 15,5-6 2-15,3-4 9 0,1-2 1 16,4-4 7-16,2 2-2 0,2-3 1 15,6-1 2-15,0 1-6 0,5-2-7 0,3-3-10 16,6 1-5-16,-1-2-4 0,0-1-7 16,1-1-9-16,-4-1-8 0,-1 1-8 0,0-1 1 15,-6 0-6-15,-1 1-7 16,-10-3-3-16,17 2-9 0,-17-2-45 0,14 2-69 0,-9-1-62 16,-5-1-61-16,11 3-65 0,-11-3-78 15,0 0-107-15,12 0-116 0,-12 0-176 0,0 0-4 16,6-10 87-16,-6 10-558 0,2-6-696 15</inkml:trace>
  <inkml:trace contextRef="#ctx0" brushRef="#br0" timeOffset="49409.11">8544 5104 3499 0,'0'-8'43'0,"0"8"19"0,0 0-8 0,-2-9 9 0,2 9-4 0,0 0 21 0,0 0 23 15,0 0 33-15,0 0 7 0,0 0 1 16,21 26 0-16,-12-12 7 0,-5 0 1 16,1 0 12-16,0 2-11 0,-1 1-3 15,-2 2-1-15,-2 0 0 0,0-2-1 16,-2 2-8-16,-2 1-4 0,-1 1-13 0,-4 0-16 16,4-2-6-16,-2-2-6 0,-1 0-11 15,0-3-11-15,2-1-5 0,-1 3-17 0,1-4-14 16,-6 0-25-16,5-1-51 0,0 2-66 15,-3-3-76-15,2-3-100 0,1 0-115 0,-3-2-134 16,5-2-225-16,5-3 58 0,-7 2 79 16,7-2-461-16,0 0-549 0</inkml:trace>
  <inkml:trace contextRef="#ctx0" brushRef="#br0" timeOffset="50189.01">8868 5463 3297 0,'0'0'174'0,"-19"0"16"0,19 0 9 0,-15 0 15 0,15 0 23 16,0 0 30-16,0 0 24 16,-18-2 15-16,18 2-12 0,0 0-15 0,0 0-24 15,0 0-19-15,0 0-26 0,0 0-20 16,0 0-16-16,0 0-20 0,48 5-16 0,-17-5-14 16,10 2-11-16,2 0-15 0,-1-2-8 15,-8 1-4-15,-6-1-14 0,-5 0-7 16,-2 2-5-16,-2-4-7 0,-4 4-7 0,-1-2-4 15,-14 0-2-15,21 2-6 0,-21-2-5 16,19 0-1-16,-19 0-2 0,10 0-6 0,-10 0 2 16,0 0 3-16,0 0-12 0,0 0-13 15,0 0 0-15,0 0 0 0,0 0 0 0,0 0 0 16,-41 5 0-16,24-4 0 0,-6 3 0 16,0-3 0-16,-4 3 0 0,-9 1 0 15,6 0 0-15,9-3 0 0,2 1 0 16,2 1 0-16,2-2 0 0,3 0 0 0,12-2 0 15,-17 2 0-15,17-2 0 0,-9 1 0 16,9-1 0-16,0 0 0 0,0 0 0 0,0 0 0 16,47-3 0-16,-22-1 0 0,4 2 0 15,-3-1 0-15,1-1 0 0,-3 3 0 16,-2-1 0-16,-5 0 0 0,-4 0 0 0,0 1 0 16,-1-1 0-16,-3 2 0 0,-9 0 0 15,16-2 0-15,-16 2 0 0,11 0 0 0,-11 0 0 16,0 0 0-16,0 0 0 0,0 0 0 15,0 0 0-15,0 0 0 0,0 0 0 16,0 0 0-16,0 0 0 0,0 0 0 0,0 0 0 16,0 0 0-16,-15 14 0 0,15-14-40 15,0 0-549-15,0 0-172 0,0 0-161 16,0 0 94-16,0 0-890 0,0 0-1151 0</inkml:trace>
  <inkml:trace contextRef="#ctx0" brushRef="#br0" timeOffset="52077.96">24767 5455 4400 0,'-11'-5'-210'0,"-1"3"53"0,3-2 35 15,-1 1 43-15,3-1 42 0,7 4 43 16,-18-7 43-16,13 5 28 0,5 2 17 16,-14-7 10-16,14 7 11 0,-9-5 11 15,9 5 9-15,-8-3 11 0,8 3 4 0,0 0-6 16,0 0-7-16,0 0-13 0,0 0-15 16,24-5-9-16,-1 3-7 0,20 4-11 0,2-2-5 15,7 3-9-15,11 2-7 0,-2 0-2 16,-14-1-8-16,-5-1-6 0,0 1-5 0,-4-1-4 15,-11-1-5-15,-6 2-3 0,-4-3-7 16,-5-1 3-16,-3 2 1 0,-9-2-1 16,0 0 1-16,0 0-3 0,0 0-7 0,0 0-2 15,-58-5 9-15,17 0 6 0,-2 1 2 16,0-1 2-16,1 0 7 0,10 1 16 0,7 3 12 16,6-1 16-16,0 0 12 15,5 1 4-15,1 1 10 0,13 0-12 0,-11-2-6 16,11 2-8-16,0 0-8 0,0 0-8 15,0 0-11-15,42 7 3 0,-15-2-10 0,7 0-6 16,-5 2-7-16,-4-2-7 0,-2-1-10 16,-3-1-39-16,-2 1-46 0,-6-2-43 0,-1 0-45 15,3 1-42-15,-4-1-38 0,-10-2-56 16,5 6-72-16,-5-6-94 0,0 0-178 0,0 0-126 16,-22 8 80-16,4-4-563 0,-1-2-703 15</inkml:trace>
  <inkml:trace contextRef="#ctx0" brushRef="#br0" timeOffset="53390.04">8154 5975 3193 0,'0'0'-74'0,"4"-8"44"0,-1 2 32 16,-3 6 33-16,0 0 21 0,2-9 29 0,-2 9 23 15,0 0 8-15,2-7 11 0,-2 7-4 16,0 0 27-16,0 0 19 0,-27 23 22 15,0 8 8-15,-9 8 14 0,-3 1 17 0,-3 3-1 16,-2 0 3-16,0 2 16 0,6-4-15 16,3-3-20-16,10-3-18 0,3-11-5 0,8-3-20 15,9-4-9-15,-1-3-13 0,6-4-12 16,4 1-9-16,3-3-12 0,7-3-14 16,3-2-10-16,4 1-12 0,6-3-6 0,3-2-31 15,-1 2-70-15,2-2-63 0,-3 1-72 16,3-2-77-16,-3-1-98 0,-1 1-93 15,-1 0-78-15,-3-1-103 0,-5-2-146 0,-2 0 58 16,-4 2-595-16,-2-3-752 0</inkml:trace>
  <inkml:trace contextRef="#ctx0" brushRef="#br0" timeOffset="53640.05">8174 6259 3765 0,'0'0'-9'0,"0"0"0"0,2-7 4 16,-2 7 8-16,0 0 29 0,0 0 35 0,0 0 20 16,27 11 12-16,-19-2-8 0,2 0 2 15,-1 1-2-15,-2 2 8 0,1 0 3 16,-2 1 0-16,-4 0-7 0,0 0-2 0,-4 4-16 16,-4 3-5-16,-4-2-6 0,-6 6-10 0,-2 0-9 15,-2-2-9-15,-2-1-30 16,-1-4-40-16,3-3-50 0,2-4-54 0,-1 1-66 15,4-6-65-15,-1 0-89 0,4-2-157 16,-1-3-91-16,2 0 62 0,11 0-283 16,-14 2-312-16</inkml:trace>
  <inkml:trace contextRef="#ctx0" brushRef="#br0" timeOffset="56041.05">24527 6720 2192 0,'0'0'34'0,"-11"0"24"16,11 0 20-16,0 0 20 0,-25-4 19 15,15 2 27-15,10 2 21 0,-17-5 13 0,17 5 14 16,-17-2-4-16,17 2-6 0,-12-3-8 16,12 3-4-16,-11 0-4 0,11 0-2 15,0 0-1-15,0 0-11 0,-11-4-14 16,11 4-13-16,0 0-10 0,0 0-8 0,53-1-14 15,-9 2-8-15,12-1-3 0,10 2-11 16,6 0-12-16,5 1-5 0,-1 4-5 16,0 2-3-16,-4-2-5 0,-2 1-5 0,-1-1-4 15,-5-1 0-15,-17-1-8 0,-6 0 3 16,-8-3-2-16,-10-1-1 0,-4 1-3 16,-4-1-2-16,1-1-2 0,-5 0 1 0,-11 0 4 15,17 1-2-15,-17-1 0 0,0 0-6 0,9-4-3 16,-9 4-1-16,0 0-2 0,-26-10-2 15,4 8 2-15,-15-5-2 0,-11 3-5 0,-11 1 6 16,-5 0-3-16,-6 1 1 16,2 1 0-16,0 1 2 0,3 0 3 0,11 0 5 15,4 0 3-15,3 1 4 0,13-1 12 0,7 2 8 16,8-2 11-16,1 1 14 16,2-1 16-16,5 0 21 0,11 0-14 0,-18 2-13 15,18-2 15-15,0 0-4 0,0 0-6 16,41 3-6-16,0-1-11 0,11 0 0 0,17 2-9 15,4-1-7-15,4 2 0 0,2 2-7 16,-4-3-3-16,-3 4-2 0,-5-5-11 0,-8 3 3 16,-16-3-5-16,-11 0-2 0,-10-1-4 15,-3-2-5-15,-6 2-1 0,-1-4 1 16,-12 2 5-16,0 0 3 0,0 0-8 0,0 0 2 16,0 0 1-16,-53-8-1 0,11 4 2 15,2-1-1-15,-2 1 1 0,10 3-5 16,5-3-1-16,4 3-1 0,4-1-3 0,2 1-3 15,6-1 1-15,11 2-36 0,-22 0-69 16,15 2-85-16,7-2-86 0,-13 3-128 0,8 2-144 16,5-5-186-16,-5 5-71 0,5-5 96 15,0 0-676-15,0 0-832 0</inkml:trace>
  <inkml:trace contextRef="#ctx0" brushRef="#br0" timeOffset="57893.46">8100 7614 3299 0,'-7'7'299'0,"2"2"-26"16,-4 0-33-16,2 1-37 0,-1-2-11 15,3 3-7-15,1-4-18 0,1-1-10 0,3-6-2 16,0 14 19-16,5-8 11 16,4-1 13-16,8-4-13 0,6-2-8 0,19-4-16 15,11-5-13-15,4-3-16 0,-3-4-13 16,0 0 3-16,-6-2-10 0,1 0-17 0,-15 2-14 16,-4 3-22-16,-9 2-35 0,-4 2-46 15,-3 2-32-15,-3 2-29 0,-4 1-30 0,-3 2-30 16,-4 3-33-16,0 0-47 0,0 0-50 15,0 0-69-15,0 0-84 0,-29 16-127 16,17-5-156-16,-4 1 68 0,1 3-510 0,-8 6-618 16</inkml:trace>
  <inkml:trace contextRef="#ctx0" brushRef="#br0" timeOffset="58291.21">7687 8952 3440 0,'-1'5'300'0,"-2"1"-4"0,3-6 14 0,0 0 46 0,14 4 18 15,-3-5 2-15,8-4-13 0,15-4-26 16,6-3-32-16,16-3-30 0,-3 0-32 0,4-3-23 16,-6 1-20-16,5 0-22 0,-19 4-22 15,0 5-13-15,-4-2-19 0,-9 3-28 0,-5 2-29 16,-3 1-35-16,-5 1-32 0,0-1 0 15,-1 3-49-15,-4-1-32 0,-6 2-35 0,13-4-46 16,-13 4-64-16,0 0-78 0,0 0-103 16,0 0-105-16,0 0-143 0,0 0-140 15,0 0 77-15,0 0-699 0,0 0-868 0</inkml:trace>
  <inkml:trace contextRef="#ctx0" brushRef="#br0" timeOffset="60027.49">5878 7484 3620 0,'2'-10'-122'0,"-1"1"42"16,-1 1 33-16,0-1 17 0,0 2 16 0,2-1 25 16,-4 1 16-16,1-2 11 0,-3 2 7 0,-2-1-3 15,-2-1 4-15,2 2 16 0,-5 0 0 16,-1-1-5-16,-1 3 14 0,1 0 5 0,-6 1 1 15,5 1 3-15,-3 1-7 0,3 2 2 16,13 0-1-16,-34 7-4 0,13 0-1 16,2 2 0-16,-6 7-3 0,-3 7 1 0,-1 9 3 15,1 4 15-15,-1-1-10 16,4 2-4-16,7-6-8 0,0-2-9 0,2 1-2 16,3-3-7-16,6-7-4 0,0 2 0 15,7-6-6-15,0 3-2 0,13 9-6 0,-6-4 3 16,4 7-4-16,5-1-5 0,-2 3-3 15,4 8 10-15,-7-5 14 0,1 4 19 0,-4 0 13 16,-3 2 17-16,-5-1 3 0,0 2 2 16,-2 0-15-16,0-2 3 0,-3 0-6 0,1-3-5 15,0-2-3-15,0-2-9 0,4-5-4 16,0-3-5-16,2-2-5 0,2 0-3 16,4 7-3-16,-3-7-9 0,6 3-2 15,1 3-2-15,-2-10 4 0,-5-1-13 16,2-4-13-16,2 2-20 0,-4-3-19 0,1 0-24 15,-2-4-28-15,-1 1-33 0,2-2-39 16,-3-1-65-16,1-1-99 0,-3-1-118 0,0-6-184 16,0 9-77-16,0-9 77 0,0 0-499 15,-17 2-592-15</inkml:trace>
  <inkml:trace contextRef="#ctx0" brushRef="#br0" timeOffset="60555.65">3914 7815 3226 0,'-8'-7'84'0,"8"7"22"0,-17-4 18 0,17 4 23 16,-36 11 32-16,5 5 23 0,-7 9 17 16,-1 8 9-16,-2 5 5 0,5 1 0 0,5 4-16 15,1 1-16-15,9 1-11 16,4-1-13-16,10-7-23 0,3-3-10 0,4-5-22 15,4-5-10-15,5 5-14 0,2 0-7 16,8-10-32-16,3 0-56 0,-2-7-63 0,5-5-74 16,2-3-85-16,1-4-93 0,12-6-84 15,-2-6-92-15,8-6-132 0,-6-5-57 16,-4-4 58-16,-7 4-410 0,-4-4-502 0</inkml:trace>
  <inkml:trace contextRef="#ctx0" brushRef="#br0" timeOffset="60829.97">4073 8024 2865 0,'-1'-5'49'0,"1"5"28"0,0 0 15 0,0 0 25 16,-27 16 18-16,19-6 13 0,-3 2 8 16,1 3 5-16,3-1-1 0,1 0-6 15,1 0-6-15,1 1-8 0,4-1-6 0,2-3-4 16,3 0-8-16,-1 1-8 0,7-3-5 16,1-3-10-16,-1 1-8 0,5-3-7 0,-1-4-8 15,1 0-6-15,-2-4-6 0,0 1-3 16,1-3-11-16,-4 4-1 15,1-5-6-15,-5-2-2 0,-1 0-6 0,-4-1-3 16,0 0-7-16,-6-2-3 0,-2-2-4 0,-3-2-3 16,-3 3-4-16,-1-1-17 0,2 5-26 0,-3 2-41 15,3 6-52-15,-5 1-73 16,0 5-101-16,-4 5-134 0,1 1-216 0,2 2-14 16,-6 5 73-16,10-7-372 0,3-2-441 15</inkml:trace>
  <inkml:trace contextRef="#ctx0" brushRef="#br0" timeOffset="62111.36">4228 7936 3028 0,'0'0'201'0,"2"-6"-6"0,-2 6-18 16,0 0-9-16,0 0 0 0,0 0 9 16,0 0 6-16,0 0 3 0,0 0-7 0,0 0-15 15,-6 36-18-15,8-22-11 16,-2 1-14-16,4 3-13 0,-3-2-7 0,1 2-12 15,1-3-10-15,1 0-6 0,-2-3-4 16,1-1-6-16,-3-3-5 0,2-1 3 0,0 0 11 16,-2-7 21-16,4 10-10 0,-4-10 10 15,0 0-3-15,0 0-15 0,0 0-4 16,15-29-6-16,-9 12-4 0,1-2-7 0,1 1-5 16,0-2-7-16,-1 7 0 0,-3-1 3 15,0 4-8-15,1 1-3 0,-3 3 22 0,2-3-23 16,-2 4-15-16,-2 5-7 15,6-6 6-15,-6 6-7 0,0 0 6 0,0 0-4 16,0 0 1-16,0 0-1 0,19 18-1 16,-16-13-5-16,-1 1 4 0,5 1-3 0,-4 1 3 15,1-3 1-15,-4-5-6 0,9 12 6 16,-3-9-13-16,-6-3 4 0,8 6 3 0,-8-6-7 16,8 2 3-16,-8-2 1 0,0 0 1 15,0 0-3-15,21-8 15 0,-16 3-16 16,-5 5-3-16,11-9 2 0,-5 4 5 0,-6 5-10 15,8-7 3-15,-8 7-3 0,8-5 3 16,-8 5-2-16,0 0-3 0,7-5 4 16,-7 5 1-16,0 0 3 0,0 0-3 0,13 0-2 15,-13 0 9-15,0 0-5 0,0 0 2 0,18-2 5 16,-18 2-7-16,0 0 0 16,14-1 5-16,-14 1-3 0,14-5 6 0,-8 2-10 15,3-3-4-15,-1-1 5 0,0 2 0 16,-1-2-1-16,0 0-4 0,0 1 2 0,0 0-3 15,-1 3 6-15,-1-3 2 0,-5 6-2 16,8-6 1-16,-3 2-8 0,-5 4 2 16,0 0-4-16,0 0 6 0,0 0 0 0,18 7 2 15,-14 0 1-15,-1 0 2 0,4 1-8 16,-2 1 9-16,1-2-13 0,1 0-7 0,2 0-10 16,-2 0-4-16,0-2-14 15,-1-1-17-15,1 0-9 0,2-1-1 0,-2-1-13 16,-7-2-2-16,18 0-12 0,-18 0-13 15,18-7-17-15,-7 2-10 0,1-3-15 0,-1-3-15 16,-1-1 10-16,0 0 12 0,-1-4 3 16,-2-2 12-16,3 2 10 0,-4 1 14 0,0 1 9 15,-1 4 17-15,-1-2 18 16,-1 4 11-16,2 1 11 0,-3 0 7 0,0 2 13 16,1 0 2-16,-3 5 4 0,2-7 3 0,-2 7 0 15,0 0-5-15,0 0 12 0,0 0-2 16,0 0-3-16,0 0 9 0,0 0 4 15,18 12-6-15,-13-7-4 0,1 0 3 16,-1 0-4-16,-1-1-12 0,5 1-7 0,-2-2-5 16,-7-3-4-16,15 4 7 0,-15-4 4 15,15-1 4-15,-4-3 5 0,-3-5-6 0,4-3 8 16,-1-5 7-16,2-12-10 0,-1-6 11 16,-1-13 7-16,1-5 1 0,-5-8 0 0,-1-5 12 15,-2-7 9-15,-3-5 22 0,-1 3 18 16,-5 2 28-16,3 7 24 0,0 22 18 15,-1 6 8-15,1 9-4 0,0 8-9 0,-2 6-9 16,-1 8-12-16,0 7-3 0,5 0 11 16,-25 41 1-16,12 5 0 0,0 11-8 15,-1 8-5-15,7 4-10 0,3-1-9 16,4 1-11-16,6-5-3 0,1-1-4 0,9-8-14 16,0 1 3-16,2-10-7 0,0-5-9 15,-2-12-12-15,-1-3-6 0,4-3-15 0,-6-10-2 16,3-2-5-16,-3-4-7 0,-1-3-2 15,-1-1-8-15,-2-3-10 0,5-2-2 0,-3 1-6 16,1-5-4-16,-1 2-3 0,-1 3-1 16,-2-3 0-16,1 2-3 0,-9 2 0 0,13-1 3 15,-13 1 2-15,10-2 11 0,-10 2-2 16,0 0 7-16,11 7 5 0,-9-2 12 16,0 3 15-16,-2 0 24 0,-2 3 24 15,-2 5 28-15,-3 3 27 0,-9 12 34 16,-7 6 47-16,-3 5 34 0,-11 1 24 0,-6 1 15 15,-18 14 10-15,-11 0-2 0,-8 1-10 16,-10 0-4-16,0 1-19 0,-10-4-198 0,5-5-36 16,3-5 0-16,10-4 0 0,21-13 0 15,7-2 0-15,7-4 0 0,17-8 0 0,1-1 0 16,6-6 0-16,6-2 0 0,3 0 0 16,0 1 0-16,2-3 0 0,-1-1 0 0,4-1-194 15,-2 1-416-15,11-3-149 0,-16-2-141 16,16 2 73-16,-8-5-840 0,8 5-1103 15</inkml:trace>
  <inkml:trace contextRef="#ctx0" brushRef="#br0" timeOffset="64567.03">21051 7193 1989 0,'-28'0'100'0,"-5"3"-18"0,-5 8 1 0,-11 7 23 0,-7 8 28 0,4 9 31 0,-14 15 22 0,-1 13 10 0,5 5 9 0,2 6 8 0,3 3-3 0,14 2-6 0,7-2-4 0,13-13-13 0,11-1-9 0,6 0-14 0,13-3-11 0,13-3-12 0,7-2-14 0,12-7-14 0,22 4-9 0,12-5-10 0,10-12-8 0,11-8-14 0,1-8-33 0,-11-12-40 0,4-7-32 0,0-6-25 0,12-5-2 0,-5-8 5 0,-26 0 7 0,-10-7 5 15,-6-3 19-15,-11-4 29 0,-3-7 29 0,-10-5 15 0,-9-5 7 16,-4-7 2-16,-9-4 1 15,-7-3-7-15,-9-4 0 0,-7-3-9 0,-11-13-6 16,-9 9-7-16,-7 11-7 0,-2 21-7 16,-5 5-6-16,-8 13-30 0,-6 8-40 0,-8 8-48 15,-9 13-68-15,1 4-65 0,-17 19-77 16,2 5-118-16,9 5-214 0,8 3 43 0,23-6 59 16,7-3-344-16,10 3-374 0</inkml:trace>
  <inkml:trace contextRef="#ctx0" brushRef="#br0" timeOffset="65170.12">21097 8404 2506 0,'-36'10'19'0,"-16"5"22"0,-4 10 29 0,4 7 45 0,-4 2 47 0,5 6 26 15,-9 11 24-15,19-6 14 0,5 2 7 16,5 3-11-16,10 1-12 0,8 5-20 15,10 0-9-15,6 0-22 0,12-2-14 0,12-3-15 32,9-3-13-32,19 5-11 0,-3-15-44 0,4-5-50 0,8-10-53 0,3-5-56 0,3-9-48 15,0-9-25-15,1-4-14 0,1-8 4 16,-3-5 9-16,-7-7 19 0,-1-4 24 16,-3-6 44-16,-13-2 53 0,-3-2 56 0,-7-4 45 15,-9-7 33-15,-4-3 4 0,-9-5 3 16,-8-7-7-16,-7-4-9 0,-5-2-13 15,-11 3-10-15,-4 2-6 0,-8 12-14 0,-9 4-5 16,-6 10-24-16,-9 9-40 0,-5 10-49 16,0 6-90-16,-8 7-86 0,1 7-113 15,-1 9-171-15,4-1-54 0,6 7 66 0,0 3-304 16,5 3-305-16</inkml:trace>
  <inkml:trace contextRef="#ctx0" brushRef="#br0" timeOffset="66018.39">26289 7961 2695 0,'-14'-5'287'0,"7"3"8"0,0-3 6 0,3 2 12 15,4 3-7-15,-5-11-2 0,10 4-14 16,1 0-11-16,6-1-16 0,8-2-27 0,10-3-28 16,6 2-15-16,2 2-26 0,7 0-17 15,9-1-26-15,2 2-56 0,-8 1-71 0,-3 3-81 16,-1-1-97-16,-2 2-120 15,-14 1-132-15,-3 0-158 0,-6 4-133 0,-9 0 71 16,-6 1-541-16,-4-3-657 0</inkml:trace>
  <inkml:trace contextRef="#ctx0" brushRef="#br0" timeOffset="66301.39">26103 8887 3721 0,'-3'3'257'0,"3"-3"10"16,-7 4-14-16,7-4 9 0,0 0 18 0,0 0 22 15,0 0 7-15,0 0-5 0,36-4-19 16,-13 1-26-16,4-2-28 0,14-2-22 15,3-2-22-15,2 3-21 0,11-3-26 0,-9 3-48 16,6-2-65-16,-9 2-90 0,-5 0-102 0,-10 3-111 16,-7 1-127-16,-3 1-110 15,-8-1-123-15,1 4-144 0,-13-2 73 0,11 0-656 16,-11 0-818-16</inkml:trace>
  <inkml:trace contextRef="#ctx0" brushRef="#br0" timeOffset="73811.89">10459 10718 1286 0,'-16'-3'329'0,"1"1"-106"0,0-1-49 16,4 1-32-16,-3 0-10 0,5 0-1 15,-3 1 13-15,0-1-2 0,3 0 7 0,9 2 10 16,-13-3-8-16,13 3-7 0,-12-4-10 16,12 4-6-16,0 0-13 0,-9-1-8 15,9 1-4-15,0 0 9 0,0 0-3 0,38-7 0 16,2-1-9-16,8 4-7 0,13-5-9 16,7 1-8-16,4 1-11 0,8-2-3 15,-3 6-6-15,-1-1-5 0,-6 2-7 0,-3 2-5 16,-18 0-2-16,-2 2-7 0,-15-2-10 15,-8 2-12-15,-3 0-2 0,-5-1-3 16,-5 1 0-16,-4 2 1 0,-7-4-4 0,2 5 1 16,-2-5 5-16,0 0-5 0,-27 7 2 15,9-4 0-15,-7-1 1 0,-4-1-3 0,-12 1 2 16,-2 0-1-16,2 0-2 0,-3-2-1 16,-2 1 5-16,3 1-4 0,-2 2 4 15,2-3-6-15,11 0-1 0,3 2 9 0,10-2 12 16,-2-1 7-16,7 2 7 0,3-2-2 15,11 0-3-15,-10 2 0 0,10-2-1 16,0 0-4-16,0 0 0 0,57-5-5 0,-10 0-3 16,14-2 2-16,3 1-1 0,1 0-3 15,-6 2-3-15,-12 1 1 0,-6-1-5 16,-9 3-4-16,-10-1 1 0,0 0-4 0,-8 0 4 16,-3 2-3-16,-11 0 0 0,0 0 2 15,0 0-3-15,0 0 3 0,0 0 0 0,-36 7 1 16,11-3-1-16,-4-2-2 0,0-1 2 15,-7 3-1-15,4-1-1 0,5 0-2 0,2-1-13 16,5 0-29-16,4 0-40 0,3-1-72 16,1 1-72-16,1 0-75 15,2-2-89-15,9 0-133 0,0 0-83 0,-18 0 66 0,18 0-293 16,0 0-321-16</inkml:trace>
  <inkml:trace contextRef="#ctx0" brushRef="#br0" timeOffset="74594.98">13413 10842 2609 0,'-28'-7'168'0,"3"1"0"0,3 2-15 0,3 0-17 16,2 1 7-16,2-1 23 0,2 2 19 16,4 1 8-16,0-3-1 0,9 4-14 0,-9-3-18 15,9 3-17-15,0 0-10 0,59-7-16 16,9 2-11-16,43-2-12 0,17 2-11 0,17-2-6 16,15 5-6-16,11-1-7 0,8 4-12 15,-4-1-25-15,-1 4-34 0,-14-2-24 0,-13 1-13 16,-20-1-10-16,-35-1 8 15,-17 1 4-15,-6 0-2 0,-23-2 8 0,-12 0 11 16,-9 0 6-16,-5 0 16 0,-4 0 14 16,-5 0 3-16,-2-2 8 0,-9 2 4 0,0 0 1 15,0 0-2-15,0 0-4 0,0 0 0 16,0 0-5-16,0 0-14 0,0 0-38 16,0 0-58-16,0 0-96 0,0 0-106 15,0 0-155-15,0 0-205 0,-24-8 57 0,24 8 72 16,0 0-291-16,0 0-303 0</inkml:trace>
  <inkml:trace contextRef="#ctx0" brushRef="#br0" timeOffset="78414.87">23583 11326 2470 0,'0'0'119'0,"-14"3"0"16,14-3 12-16,0 0 30 0,0 0 15 16,-10 0 18-16,10 0 4 0,0 0 1 0,0 0-17 15,0 0-19-15,0 0-16 0,0 0-12 16,25-9-15-16,-12 7-13 0,-1 1-9 15,-1-1-14-15,2 1-7 0,-1-2-9 16,-2 2-8-16,-10 1-7 0,14-4-11 0,-14 4-10 16,12-2-6-16,-12 2-3 0,0 0 2 15,0 0-4-15,0 0 0 0,0 0-3 0,0 0-2 16,-26 13-2-16,9-8 2 0,-4 2 4 16,-2-1 5-16,1 1 6 0,2 0 6 15,3-2 2-15,2 1-1 0,1-1-1 0,3-2 4 16,2-2 5-16,0 3 7 0,4-1 8 15,5-3 12-15,0 0 6 0,0 0 6 0,0 0-4 16,27 7-12-16,-8-7-3 0,1 2-11 16,1-2-5-16,3 0-2 0,-4 0-4 0,1-2-6 15,-3 2-6-15,-4 0-1 16,0 0-1-16,-3 0-2 0,-11 0-5 0,15-2-2 0,-15 2 2 16,0 0 6-16,20-1-1 15,-20 1 2-15,0 0-5 0,0 0 1 0,0 0-2 16,0 0-8-16,0 0-5 0,0 0 0 15,0 0-21-15,0 0-33 0,0 0-53 0,0 0-65 16,0 0-97-16,0 0-121 0,0 0-128 16,0 0-223-16,0 0 24 0,0 0 77 15,0 0-493-15,0 0-592 0</inkml:trace>
  <inkml:trace contextRef="#ctx0" brushRef="#br0" timeOffset="78692.39">23803 11228 3143 0,'0'0'58'15,"-3"-6"18"-15,3 6 4 0,0 0 3 0,0 0 22 16,0 0 15-16,0 0 11 0,0 0 0 16,0 0-3-16,16 12-9 0,-7-3-18 0,0 3-6 15,-2 1-5-15,2 3-9 0,4 1-6 16,-6 2-3-16,-2-2 4 0,1 0-3 15,-3 0 10-15,-1 1 7 0,-4-2-1 16,-5 2 0-16,2-3-10 0,-6 1-7 0,-1 1-8 16,-5-3-2-16,-6 3-9 0,3-5-27 15,0 0-52-15,1-2-68 0,0-3-96 0,2-1-112 16,-3-2-146-16,7-6-228 0,1 2 58 16,-2-5 65-16,3 0-344 0,0-4-379 0</inkml:trace>
  <inkml:trace contextRef="#ctx0" brushRef="#br0" timeOffset="79679.88">23775 10118 2392 0,'0'0'17'0,"0"0"22"0,-8 3 6 0,8-3 20 16,0 0 24-16,0 0 32 0,0 0 31 0,0 0 18 15,0 0-1-15,0 0-6 16,19 5-10-16,-19-5-10 0,28-1-9 0,-12-1-12 16,3 0-12-16,-4 2-13 0,5-2-9 15,-5 1-9-15,-3 1-5 0,0-1-6 0,0 1-8 16,-3-2-8-16,-9 2-3 0,16-2-3 15,-16 2-7-15,0 0-1 0,0 0-6 0,0 0-2 16,0 0-2-16,0 0-3 0,-42 5 0 16,23-4 0-16,-1 1 3 0,0 0 1 0,0 1-2 15,4-1-3-15,-4 2-4 0,6-3 0 16,3 1-4-16,2 0 1 0,9-2-1 16,-16 3 1-16,11-1 6 0,5-2 13 15,0 0 6-15,0 0 0 0,0 0-2 0,0 0-8 16,38 0-3-16,-19-2-3 0,4 1 0 15,-2 1-4-15,4-4 1 0,-6 2-5 0,-2 2-1 16,-4-1-1-16,0 1 1 16,-1-2 1-16,-4 0 4 0,-8 2 11 0,7-3 5 0,-7 3 7 15,0 0 5-15,0 0 8 0,0 0 2 16,-43 0 7-16,22 1 6 0,1-1-3 0,4 2-6 16,0-2-9-16,3 2-11 0,-1 0 3 15,5-1-7-15,9-1-5 0,-17 2-1 0,11 0-5 16,6-2-5-16,0 0 0 0,-8 5 4 15,8-5-8-15,0 0-5 0,22 7-30 16,-11-5-41-16,3 1-53 0,-2-3-59 16,2 2-96-16,-1-2-86 0,-2 0-103 0,-11 0-137 15,20 0-105-15,-20 0 63 0,11-2-464 16,-11 2-567-16</inkml:trace>
  <inkml:trace contextRef="#ctx0" brushRef="#br0" timeOffset="80114.58">24045 10017 3222 0,'0'0'32'0,"-3"-5"18"0,3 5 9 15,0 0 13-15,0 0 11 0,-9-4-5 0,9 4 15 16,0 0 13-16,0 0-2 0,22 21-4 15,-11-11-3-15,4 2-5 0,0 4-11 0,3-2-6 16,-3-1-5-16,-3 3-7 0,0-3-8 16,-3 1 1-16,-4 0 2 0,-3-3 8 0,0 2 7 15,-6-2-5-15,-4 3-2 0,-5 2-6 16,-10 1-8-16,-2 0-4 0,-1-2-5 0,-2-1-7 16,-1 0-9-16,0 0-26 15,1-2-39-15,5-3-72 0,1-5-71 0,8 3-72 0,1-3-81 16,1-1-150-16,2 1-129 0,1-3 52 15,9-1-328-15,-10 2-370 0</inkml:trace>
  <inkml:trace contextRef="#ctx0" brushRef="#br0" timeOffset="87489.32">15961 10885 2351 0,'0'0'-5'0,"-2"7"30"0,2-7 28 0,0 0 32 16,-2 4 28-16,2-4 31 0,0 0 39 15,0 0 11-15,0 0 16 0,-1 7 0 0,1-7 7 16,0 0-4-16,0 0 5 0,0 0-2 16,0 0 5-16,0 0-8 0,0 0-11 15,0 0-15-15,0 0-14 0,0 0-8 0,0 0-8 16,26-11-10-16,-26 11-7 0,8-7-15 16,-8 7 4-16,5-6-15 0,-5 6 1 0,9-6-11 15,-9 6-13-15,3-8-10 0,-3 8 0 16,0 0-6-16,8-7-14 0,-8 7-3 15,0 0-13-15,5-4-6 0,-5 4-8 16,0 0-11-16,0 0-6 0,0 0 3 0,0 0-1 16,0 0 3-16,0 0-1 0,6 22-10 15,-6-12 0-15,0 2 2 0,0 2 6 0,0 2 1 16,0 2-6-16,0 1 0 0,2-2 6 16,-2 2-9-16,1-3 1 0,2-3-2 0,-3 1 1 15,0-2-1-15,2-2 9 0,-2 0-6 16,0-1 1-16,0 0 6 0,-2-3 3 0,2 1 7 15,-3-2 11-15,3 2 11 16,-3 0 8-16,-3 0 11 0,3 0-1 0,-7 0-4 16,3-2-1-16,-3 1 3 0,-3 2-4 0,1-1-2 15,-1-2-3-15,4 0-33 0,-2 0-23 16,0 0 0-16,6-1 0 0,-1-3 0 16,6-1 0-16,-12 7 0 0,12-7 0 0,-5 3 0 15,5-3 0-15,-6 4 0 0,6-4 0 16,0 0 0-16,0 0 0 0,0 0 0 15,11 9 0-15,-11-9 0 0,20 1 0 0,-13-1 0 16,-7 0 0-16,20 0 0 0,-11 0 0 16,-9 0 0-16,15 0 0 0,-15 0 0 0,0 0 0 15,15 0 0-15,-15 0 0 0,0 0 0 16,11 0 0-16,-11 0 0 0,0 0 0 16,0 0 0-16,12 2 0 0,-12-2 0 15,0 0 0-15,0 0-248 0,0 0-174 0,10 2-101 0,-10-2-116 16,0 0-158-16,0 0-9 15,0 0 92-15,0 0-661 0,9 5-828 0</inkml:trace>
  <inkml:trace contextRef="#ctx0" brushRef="#br0" timeOffset="87922.9">16295 11071 3770 0,'-10'2'-6'15,"0"0"33"-15,10-2 33 0,-7 1 34 0,7-1 41 0,0 0 37 0,0 0 21 16,0 0 5-16,0 0-6 0,0 0-16 16,0 0-16-16,0 0-19 0,27-15-12 15,-6 10-15-15,-1-2-12 0,3 2-30 0,0-2-30 16,1 1-35-16,-8 4-37 0,4-1-32 15,-6 1-29-15,0-2-37 0,-3 2-45 0,-2 2-38 16,-9 0-16-16,14 0-15 0,-14 0-25 16,0 0-31-16,4 6-32 0,-4-6-63 0,0 0-81 15,-5 9-49-15,5-9-269 0,0 0-281 16</inkml:trace>
  <inkml:trace contextRef="#ctx0" brushRef="#br0" timeOffset="88192.64">16453 10905 2218 0,'-2'-9'63'0,"-2"1"34"0,4 1 46 0,-4 0 48 16,4 7 31-16,-1-7 27 0,1 7 15 16,-2-6-7-16,2 6-20 0,0 0-24 15,0 0-26-15,0 0-13 0,0 0 2 0,0 0-9 16,0 0-9-16,-2 25-16 0,2-10-8 16,0-1-11-16,2 5-11 0,-2 2-5 0,2-2-8 15,-2 1-14-15,1 3-10 0,1-5-2 16,-2 3-13-16,2-4-1 0,2 1-8 0,-4-2-5 15,2 0 0-15,-2-3-7 16,1-1-10-16,-1 1-10 0,0-3-26 0,0-2-38 16,2 1-54-16,-2-1-69 0,0-1-92 15,0-7-111-15,2 7-160 0,-2-7-186 0,0 0 60 16,0 0 75-16,0 0-397 0,0 0-456 16</inkml:trace>
  <inkml:trace contextRef="#ctx0" brushRef="#br0" timeOffset="88591.66">16714 10831 2791 0,'7'-8'35'0,"4"1"10"0,0 2 2 0,-2-1 2 15,2 3 2-15,1 1 2 0,-1 2-1 16,-11 0-1-16,23 4-3 0,-10 3 11 15,-1 1 8-15,-3 1 17 0,-1 3 18 0,-5 0 20 16,-3 1 21-16,0 5 21 0,-3 2 18 16,-5 1 12-16,-1 8 13 0,-5 0 5 0,1-3 5 15,-1-1 0-15,5-4-6 0,4-6-21 16,-3-1-5-16,7-3-21 0,-4 0 0 16,1 2 0-16,4-1-4 0,0-4-5 15,2 4-5-15,2-1-13 0,0-1-14 0,4-2-8 16,1 1-16-16,0 1-3 0,3-3-17 15,-1 0-3-15,3 2-11 0,-1-4-22 0,3 2-21 16,-5-4-13-16,-2 2-14 0,3 0-8 16,-3-2-8-16,-1 1-23 0,-1-2-10 0,-7-2-25 15,10 7-32-15,-2-5-43 0,-8-2-52 16,7 4-68-16,-7-4-94 0,6 5-81 0,-6-5-115 16,0 0-187-16,0 7 57 0,0-7 78 15,0 0-471-15,0 0-558 0</inkml:trace>
  <inkml:trace contextRef="#ctx0" brushRef="#br0" timeOffset="88893.23">17170 11154 3424 0,'-20'-2'236'0,"4"0"-1"0,5 0 7 0,4 2 31 0,7 0 38 0,-14-2 19 0,14 2-10 15,0 0-22-15,0 0-28 0,0 0-26 16,0 0-25-16,0 0-19 0,31-6-25 16,-12 4-39-16,2 2-70 0,-1-2-71 0,4 2-80 15,-3-1-83-15,-3-1-93 0,2 0-103 16,-4 1-96-16,4-1-115 0,-5 0-163 0,-3-1 60 15,-3-1-562-15,-4 3-701 0</inkml:trace>
  <inkml:trace contextRef="#ctx0" brushRef="#br0" timeOffset="89134.12">17253 10919 3189 0,'-4'-5'-6'0,"2"-1"53"15,2 6 34-15,-2-7 29 16,2 7 16-16,0 0 31 0,-3-5 9 0,3 5 29 15,0 0 33-15,0 0 16 0,0 0-4 16,-2 25-10-16,2-10-4 0,2 4-16 0,-2 6-16 16,0 1-13-16,0-1-17 0,1 4-9 15,-1 7-21-15,2-7-6 0,-2-6-20 0,0 2-8 16,0-5-13-16,0-1-6 0,0 0-11 16,-2-1-3-16,2-3-24 0,0-4-30 15,0 1-44-15,0-1-54 0,-1-3-69 0,2 0-92 16,-1-4-138-16,0-4-175 0,0 0-220 15,4 4 64-15,-4-4 84 0,0 0-520 16,21-14-618-16</inkml:trace>
  <inkml:trace contextRef="#ctx0" brushRef="#br0" timeOffset="89598.49">17581 10898 3301 0,'5'-13'40'0,"2"2"5"16,6 1 0-16,-2 3-2 0,0-1 0 0,3 1 5 15,-3 0 0-15,1 1-7 0,-1 3-2 16,0 2-6-16,1 1-2 0,-12 0-3 0,16 4 3 16,-5 0 3-16,-6 3 5 0,1 0 5 15,-3 1 20-15,-3 2 9 0,-1 3 23 0,-1 2 9 16,-6-1 9-16,2 2 3 0,-3 2-3 15,-4 6-2-15,1-5-3 0,2-2-6 0,3-3-10 16,2 0-5-16,-4-2-4 0,5-2-6 16,3 0 10-16,-5 0 8 0,6 0 11 15,0 0-1-15,0-3-9 0,6 2-3 0,-5 0-11 16,5 1-8-16,1-1-4 0,-4-1-19 16,5 1 1-16,-5 1-6 0,3 1-5 15,-3-1-6-15,2 0 0 0,-1 2-4 0,-2 0 5 16,0 0 6-16,-2 2 14 0,-2-2 11 15,-2 1 7-15,-3 1 14 0,2 0 4 0,-2 0-1 16,-6-2 10-16,1-2-6 0,1 0 2 16,-3-1-11-16,1 0-9 0,-3-4-9 15,1-2-7-15,4-2-14 0,-3 1-35 0,1-4-49 16,1 0-67-16,3-1-80 0,2-5-100 16,1-1-109-16,3 1-120 0,0-2-185 0,3-1-85 15,0 3 78-15,3-3-627 0,0 1-787 16</inkml:trace>
  <inkml:trace contextRef="#ctx0" brushRef="#br0" timeOffset="89894.26">18115 11224 3927 0,'-16'-7'122'0,"-2"2"36"0,5 5 26 0,3-4 40 0,10 4 48 0,-15-5 36 16,10 1 10-16,5 4-10 0,0 0-21 0,-10-2-25 16,10 2-17-16,0 0-30 0,0 0-23 15,0 0-17-15,28-7-22 0,-6 5-31 16,-1-1-61-16,1 1-70 0,1 0-91 0,-2 2-85 15,2-2-99-15,-2 1-121 0,-2-1-121 16,4-3-125-16,-8 1-122 0,1 1 70 0,-5 1-622 16,-6-2-783-16</inkml:trace>
  <inkml:trace contextRef="#ctx0" brushRef="#br0" timeOffset="90146.34">18196 11022 3624 0,'-6'-5'35'0,"6"5"51"0,-3-6 32 15,3 6 45-15,0 0 32 0,-7-5 24 16,7 5-2-16,0 0-19 0,0 0-21 0,0 0 19 16,0 0 11-16,-13 18-15 0,11-9-7 15,1 9-30-15,-3-3-2 0,-3 2-24 0,4 5-12 16,-1 1-11-16,0-1-8 0,1 1-36 16,-1 0-44-16,0-2-40 0,2-4-51 15,1 2-47-15,-1-2-44 0,2-3-49 0,-3-2-44 16,3-2-31-16,3-1-30 0,-1-4-51 15,-2-5-48-15,11 3-46 0,-11-3-39 16,26-8-24-16,-7-3-467 0,4-6-468 16</inkml:trace>
  <inkml:trace contextRef="#ctx0" brushRef="#br0" timeOffset="90461.24">18336 11190 2590 0,'21'-16'-15'0,"-8"3"63"0,-1 4 47 16,-2 0 52-16,-3 1 39 0,0 3 17 0,-2-2 5 16,1 3-11-16,-6 4 11 0,0 0 22 15,0 0 8-15,0 0-15 0,0 0-7 0,13 16-10 16,-13-8-12-16,0 3-15 0,0-3-23 15,1 4-10-15,-1 0-14 0,3-1-11 0,3 0-17 16,-4 0-3-16,1-2-11 16,3 0-9-16,-1-2-7 0,6 0-11 0,-2-1-14 15,0-5-23-15,5 1-17 0,-1-2-17 16,4-5-7-16,-2-1-1 0,5-2 0 0,-4-2 4 16,2 1-3-16,-4-3 6 15,2 1 6-15,-5 4 13 0,-1 0 5 0,0 1-4 0,-5 3-4 16,-5 3-3-16,9-3 18 0,-9 3 20 15,0 0 2-15,7 19 1 0,-7-8-8 16,-3 5 3-16,1 1-4 0,0 0-3 0,2 2-3 16,0 2-2-16,0-3-1 0,0 3-8 15,2-2-27-15,3-1-40 0,0 2-54 0,-1-4-72 16,0 2-92-16,0-5-105 0,-3-2-117 16,7-1-139-16,-4-3-82 0,-2 0 65 0,0 0-521 15,2-2-630-15</inkml:trace>
  <inkml:trace contextRef="#ctx0" brushRef="#br0" timeOffset="90778.62">18083 11637 3610 0,'-25'2'207'0,"3"0"13"0,4-1 26 0,7 1 59 0,-1-2 66 0,12 0 32 0,-13 2 7 15,13-2-3-15,0 0-29 0,0 0-35 0,0 0-40 16,49-17-23-16,1 3-33 16,11 2-28-16,2-2-30 0,7 0-136 0,1 3-53 15,-2-2 0-15,-5 1 0 0,-3 5 0 16,-14-1 0-16,-8 3 0 0,-6 1 0 0,-8 3-24 16,-7-1-12-16,-2 0-1 0,-1 2 2 15,-3-1 2-15,-3 1-1 0,-9 0 8 0,15 3-5 16,-9-1-14-16,-6-2-50 0,7 3-51 15,-7-3-62-15,4 5-88 0,-4-5-106 0,0 7-136 16,0-7-193-16,-7 9-56 16,1-6 87-16,0 2-656 0,-2 2-811 0</inkml:trace>
  <inkml:trace contextRef="#ctx0" brushRef="#br0" timeOffset="94536.17">25384 9895 3743 0,'0'0'-57'16,"0"-9"12"-16,0 9 12 0,0-8 19 15,0 8 32-15,-6-10 34 0,5 4 32 0,-3 0 1 16,0-1 7-16,2 2 1 0,-1-4-1 16,-4 4-1-16,4-4-5 0,-5 2-5 0,3-1-3 15,-6-1 3-15,0-1-4 0,-2 2-7 16,-2-3 3-16,-4 1-2 0,0 1-2 0,-8-4-4 16,0 5-6-16,-5-3 3 0,0 1-6 15,-3-1-2-15,-2 4 2 0,1 0-1 16,-1 1 2-16,1 1-2 0,5 1-4 15,2 2-1-15,-10-1-3 0,6 1-2 0,7 2-4 16,-1 0-4-16,0 0-2 0,-2 2-2 16,5 1-4-16,-2-1-6 0,-1 0 3 15,2 1-6-15,0 1 0 0,1-1-2 0,-1 2-5 16,0-2 1-16,2 4 1 0,-2-1-3 16,5-1-2-16,-4 1 0 0,1 0-1 0,0-1 0 15,5 1-3-15,-2 0 0 0,6-1-3 16,-4 0 5-16,1 0-4 0,2 2 1 15,-5-2 0-15,2 2 2 0,-3 0-1 16,0 0-4-16,2 0 5 0,-1 1-2 0,0 0-2 16,3-1-1-16,-5 0 2 0,4 2-1 15,-2 2-1-15,2-3-1 0,-1 2 2 0,-1 1-5 16,2-1 6-16,-5 7-4 0,1-5 3 16,8 0-4-16,-4 0 3 0,1-1 0 0,4 4-3 15,0 1 4-15,-3-3 1 0,3 1-3 16,1 1-2-16,1 1 1 0,0-1-4 0,1-5 5 15,-1 8 1-15,1-3-2 0,-2-1 1 16,5 0 0-16,-2 1 1 0,-3 0 2 16,2 0-4-16,1-2 4 0,-3 2-2 0,1 2 0 15,2-1-2-15,-3 1 4 0,3-5-3 16,-1 3-3-16,0 3 2 0,1-2-1 16,3-4 0-16,-1 3 4 0,2-3-2 0,-4 4 1 15,4-2-1-15,-1 2 2 0,1-1 1 16,1 1 0-16,-3-2-1 0,4 2 3 0,-1-1-2 15,0-1 2-15,1 2 1 0,-1-1 6 16,-2 1 3-16,5-1-1 0,-4-1 3 0,1 1 2 16,2 3 0-16,1-2 5 15,-1 0 1-15,0 1-6 0,-2-1 5 0,4-3-4 16,-2 6 3-16,2-2-1 0,0-1 1 0,0-3-5 16,0 1 2-16,0 0-4 0,0-1 2 15,0 3-4-15,0-1 4 0,0-3-5 16,0 1 5-16,2-2-1 0,-2 2 1 15,0 0 7-15,2-1 10 0,0 0 1 0,-2 2 5 16,2 0 3-16,-2 0-5 0,2-1-1 16,-1 3 1-16,1 1-7 0,0-2-3 0,3 2-2 15,-3-1 2-15,-1 1-3 16,3-2 2-16,0 0 1 0,-1 1-8 0,1-1-2 0,2 3 4 16,-3-5-4-16,4 2-2 0,-3-4-3 15,-1 1-1-15,1-2 9 0,0 3 12 0,1-4 6 16,1 0-4-16,0 3-4 15,2-1 7-15,-1-1-7 0,-1 2-2 0,2-2 3 16,-3 0-7-16,3 1 3 0,-3-3-2 16,3 1 0-16,-2-2-7 0,2 1-3 0,-1 0-2 15,-2 1 0-15,4-2 1 0,-4 0 6 16,5 2 10-16,-3-2 5 0,1-1 0 0,3-1 4 16,-3 2-2-16,6 2-2 0,-3-2-5 15,2 1-2-15,-1-1-3 0,1 2-6 0,1-1 3 16,-2 1-9-16,-1-2 4 0,3 1-8 15,-3 1-12-15,1-1 0 0,1-1 0 0,-3 0 0 16,2 1 0-16,-1 0 0 16,3-1 0-16,2 1 0 0,-5-3 0 0,1 1 0 0,1-1 0 15,1 0 0-15,1 0 0 16,1-2 0-16,-2 2 0 0,4 1 0 0,-1-1 0 16,2-2 0-16,-2 3 0 0,-2-2 0 15,5 0 0-15,-4 1 0 0,4 0 0 0,-6 0 0 16,2 0 0-16,3-1 0 0,-2-1 0 15,4 1 0-15,0-3 0 0,-2 3 0 0,8-2 0 16,-2-1 0-16,1-1 0 0,-3 0 0 16,4 2 0-16,-4-2 0 0,4 0 0 15,-5 0 0-15,1 0 0 0,-4 0 0 0,4 0 0 16,-10-2 0-16,7 2 0 0,-6 0 0 16,4 2 0-16,-3-2 0 0,1 0 0 0,-4 0 0 15,4 2 0-15,-1-2 0 16,1-2 0-16,-2 2 0 0,-1 0 0 0,5-2 0 15,-5 2 0-15,3 0 0 0,-4-1 0 16,6-1 0-16,-5 2 0 0,4-1 0 0,-4 1 0 16,1-3 0-16,1 2 0 0,-1-1 0 15,-1 0 0-15,1 1 0 0,0 1 0 0,-2-2 0 16,1 0 0-16,-2 2 0 0,2-2 0 16,-1 1 0-16,-1 1 0 0,3-2 0 0,-1-1 0 15,3 3 0-15,-3-2 0 0,1 0 0 16,-1 0 0-16,1 1 0 0,-1-1 0 0,-1 0 0 15,2 0 0-15,-1 2 0 16,1-1 0-16,-1-2 0 0,1 3 0 0,-3 0 0 16,-11 0 0-16,21 0 0 0,-12-1 0 15,-9 1 0-15,22 0 0 0,-11-2 0 0,-11 2 0 16,19 0 0-16,-10 0 0 0,3-1 0 16,0 1 0-16,0-1 0 0,0-1 0 0,0 2 0 15,-12 0 0-15,20-4 0 0,-6 3 0 16,-1-1 0-16,-1 0 0 0,1 1 0 0,-1-1 0 15,1 0 0-15,-4 2 0 0,3-2 0 16,-12 2 0-16,18-4 0 0,-8 3 0 0,3-1 0 16,-2 0 0-16,2-1 0 0,-2 3 0 15,-2-3 0-15,3 1 0 0,-1-1 0 16,1-2 0-16,-1 1 0 0,-2 1 0 16,7-4 0-16,-5 2 0 0,-2 0 0 0,7-1 0 15,-3 1 0-15,1-2 0 0,-1 0 0 16,-1 0 0-16,1 1 0 0,0-1 0 0,0-2 0 15,-1 1 0-15,1-1 0 0,-2 1 0 16,2-1 0-16,-1 0 0 0,-1 1 0 0,0 1 0 16,0-2 0-16,0 1 0 15,-1 0 0-15,-1-1 0 0,0 2 0 0,4-2 0 16,-6 1 0-16,2-1 0 0,-2 1 0 0,6-3 0 16,-6-1 0-16,0 0 0 0,3-2 0 15,-2 1 0-15,1-5 0 0,0 2 0 0,1-4 0 16,2 2 0-16,-5-1 0 0,1 1 0 15,3-2 0-15,-3 1 0 0,1 3 0 16,-3 1 0-16,4 0 0 0,-3 1 0 16,-1 0 0-16,2 1 0 0,-4-1 0 0,1 1 0 15,3-1 0-15,-5-1 0 0,4 0 0 16,-4 2 0-16,3-4 0 0,-2 3 0 0,1-5 0 16,-1 2 0-16,0 0 0 0,0 0 0 15,0-4 0-15,1 3 0 0,1-3 0 0,-2 4 0 16,-2 0 0-16,1-2 0 0,-1 1 0 15,3 0 0-15,-3 0 0 0,-2 0 0 16,1 0 0-16,-1-1 0 0,0 0 0 16,0 3 0-16,0-2 0 0,-1 0 0 0,-4 2 0 15,3-2 0-15,-2 3 0 0,3-2 0 16,-3 2 0-16,0 0 0 0,0-1 0 0,1 1 0 16,-3-1 0-16,2 3 0 0,-2-1 0 15,-1 0 0-15,-1 0 0 0,3 0 0 0,-4 3 0 16,4-3 0-16,-4 2 0 0,-2-2 0 15,4 2 0-15,-2 0 0 0,0 3 0 0,-2-2 0 16,0 0 0-16,4 1 0 0,-3 2 0 16,1-2 0-16,-3 0 0 0,2 2 0 0,1-1 0 15,-2 1 0-15,1-1 0 0,1 3 0 16,-1-1 0-16,-2-2 0 0,1 0 0 16,4 3 0-16,-3-3 0 0,-1 0 0 15,0 2 0-15,-2 0 0 0,2 2 0 0,0-3 0 16,-3 1 0-16,2 0 0 0,-2 0 0 15,1 2 0-15,2-2 0 0,-3 2 0 0,3 1 0 16,-3-4 0-16,3 5 0 0,-3-6 0 16,1 2 0-16,-2 0 0 0,1 0 0 0,1-1 0 15,-2 2 0-15,-2-4 0 0,0 2 0 16,-3 1 0-16,4-1 0 0,-2 3 0 0,0-1 0 16,-4 1 0-16,-3 0 0 0,3 1 0 15,-5 2 0-15,2 1 0 0,-3-3 0 16,1 4 0-16,-2-1 0 0,3 0 0 15,-3 1 0-15,9 1 0 0,-4-1 0 0,3 0 0 16,6 0 0-16,3 1-324 0,1-1-454 16,11 0-166-16,-14-1 91 0,14 1 95 0,0 0-784 15,-18 0-986-15</inkml:trace>
  <inkml:trace contextRef="#ctx0" brushRef="#br0" timeOffset="100850.07">8394 12328 3883 0,'15'-13'-222'0,"-2"-1"47"0,1 3 30 16,1-2 35-16,0 1 26 0,8-7 23 15,-2 0 18-15,2 2 16 0,0 0 13 0,-7 3 10 16,-2 0 6-16,1 2 5 16,-3 6 1-16,-3-3 5 0,1 3-5 0,-2 0 5 15,-3 1 0-15,-5 5 1 0,12-7 8 0,-9 2 5 16,-3 5 7-16,6-5 1 16,-6 5-3-16,0 0-1 0,6-7-5 0,-6 7 3 15,0 0-7-15,0 0 1 0,0 0-4 16,0 0 3-16,0 0 4 0,-35 18-7 0,20-7 10 15,0 1 3-15,-11 9-1 0,1 2 2 16,-6 7 2-16,-1 2-4 0,2 3-4 0,-1 1 5 16,2 1-8-16,4-1 3 15,6-5-6-15,2-2 1 0,2-1-1 0,6-6 2 16,1-3-6-16,4-2 10 0,1-1 0 0,1-4 11 16,4 5-3-16,3-2 5 15,5 3-2-15,-1 2 4 0,10 2-4 0,2 2 4 16,3 0-5-16,10 6-2 0,-4 0-3 15,1 1-2-15,-4 1 2 0,-2-7-6 0,-5 5 10 16,-2-2 0-16,-2 4 6 0,-1 1 10 16,-5 3 3-16,-5-2 10 0,1 2 1 0,-4 0 5 15,-4-5 3-15,0 5 0 0,-3 0 3 16,-1-8-4-16,4-6-1 0,-2-1-5 0,4-5-9 16,-4-2-2-16,2-1-6 0,2-4-7 15,0 2-2-15,4-1-1 0,-2 0-3 16,2 1-4-16,5 3-3 0,1-1-4 15,3 4-3-15,-1 2-2 0,5 5-3 0,3 4-3 16,-4-3 1-16,3 6 2 0,-6-2 7 16,0 4 7-16,-1-1 11 0,-4 4 15 15,-3 1 12-15,-3-1 6 0,-2-4 3 0,0-5 10 16,0 11 9-16,0 0-8 0,0-9-3 16,0-3 3-16,0 0-3 0,2-2-5 0,-2 0-8 15,0 1-2-15,2 0-4 0,2 0-11 16,0 11 3-16,0-2-7 0,-2 4-4 0,1 2 4 15,-1-1-14-15,0-2-4 0,0 1-6 16,2-9-4-16,-2-4 7 0,-1-8-12 16,1-2 4-16,2-1-3 0,-1-2 0 15,-1-3 3-15,-1-1-2 0,-1-1-33 0,2 0-36 16,-2-2-44-16,0-5-60 0,4 9-60 16,0-6-74-16,-4-3-75 0,3 7-81 15,-3-7-100-15,2 5-176 0,-2-5-22 0,0 0 82 16,0 9-460-16,0-9-587 0</inkml:trace>
  <inkml:trace contextRef="#ctx0" brushRef="#br0" timeOffset="102662.38">14687 12317 3120 0,'-19'-2'154'0,"-1"-2"6"0,-2 3-4 16,6-1-13-16,4 0-7 0,-1 0 33 0,13 2 33 15,-20-3 26-15,20 3-1 0,-14-4-13 16,14 4-13-16,0 0-18 0,0 0-31 0,37-5-3 16,10 2-13-16,14-3-15 0,11 3-15 15,-4 0-22-15,2-4-28 0,-2 2-49 0,-3-2-37 16,-4 2-35-16,-13 1-34 0,-6 1-30 15,-12 0-35-15,-5 1-43 0,-7 0-34 0,-5 0-35 16,-6 2-52-16,-7 0-65 16,0 0-95-16,0 0-113 0,0 0 46 0,0 0-305 15,0 0-344-15</inkml:trace>
  <inkml:trace contextRef="#ctx0" brushRef="#br0" timeOffset="103408.67">14529 12362 2374 0,'-10'-7'103'15,"3"2"8"-15,1 1 11 0,1 0 13 16,-1-1 28-16,0 0 31 0,2 0 20 15,-2-1 15-15,6 6 7 0,-7-9 4 0,7 9-4 16,-6-8-5-16,6 8-13 0,-3-4-2 16,3 4 11-16,0 0 0 0,-7-10-8 0,7 10-12 15,0 0-15-15,-3-7-9 0,3 7-13 16,0 0-17-16,0 0-14 0,-6-4-11 0,6 4-12 16,0 0-10-16,0 0-3 0,0 0-15 15,0 0-13-15,0 0 0 0,0 0-5 16,0 0 0-16,0 0-10 0,0 0-4 15,0 0-7-15,0 0-4 0,0 0-7 0,0 0 1 16,0 0 26-16,0 0 17 0,0 0 17 16,19 36-11-16,2-14-88 0,4 5 0 0,9 7 0 15,10 3 0-15,7-3 0 16,4-2 0-16,3 1 0 0,-3-2 0 0,2-4 0 0,-6-1 0 16,-3-2 0-16,-2-5 0 0,-16-3 0 15,-1-4 0-15,-10-3 0 0,-1-2 0 16,-7-1 0-16,0 0 0 0,-6-2 0 0,4 1 0 15,-9-5 0-15,9 8 0 0,-7-2 0 16,-2-6 0-16,-8 18 0 0,-6-4 0 16,-6 7 0-16,-7 3 0 0,-9 4 0 15,-4 2 0-15,-6 3 0 0,-2-1 0 0,-2 1 0 16,0 1 0-16,3-3 0 0,0-4 0 16,11-2 0-16,8-7 0 0,3 0 0 0,8-9 0 15,5 1 0-15,1-2 0 0,6-1 0 16,-6-2 0-16,9-2 0 0,2-3 0 0,0 0 0 15,24 9 0-15,2-11 0 0,21 2 0 16,16-3 0-16,3-1 0 0,0 1 0 0,-3-2 0 16,-2 0 0-16,-14 1 0 15,1 1 0-15,-4 1 0 0,-12-1 0 0,-5 1 0 0,-6 2 0 16,0-2 0-16,-8 0 0 16,2 2 0-16,-3 0 0 0,-12 0 0 0,20-2 0 15,-20 2 0-15,16 0 0 0,-8-1 0 16,-8 1 0-16,12 0 0 0,-12 0 0 0,0 0 0 15,12 0 0-15,-12 0 0 0,0 0 0 16,0 0-349-16,0 0-519 0,0 0-72 0,-14 16 91 16,-2-6-914-16,-7 9-1195 15</inkml:trace>
  <inkml:trace contextRef="#ctx0" brushRef="#br0" timeOffset="103841.29">14668 13635 5203 0,'0'0'65'0,"0"0"23"15,0 0 23-15,0 0 23 0,0 0 28 16,0 0-3-16,0 0 6 0,0 0-1 0,0 0-18 16,0 0-7-16,0 0-9 0,0 0-11 15,0 0-7-15,0 0-6 0,16 15-1 16,-5-6 0-16,-2 1 4 0,1 0-8 0,1 6 0 16,3 1 3-16,-5 1 2 0,0 2 1 15,3 7-10-15,-6-4-1 0,0-1 5 0,-5 2-45 16,1-2-56-16,-2-1 0 0,0-1 0 15,-2-1 0-15,1 1 0 0,-5 0 0 0,0-2 0 16,0-2 0-16,0-4 0 0,-3 0 0 16,0 0 0-16,-3-4 0 0,-3-1 0 0,1-5 0 15,0-2 0-15,-4-5 0 0,-9-9 0 16,3-4 0-16,3-7 0 0,1-4-460 16,4-3-244-16,0-4-164 0,3-1-3 15,8 0 96-15,-4 2-760 0,8 6-979 0</inkml:trace>
  <inkml:trace contextRef="#ctx0" brushRef="#br0" timeOffset="104028.2">14649 13407 4559 0,'0'-9'87'0,"0"9"39"16,0-10 38-16,0 10 36 0,-1-8 28 16,1 8 18-16,-2-8 1 0,2 8-26 0,0 0-25 15,0 0-18-15,0-11-24 0,0 11-41 16,0 0-59-16,0 0-74 0,2-8-66 0,-2 8-76 15,0 0-108-15,0 0-129 0,22 12-160 16,-14-6-197-16,-1 2 58 0,4 1 74 16,1 1-464-16,1 0-559 0</inkml:trace>
  <inkml:trace contextRef="#ctx0" brushRef="#br0" timeOffset="104207.04">14938 13605 3373 0,'-3'9'211'0,"3"-9"25"0,0 0 27 15,-4 5 41-15,4-5 12 0,0 0 17 16,0 0-13-16,0 0-27 0,0 0-31 16,0 0-31-16,29-10-27 0,-16 6-47 15,2-1-69-15,-2-1-84 0,3 2-79 0,-1-1-87 16,1 2-97-16,-5 3-109 0,-2 0-93 16,-9 0-85-16,16 7-104 0,-15-2-5 0,-1 2-508 15,0 1-629-15</inkml:trace>
  <inkml:trace contextRef="#ctx0" brushRef="#br0" timeOffset="104362.37">14990 13753 3123 0,'-5'9'-32'0,"-4"-2"56"16,7-1 57-16,2-6 58 0,-7 7 48 0,7-7 40 16,-4 7 26-16,4-7 23 0,0 0-7 15,0 0 2-15,-3 6-14 0,3-6-7 16,0 0-14-16,0 0-21 0,0 0-27 16,25 1-40-16,-25-1-65 0,27-9-83 15,-7 2-108-15,-1 0-136 0,12-6-160 0,-3-2-179 16,-4-1-141-16,3-3 63 0,-6 7-520 15,-8 0-645-15</inkml:trace>
  <inkml:trace contextRef="#ctx0" brushRef="#br0" timeOffset="104656.46">15253 13576 3342 0,'0'0'104'0,"-6"-11"24"0,6 11 15 16,-2-11 3-16,2 11 14 0,6-10 19 15,-3 3 6-15,1 2 0 0,4-2-8 0,2 4-13 16,-10 3-10-16,17-6-7 0,-8 6 3 15,-9 0-5-15,25 6 10 0,-15 1 19 16,1 1 29-16,-3 5 18 0,-1 3 29 0,-1 1 16 16,-2 1 14-16,-3 0 13 0,-1 1 8 15,0-2-16-15,-1-3-31 0,1 0-254 0,-4-2 0 16,4-2 0-16,2 0 0 0,0-3 0 16,-1 1 0-16,3-2 0 0,3-1 0 0,0-1 0 15,2-3 0-15,-9-1 0 0,23 0 0 16,-10-1 0-16,1-1 0 0,-1-2 0 0,5 1 0 15,-5 0-201-15,2-3-485 16,-2 1-123-16,-4 2-84 0,4-2 85 0,-4-1-822 16,-2 3-1070-16</inkml:trace>
  <inkml:trace contextRef="#ctx0" brushRef="#br0" timeOffset="105490.43">14375 12171 4504 0,'-4'-7'-23'0,"4"7"35"0,-3-15 34 16,3 7 17-16,0-1 21 0,1-6 33 16,3 0 27-16,2 1 15 0,1 1 0 15,0 0-9-15,2 3-19 0,0 5-14 0,0-2-7 16,3 2-8-16,-1 3-13 0,2 1-10 16,1 1-3-16,-14 0-6 0,31 7-11 0,-18-2-5 15,0 1-2-15,-3-1-1 0,-1 2 2 16,-1-2 7-16,1 3 5 0,-5-4 1 0,2 2 0 15,-3 0-3-15,1 0-8 0,-4-6 13 16,8 7 23-16,-8-7 27 0,8 5 16 0,-8-5-15 16,0 0-12-16,13-18-14 0,-7 0-6 15,5-9-10-15,4-5-10 0,3 1-7 16,-1 2-8-16,0 4-4 0,0 3-7 16,-4 6-8-16,-2 5-9 0,3 7 5 0,-3-1-3 15,3 5-11-15,1 1-1 0,1 3 0 16,0 4 3-16,4 2 2 0,5 7-14 0,-9-3-5 15,5-3 0-15,-6 0 0 0,5 0 0 16,-6-4 0-16,0 0 0 0,-1-1 0 0,3-2 0 16,-1-1 0-16,-1-1 0 0,-2-2 0 15,4-4 0-15,1-1 0 0,-1-1 0 16,-4-1 0-16,4-5 0 0,-5 3 0 16,0-1 0-16,1-4 0 0,-4 1-170 0,-5 0-171 15,1 1-122-15,0 6-123 0,-2 1-169 16,-2 5-72-16,0 0 85 0,-21 22-723 15,4 8-913-15</inkml:trace>
  <inkml:trace contextRef="#ctx0" brushRef="#br0" timeOffset="106077.47">15563 12653 4201 0,'-2'-7'98'15,"0"1"35"-15,2 6 24 0,-2-8 9 0,2 8 12 0,0 0 6 16,-3-7-14-16,3 7-14 15,0 0 27-15,0 0 16 0,0 0-6 0,-4 28-20 16,4-17-13-16,0 5-15 0,0 1-18 16,2 0-2-16,0 2-14 0,0 0-30 0,-1-2-48 15,-1 0-67-15,2 0-91 0,0-1-103 16,-2-3-124-16,2 0-139 0,0-3-150 0,0-4-109 16,-2-1 68-16,0-5-566 0,4 4-710 15</inkml:trace>
  <inkml:trace contextRef="#ctx0" brushRef="#br0" timeOffset="106253.83">15643 12440 3741 0,'-9'-11'92'0,"3"3"11"16,-4 1 10-16,7 0 15 0,-3 2-5 16,6 5-10-16,-7-8-19 0,7 8-28 0,-7-6-50 15,7 6-75-15,0 0-68 0,0 0-64 16,0 0-96-16,0 0-139 0,0 0-164 0,0 0 56 15,0 0-274-15,0 0-295 16</inkml:trace>
  <inkml:trace contextRef="#ctx0" brushRef="#br0" timeOffset="106433.51">15780 12361 2424 0,'7'-6'147'16,"-7"6"54"-16,3-8 23 0,-3 8 21 0,6-3 13 16,-6 3 4-16,0 0-14 0,0 0-23 15,0 0 14-15,0 0 18 0,3 20 1 0,-3-1-16 16,0 7-20-16,0 9-18 0,0 6-23 15,4-3-21-15,-2 1-17 0,2 3-8 0,-1-4-22 16,2 0-41-16,-1-1-52 0,1 0-47 16,-3-3-80-16,4-1-79 0,-5-8-108 0,1-3-107 15,0-5-129-15,0-2-200 0,-2-3 64 16,5 1 72-16,-3-5-408 0,-1-2-477 16</inkml:trace>
  <inkml:trace contextRef="#ctx0" brushRef="#br0" timeOffset="106615.5">15857 12837 2763 0,'-4'-8'236'16,"0"3"47"-16,4 5 38 0,-10-10 38 0,10 10 47 16,-5-6 30-16,5 6 9 0,-6-7-11 15,6 7-38-15,0 0-42 0,-4-7-29 0,4 7-41 16,0 0-46-16,0 0-76 0,11-15-102 16,3 10-143-16,1-2-151 0,8-2-183 0,8-1-225 15,-6 2-210-15,-7 1 81 0,3 0 92 16,-3 2-622-16,-5 3-758 0</inkml:trace>
  <inkml:trace contextRef="#ctx0" brushRef="#br0" timeOffset="107177.54">16089 12762 3701 0,'-6'7'94'0,"6"-7"30"16,-5 5 30-16,5-5 28 0,-6 5 30 15,6-5 25-15,0 0 16 0,0 0 0 0,0 0 0 16,0 0-4-16,0 0-22 0,0 0-18 15,0 0-21-15,0 0-16 0,40-10-16 0,-26 3-15 16,-5 2-11-16,4-2-7 0,-1 1-17 16,-5 2-4-16,2-3 3 0,-5 3 19 15,4-3-4-15,0 2-1 0,-5-1-3 16,-3 6-1-16,2-14-5 0,0 7-7 16,-2 7-90-16,0-12-13 0,0 12 0 0,-2-9 0 15,2 9 0-15,0 0 0 0,0 0 0 16,0 0 0-16,-26 18 0 0,16-7 0 0,1 7 0 15,3 0 0-15,0 3 0 0,4 0 0 16,0-3 0-16,2 2 0 0,0 0 0 0,4-1 0 16,0-2 0-16,2-2 0 0,2 0 0 15,-1-3 0-15,2-1 0 0,1-4 0 0,0 0 0 16,1-2 0-16,-3-3 0 0,-8-2 0 16,17-2 0-16,-17 2 0 0,15-9 0 0,-5 3 0 15,-7-5 0-15,3 1 0 16,-1-4 0-16,0-1 0 0,-3-1 0 0,0 3 0 15,-2 0 0-15,2 2 0 0,-4 1 0 16,2 1 0-16,0 2 0 0,2-1 0 0,-2 8 0 16,0-11 0-16,0 11 0 0,1-12 0 15,-1 12 0-15,8-10 0 0,-5 5 0 0,10-3 0 16,-1 2 0-16,3 0 0 0,3 0 0 16,-1 2 0-16,2 1 0 0,-3 3 0 15,-2 0 0-15,4 3 0 0,-2 1 0 0,-2 3 0 16,-1 0 0-16,-1 1 0 0,-1 2 0 15,-1 3 0-15,-3-1 0 0,1 1 0 16,2-1 0-16,-7 1 0 0,3-2 0 16,-3 2 0-16,2-3 0 0,-1 1-337 0,-1 0-310 15,-1-3-167-15,0-1-61 0,0 2 88 16,2-2-822-16,-1-3-1049 0</inkml:trace>
  <inkml:trace contextRef="#ctx0" brushRef="#br0" timeOffset="107398.52">16734 12953 4786 0,'0'0'99'0,"0"6"31"0,0-6 48 16,0 12 40-16,0-5 36 0,2 2 21 0,1 1 4 0,1 2-10 15,-2 2-12-15,-1 1-22 0,3 1-20 16,0 1-24-16,-1 2-16 0,-1-4-18 16,0 2-14-16,2 0-10 0,-2-3-19 15,-2-1-35-15,-2 1-75 0,2-1-4 0,-4-2-52 16,0 1-102-16,1 1-92 0,-6-3-108 15,-4-2-143-15,2-1-143 0,0-3-215 16,-1-3 72-16,12-1 84 0,-16-5-631 0,7-7-787 16</inkml:trace>
  <inkml:trace contextRef="#ctx0" brushRef="#br0" timeOffset="107565.31">16748 12714 4150 0,'-3'-10'274'0,"-3"-1"39"0,1 3 29 0,3 3 20 15,2 5-4-15,-3-13-21 0,-1 7-33 16,4 6-34-16,-2-8-29 0,2 8-54 0,-2-7-75 16,2 7-118-16,-1-7-125 0,1 7-134 15,0 0-174-15,0 0-225 0,0 0-147 0,0 0 87 16,0 0-708-16,0 0-882 0</inkml:trace>
  <inkml:trace contextRef="#ctx0" brushRef="#br0" timeOffset="107829.83">17373 12769 4687 0,'-20'0'486'0,"9"0"10"0,2-2 37 15,9 2 4-15,0 0 3 0,-14 0-14 16,14 0-140-16,0 0-386 0,0 0 0 0,25-12 0 15,7 4 0-15,13-1 0 0,6-3 0 16,-7 2 0-16,-3 1 0 0,-1 0 0 0,-1 2 0 16,-1 1 0-16,-8 3 0 0,-5-1 0 15,-3 3 0-15,0-1 0 0,-3 0-477 0,-6 2-531 16,3 0 102-16,-5 0-1066 16,-11 0-1392-16</inkml:trace>
  <inkml:trace contextRef="#ctx0" brushRef="#br0" timeOffset="108097.59">18011 12364 5922 0,'-4'-9'200'15,"4"4"47"-15,0 5 38 0,0 0 34 0,0 0 27 16,-1-8-10-16,1 8 27 0,0 0-190 0,0 0-173 16,5 40 0-16,2-10 0 0,-5 6 0 15,0 5 0-15,2 0 0 0,-2 2 0 16,-2-1 0-16,2 2 0 0,-1-3 0 15,2-1 0-15,-1-2 0 0,2-2 0 0,-2-7 0 16,-1-4 0-16,1 1 0 0,0-8 0 16,-2 0 0-16,2-1 0 0,0-3 0 0,-2-4 0 15,0 1 0-15,2-4 0 16,-2 1 0-16,-2-1 0 0,4 0 0 0,-2-7 0 0,-4 6 0 16,4-6 0-16,-9 6-159 15,-5-4-877-15,5 1 101 0,-1 2-1126 0,-2 3-1475 16</inkml:trace>
  <inkml:trace contextRef="#ctx0" brushRef="#br0" timeOffset="108465.64">17545 13439 6129 0,'-24'4'134'0,"7"-4"18"16,6 2 16-16,2-1 41 0,9-1 49 16,-11 2 52-16,11-2 36 0,0 0-5 0,37-5-197 15,24-5-144-15,15-1 0 0,35-4 0 16,3 1 0-16,-2-2 0 0,1 4 0 0,-10-1 0 15,-28 4 0-15,-5-1 0 0,-11 2 0 16,-18 2 0-16,-8 1 0 0,-10 3 0 0,-7 1 0 16,0-1 0-16,-5 0 0 0,-11 2 0 15,18 2 0-15,-15 1 0 0,-3-3 0 16,0 7 0-16,0-7 0 0,-5 13 0 16,-2-7 0-16,2 4 0 0,-4-1-377 0,-4 5-632 15,-5-1 89-15,-7 8 106 0,-2 0-911 16,1 1-1157-16</inkml:trace>
  <inkml:trace contextRef="#ctx0" brushRef="#br0" timeOffset="118827.03">28516 8833 1722 0,'0'0'225'16,"0"0"-67"-16,0 0-33 0,0 0-1 15,0 0 19-15,0 0 23 0,0 0 22 0,0 0 9 16,0 0 14-16,14 2 3 0,-14-2 1 16,0 0-5-16,0 0-6 0,0 0-3 0,0 0-11 15,0 0-9-15,0 0-14 0,0 0-11 16,0 0-11-16,0 0-5 0,0 0-8 15,0 0-10-15,0 0 0 0,0 0-4 0,0 0 0 16,0 0-4-16,0 0 2 0,0 0 3 16,0 0-1-16,0 0 1 0,0 0 3 15,0 0-3-15,0 0-1 0,0 0 5 16,0 0-10-16,0 0-1 0,0 0-10 0,0 0-7 16,0 0 0-16,-3-11-6 0,3 11-5 15,0 0-11-15,0 0-5 0,0 0-3 0,0 0-5 16,0 0-4-16,0 0-9 0,0 0-2 15,0 0-7-15,0 0 0 0,0 0-6 0,0 0-15 16,-4-11-17-16,4 11 0 0,0 0 0 16,0 0 0-16,0 0 0 0,-4-9 0 0,4 9 0 15,0 0 0-15,0 0 0 0,0 0 0 16,0 0 0-16,0 0 0 0,0-8 0 0,0 8 0 16,0 0 0-16,0 0 0 15,0 0 0-15,0 0 0 0,0 0 0 0,0 0 0 16,0 0 0-16,0 0 0 0,0 0 0 15,0 0 0-15,0 0 0 0,0 0 0 0,0 0 0 16,0 0 0-16,0 0 0 0,0 0 0 16,0 0 0-16,0 0 0 0,0 0 0 0,0 0 0 15,0 0 0-15,0 0 0 0,0 0 0 16,0 0 0-16,0 0 0 0,0 0 0 0,-19 26 0 16,13-15 0-16,-1 1 0 0,2 3 0 15,-1 0 0-15,-2-1 0 0,-2 4 0 16,5 3 0-16,-9 7 0 0,3 1 0 15,-2-2 0-15,-1 4 0 0,1-4 0 0,-1 1 0 16,1-2 0-16,0 1 0 0,0-2 0 16,2-2 0-16,0-6 0 0,4 0 0 0,0 0 0 15,-1-1 0-15,5-3 0 0,-4 1 0 16,2-2 0-16,-1-2 0 0,2 1 0 16,2-4 0-16,1-1 0 0,-3 1 0 0,2 0 0 15,-1-2 0-15,3-5 0 0,-2 9 0 16,2-9 0-16,0 0 0 0,-3 8 0 0,3-8 0 15,0 0 0-15,0 0 0 0,-2 9 0 16,2-9 0-16,0 0 0 0,0 0 0 16,-6 5 0-16,6-5 0 0,0 0 0 15,-1 4 0-15,1-4 0 0,0 0 0 0,0 0 0 16,0 0-122-16,0 0-630 0,0 0-216 16,0 0 94-16,0 0 90 0,0 0-811 0,0 0-1037 15</inkml:trace>
  <inkml:trace contextRef="#ctx0" brushRef="#br0" timeOffset="125381.95">28748 9120 2277 0,'-11'-5'311'15,"1"3"-86"-15,3 0-57 0,7 2-14 16,-12-3 27-16,12 3 5 0,0 0 18 0,-7-3 9 15,7 3 12-15,0 0 13 0,0 0 16 16,0 0-1-16,0 0-7 0,0 0-14 0,43 6-23 16,-26-6-21-16,8 0-12 15,2 2-21-15,2-2-13 0,0 0-17 0,10-2-10 16,-5 2-7-16,-7-1-21 0,-5 1-14 16,1-4-28-16,-3 4-26 0,-4-1-38 0,-2 1-41 15,-1 0-60-15,-3 1-70 0,-10-1-105 16,15 0-100-16,-15 0-102 0,0 0-140 0,0 0-64 15,0 0 65-15,0 0-473 0,0 0-577 16</inkml:trace>
  <inkml:trace contextRef="#ctx0" brushRef="#br0" timeOffset="125649.77">29052 8865 3217 0,'0'-12'13'15,"4"1"57"-15,-4 4 42 0,0 1 39 0,0 6 29 16,0-9 1-16,0 9-16 0,0 0-16 15,0 0-10-15,0 0 28 0,0 0 19 0,-11 22 8 16,4-1-2-16,-4 11 0 0,-1 6 14 16,-1 8-4-16,-3 6-19 0,1-2-13 0,-1-2-15 15,4 1-19-15,-4-1-13 0,5-10-9 16,0-2-14-16,-1-1-5 0,2-3-6 16,-2-3-16-16,5-5-7 0,1-5-4 0,1-3-4 15,-1-1-7-15,3-5-6 0,1 0 3 16,-3-1-8-16,3 0-35 0,1-3-37 0,1-6-68 15,0 7-106-15,0-7-135 16,0 0-141-16,0 0-167 0,13-15-145 0,-3 3 77 16,4-2-646-16,9-5-818 0</inkml:trace>
  <inkml:trace contextRef="#ctx0" brushRef="#br0" timeOffset="126050.48">29452 9111 3978 0,'0'-13'40'0,"7"-1"29"0,0 2 14 16,3 2 28-16,1-1 26 0,4-1 12 0,5 2-5 15,0 0-14-15,1 3-8 0,2 2-19 16,-4 1-10-16,-2 2-9 0,0 2-11 15,-1 4-4-15,-3 3-7 0,1 3-2 0,-7 6 9 16,-1-1 10-16,-6 4 19 0,-6 3 10 16,-9 9 12-16,-4-3 23 0,-12 4 17 0,1-1 19 15,5-7 11-15,-2 0 6 0,2-1-3 16,7-3-7-16,0-5-7 0,5-2-9 16,6-2-8-16,-3 0-7 0,4-3 2 0,2 1-17 15,3-1-140-15,1 0 0 0,0-8 0 0,7 15 0 16,0-9 0-16,9 0 0 15,-1-1 0-15,2-2 0 0,7 0 0 0,-4-2 0 16,3 1 0-16,4-2 0 0,-1 0-106 16,-2 0-363-16,0-3-128 0,1-1-144 0,-2 0-131 15,-2 1 77-15,-5 1-773 0,6 0-1011 16</inkml:trace>
  <inkml:trace contextRef="#ctx0" brushRef="#br0" timeOffset="126321.43">30015 9281 4124 0,'-16'-7'31'15,"3"2"54"-15,5 0 37 0,3 2 33 16,5 3 10-16,-2-9 0 0,2 9-2 0,14-9-8 15,0 4-18-15,11 0-12 0,10 0-12 16,2 2-12-16,6-3-38 0,-3 3-39 0,-3 0-61 16,-1 0-75-16,-3 3-83 15,-8-3-86-15,-4 0-80 0,-4 2-90 0,-2-3-143 16,0 2-28-16,-7-1 64 0,0-1-298 16,-4 1-341-16</inkml:trace>
  <inkml:trace contextRef="#ctx0" brushRef="#br0" timeOffset="126558.19">30306 8956 2313 0,'-5'-9'22'0,"1"0"42"0,-2 4 23 16,5 0 19-16,1 5 12 0,0 0 15 0,0 0 67 15,0 0 34-15,0 0 19 0,-27 21-3 16,16-4 15-16,-1 10-27 0,-2 4-12 16,3 3-12-16,0 2-14 0,0 4-10 15,0-2-25-15,4 3-15 0,0-2-12 0,0-1-20 16,2 0-7-16,-1-2-33 0,-1-2-39 15,1 0-51-15,1-6-72 0,2-8-78 16,1-1-109-16,-2-2-105 0,2-5-154 0,4 0-155 16,2-2 55-16,1-3-446 0,4-2-546 15</inkml:trace>
  <inkml:trace contextRef="#ctx0" brushRef="#br0" timeOffset="126954.86">30577 9169 3080 0,'3'-11'31'0,"-1"0"13"16,4 4 9-16,-1 6 20 0,7-4 18 0,-1 2 2 15,3-1-7-15,-3 4-7 0,-11 0-16 16,33 5-3-16,-17 0-2 0,-4 3-3 0,-1 0-2 16,2 0-3-16,-6 3 13 0,-2 2 18 15,-1 1 18-15,-2-2 20 0,-6 2 23 0,1-1 14 16,-5 3 9-16,-2-1 6 0,3-1 8 15,-3 2-2-15,1-3-1 0,1-1 8 16,-3 3 2-16,3-1 4 0,3 0 0 16,-2 0 0-16,4-1-3 0,1 1-11 0,0 2-10 15,0-1-12-15,0 2-13 0,0 2-9 16,2-2-7-16,-1 1-7 0,-1-2-3 0,0 1-8 16,0 2-6-16,-2-3-4 0,0 1-2 15,0-2-55-15,-2-3-40 0,1 4 0 16,-2-4 0-16,-4 1 0 0,4-2 0 0,-4-1 0 15,-1-1 0-15,-1-2 0 0,-5-2 0 16,6 1 0-16,-4-2 0 0,3-2 0 0,-2-1 0 16,-1-1 0-16,16 0 0 0,-23-8 0 15,18 1 0-15,-1-6-424 0,6 2-309 0,6-5-201 16,1-3 67-16,9-6 95 0,5 5-745 16,-1-3-963-16</inkml:trace>
  <inkml:trace contextRef="#ctx0" brushRef="#br0" timeOffset="127130.84">30849 9522 4167 0,'0'0'10'0,"0"0"51"0,-15 3 59 16,15-3 53-16,0 0 43 0,0 0 9 0,0 0-6 16,0 0-29-16,0 0-13 0,0 0-23 15,37 1-18-15,-17 1-59 0,1-2-77 16,1 0-107-16,5 0-149 0,2-2-180 15,10 1-228-15,-12-3-46 0,-2 1 81 16,-5 1-433-16,-8 0-535 0</inkml:trace>
  <inkml:trace contextRef="#ctx0" brushRef="#br0" timeOffset="127693.34">31054 9326 3080 0,'-5'-9'92'0,"5"9"29"16,-8-5 5-16,8 5 29 0,0 0 46 15,0 0 82-15,0 0 58 0,-12 16 13 0,7-5-1 16,-1 7-24-16,1 4-27 16,-4 10-31-16,-2 1-20 0,2-1-29 0,2 3-21 0,-2-1-20 15,-2-1-19-15,2-1-38 16,0-2-38-16,1-7-38 0,2-4-48 0,-1 0-46 16,1-5-42-16,2-1-27 0,0-4-22 15,4-1-17-15,0-2-57 0,0-6-64 0,8 5-44 16,-8-5-14-16,20-11-10 0,0 3-5 15,8-11 17-15,10-6 27 0,5-6 37 16,-2-2 45-16,-1 3 54 0,-4 2 74 16,-9 9 72-16,-9 4 51 0,-4 4 30 0,-2 1 13 15,-4 5 36-15,-5 4 77 0,-3 1 40 0,0 0 26 16,0 0 33-16,-13 30-7 0,1-13 1 16,-4 9-15-16,0 1-15 0,1 0-24 15,0-1-21-15,4 1-18 0,1-4-23 16,4-4-10-16,4-4-15 0,2-1-11 0,2 0-10 15,2-4-13-15,2-1-8 0,5 0-8 16,5-4-17-16,0-3-27 0,8-2-19 0,0-4-15 16,13-5-16-16,0-1-23 0,7-7-5 15,2-2 1-15,-4-1 6 0,-12 6 2 16,-7 4 2-16,-3 1 10 0,-8 1-9 0,0 5-3 16,-2 2 23-16,-10 1 50 15,0 0 14-15,0 0 5 0,3 12 2 0,-3-12 0 0,-13 19-5 16,3-7-6-16,-1 3-7 15,-1 1-2-15,-4 7-5 0,2-3-4 0,3-5-8 16,-9 7-41-16,9-5-61 0,0-3-85 16,5-2-94-16,-4 0-121 0,3 1-134 0,0 0-171 15,-4-3-160-15,2 6 75 0,-6-3-693 16,-6 11-904-16</inkml:trace>
  <inkml:trace contextRef="#ctx0" brushRef="#br0" timeOffset="127915.76">29840 10646 4511 0,'-18'0'292'0,"7"2"29"16,4 0 38-16,7-2 61 0,0 0 38 0,-16 1-5 15,16-1-34-15,0 0-48 0,0 0-38 16,0 0-79-16,38-8-254 0,-15 4 0 0,2-3 0 15,13 0 0-15,-2-1 0 0,4 1 0 16,-4-3-367-16,0 0-243 0,-3-1-130 0,-10 1-148 16,-10-1 74-16,-1 2-809 0,-9 0-1062 15</inkml:trace>
  <inkml:trace contextRef="#ctx0" brushRef="#br0" timeOffset="128091.29">30127 10375 4339 0,'0'0'-98'0,"-2"-8"28"0,2 8 39 0,0 0 95 16,0 0 72-16,0 0 49 0,0 0 35 15,0 0 30-15,-7 34 22 0,3-15-4 0,0 1-8 16,1 2-21-16,-4 12-25 0,2-7-21 16,1-3-22-16,0 0-12 0,0-1-34 0,3 2-34 15,1-7-57-15,-2 0-57 16,2 1-63-16,2-6-65 0,1 1-69 0,5-2-94 0,1-3-96 16,7-5-112-16,0 0-127 0,6-4-66 15,2-4 73-15,16-5-477 0,6-9-587 16</inkml:trace>
  <inkml:trace contextRef="#ctx0" brushRef="#br0" timeOffset="128386.37">30661 10435 3042 0,'11'-10'29'0,"-6"2"40"16,3-1 16-16,-6 4 27 0,-2 5 51 15,0 0 51-15,0 0 30 0,0 0 13 0,0 0 19 16,-51 14 18-16,31-6 4 0,-6 9 17 16,-1 2 4-16,1 3-8 0,-3 0-15 0,4 2-15 15,2 1-22-15,4-3-23 0,4 2-20 16,4-5-18-16,3-2-18 0,2-2-20 15,4 1-11-15,1-3-17 0,1 1-76 0,0 0-56 16,1 0 0-16,1-1 0 0,0 1 0 16,0-3 0-16,-2 0 0 0,0-1 0 15,0 0 0-15,0-2 0 0,0 0 0 16,-2-1 0-16,-2 0 0 0,4-7 0 0,-5 12 0 16,-1-7 0-16,6-5 0 0,-14 8 0 15,14-8 0-15,-14 0 0 0,2 0 0 0,12 0-24 16,-21-6-523-16,7 2-209 0,3 1-158 15,0-2 74-15,5 0 97 0,6 5-742 0,-8-7-933 16</inkml:trace>
  <inkml:trace contextRef="#ctx0" brushRef="#br0" timeOffset="128588.72">31009 10840 3972 0,'-7'-7'109'0,"3"2"5"0,4 5-8 0,0 0-6 16,-8-9 4-16,8 9-14 0,0 0-12 15,0 0-31-15,15-8-68 0,-5 8-106 0,4 0-134 16,-14 0-151-16,32 1-195 0,-16 1 20 16,8 2 63-16,-3-4-218 0,3 3-233 0</inkml:trace>
  <inkml:trace contextRef="#ctx0" brushRef="#br0" timeOffset="128740.22">31436 10852 2189 0,'0'0'126'16,"0"0"25"-16,0 0 29 0,0 0 32 0,4 6 37 15,-4-6 21-15,0 0 4 0,0 0-14 16,0 0-28-16,0 0-19 0,0 0-20 0,7 4-24 16,-7-4-72-16,11 5-110 0,-11-5-164 15,18 2-208-15,-7-2-261 0,1 0 29 0,-12 0 74 16,27 0-285-16,-11 0-314 0</inkml:trace>
  <inkml:trace contextRef="#ctx0" brushRef="#br0" timeOffset="128902.5">31874 10928 2620 0,'0'0'198'0,"-4"11"17"16,4-11 30-16,0 0 45 0,0 0 42 0,-4 9 17 15,4-9-14-15,0 0-22 0,0 0-32 16,0 0-30-16,4 7-55 0,-4-7-79 15,0 0-98-15,4 9-118 0,-4-9-164 0,2 3-204 16,-2-3-277-16,0 0 63 0,0 0 79 16,-10 9-386-16,5-5-465 0</inkml:trace>
  <inkml:trace contextRef="#ctx0" brushRef="#br0" timeOffset="131085.91">26286 11257 3144 0,'-3'5'205'0,"1"-2"-21"16,2-3-20-16,-4 7-17 0,4-7 5 16,0 0 24-16,0 0 38 0,-2 4 14 15,2-4 7-15,0 0-6 0,0 0-16 16,0 0-21-16,0 0-15 0,24 0-23 0,-10-4-18 16,9-1-13-16,10-5-23 0,-1-1-30 15,0 1-26-15,-1 0-8 0,-6 1-7 0,-6 2-4 16,-2 4-8-16,-5-1-5 0,-1 0-5 15,-4 2-1-15,-7 2 5 0,0 0 0 16,0 0 21-16,0 0 7 0,0 0 23 0,-47 17 19 16,28-10 28-16,-2 0 11 0,0-1 7 15,6-3-4-15,0 3-3 0,5-1 0 0,0-4-7 16,10-1-4-16,-12 6-5 0,12-6-11 16,-6 5-4-16,6-5-10 0,0 0-7 0,18 7-7 15,-2-7-24-15,4-2-35 0,5 1-32 16,11-5-22-16,-5 1-13 0,1-4-19 0,-3 4 0 15,-10 2 10-15,-2 0 4 16,-7 1 4-16,-1 0-2 0,-9 2 8 0,10-1 15 16,-10 1 24-16,0 0 28 0,-23 9 18 15,4-2 35-15,-2 0 26 0,-1 0 17 0,0 0 11 16,7-2-4-16,0 0-2 0,6-1-40 16,-3 1-72-16,6-3 0 0,6-2 0 0,-11 7 0 15,7-4 0-15,4-3 0 0,0 0 0 16,17 8 0-16,-3-6 0 0,1-2 0 0,6 0 0 15,4-3 0-15,1-2 0 0,0 1 0 16,-3-3 0-16,1 2 0 0,-8-1 0 0,2 2 0 16,-3-1 0-16,-5 0-24 0,-7 1-35 15,-3 4 15-15,2-7 9 0,-2 7 25 0,-17-5 23 16,2 2 18-16,-4 3 17 16,0 0 17-16,0 0-50 0,-3 0-15 0,9 1 0 15,0-1 0-15,0 2 0 0,3 0 0 16,10-2 0-16,-17 1 0 0,17-1 0 0,-9 2 0 15,9-2 0-15,-2 6 0 0,2-6 0 16,0 0 0-16,22 8 0 0,-4-6 0 0,5-2 0 16,2 0 0-16,0-3 0 15,4-1 0-15,-4 1 0 0,0-3 0 0,-4 1 0 0,-4 2-49 16,-3-3-21-16,-3 3 25 0,-6-2 14 16,-1 0 9-16,-4 5 17 0,-6-12 21 15,-1 7 11-15,-9-1 21 0,0 3 7 16,-6 1 14-16,-1 2-62 0,5 0-7 0,-3 0 0 15,4 0 0-15,1 0 0 0,3 1 0 16,1 1 0-16,3 2 0 0,2 0 0 16,1-1 0-16,3 2 0 0,3-5 0 0,0 11 0 15,0-11 0-15,11 10 0 0,-4-3 0 16,0-2-325-16,2 0-93 0,0-1-82 0,-4-1-86 16,3-1-91-16,-8-2-119 0,10 5 72 15,-10-5-693-15,4 3-867 0</inkml:trace>
  <inkml:trace contextRef="#ctx0" brushRef="#br0" timeOffset="136508.74">8672 10433 1025 0,'4'-12'102'0,"1"4"20"15,-5 0-33-15,0 0-1 0,2 1-11 0,-2 7-14 16,0-10-12-16,2 8-6 0,-2 2-4 15,0-8-7-15,0 8-2 0,0 0-4 0,0 0-6 16,0-9-1-16,0 9-3 0,0 0 8 16,0 0 12-16,0 0 11 0,0 0 9 0,0 0 8 15,-4 31 4-15,-1-13 11 0,-1 3 0 16,-4 12-2-16,-1 2-4 0,-5 9-5 16,2 3-1-16,-2 0-6 0,1 2-1 15,-2-2-9-15,2 5-4 0,-3-1-1 0,5 3-4 16,-1-1 3-16,3 0-8 0,0 0-4 15,1 3 1-15,-1-3-3 0,-2 3-4 16,3-2 1-16,-1 0 3 0,-1-1-1 0,1 0 0 16,2-3 4-16,-3-2-6 0,4-9-5 15,1-1 6-15,3 0-2 0,2-1-5 0,0 1 2 16,2-2-2-16,4 4 3 0,0 0-5 16,1-1 5-16,1 0 1 0,2 4 4 0,0-4 8 15,-5 4 7-15,3-1 6 0,-1 0-2 16,-1 1-2-16,-4 0 8 0,0 0 2 0,-2-1 5 15,0 1-4-15,-1 1-5 16,-3-5-1-16,2-2-5 0,-3-3-2 0,-1 2-9 16,0-3 1-16,1 1-1 0,0-1-5 15,-4-1 0-15,4 2-7 0,0-2-4 0,-4 1 2 16,0-1 0-16,4 1-8 0,0-1 0 16,-5 2 1-16,2-1 4 0,1-1-18 0,1-2 11 15,0-1-5-15,3-4 2 0,-1-2-5 16,3 0 2-16,-1 0-2 0,-1 0-2 15,2 1 3-15,-1-1 4 0,0 0-4 0,2 3-4 16,1-2 8-16,-7 13-3 0,4-2 1 16,0 2-1-16,-2-1-3 0,1 2 2 15,-3 3 2-15,1-3 4 0,-1 0 3 16,-2-2-7-16,1 1 4 0,1-1 0 0,-1 0 0 16,-4-1 1-16,1-3 5 0,1 1 5 15,0-2-3-15,0 1-2 0,2-4 0 0,2-6-3 16,-4-1 1-16,6 1-4 0,-2 7 4 15,-3-3 0-15,2 2 0 0,-1 4-1 0,1-3 0 16,3 3-2-16,-2-1 0 0,2 4-1 16,1-1 3-16,0-5-5 0,1 5 0 15,-1 0-6-15,0-4 5 0,4-4-1 0,-1-1-3 16,-1-3-10-16,0 3-1 0,-1-2 3 16,1 1 0-16,0-1 5 0,-1-1 1 15,-1 1-2-15,0-2 6 0,1 0-1 16,-5 10 4-16,2-5 2 0,0-2 2 0,1 9 0 15,-5-1-6-15,5 3 3 0,-3-3-5 16,2 1 3-16,0 2 4 0,1 0-7 0,1-4-3 16,2-7 2-16,-6 8 0 0,6-6-5 15,0-5 5-15,2-3 1 0,0 0-5 0,0-1 2 16,-1 1 3-16,1 0-6 0,0-1 2 16,0 0 2-16,-2 0 5 0,0 2 1 0,2 0 3 15,-2 5-2-15,2 2 2 0,-2-1 3 16,0 1 1-16,2 2-3 0,2-1-5 15,-2 11 3-15,0-7-3 0,0-5 4 0,4 12-3 16,-4-10 2-16,4-2-2 16,-4-1 2-16,1 0-1 0,1-1-3 0,0-1 2 15,-2-2 1-15,0-2-1 0,0 0 5 16,0 1 3-16,-2-3-2 0,2 2 1 0,0 2 0 16,0 0-6-16,-2 3-1 0,2-1 4 15,-1 5 0-15,-3 10 3 0,2-2 4 0,-2 2 0 16,2 1 4-16,1 0-1 0,-3-3-3 15,1 1-2-15,1-1 0 0,0-7-2 0,1-2 4 16,-3-1 9-16,4-1 2 16,-2 0 0-16,0 0 0 0,0-2-2 0,2 0 6 15,-1-2-1-15,-1 1-2 0,0-3 0 16,2 2 0-16,-2-2 4 0,0 1-3 16,0-3 1-16,2 2 14 0,-2 0-13 0,2-2 16 15,0-1-3-15,0-1 4 0,0-3 2 16,-1 1 6-16,1-2-1 0,0-2 15 0,0-1-12 15,0 1 6-15,0-2 5 0,0-1 10 16,0-6 3-16,0 11-3 0,0-11 3 0,1 8 5 16,-1-8-2-16,-1 5 0 0,1-5-7 15,0 0-5-15,1 9-9 0,-1-9-8 0,0 0-5 16,0 7-40-16,0-7-17 0,0 0 0 16,0 0 0-16,0 0 0 0,0 0 0 0,-1 7 0 15,1-7-131-15,0 0-130 16,0 0-94-16,0 0-111 0,0 0-118 0,-29-21-173 15,15 6-80-15,-4-8 94 0,-16-5-637 16,-2-7-833-16</inkml:trace>
  <inkml:trace contextRef="#ctx0" brushRef="#br0" timeOffset="140971.46">25542 16250 3428 0,'12'-6'-151'0,"-5"0"45"16,3 1 31-16,-2-1 29 0,-2 3 32 0,-6 3 34 15,12-9 27-15,-4 4 30 16,-4 2 29-16,-4 3 17 0,0 0 14 0,12-7 13 0,-12 7 11 15,5-5 7-15,-5 5 3 16,0 0 4-16,7-5 6 0,-7 5-1 0,0 0 0 0,7-6-9 16,-7 6-8-16,0 0-11 15,0 0-10-15,0 0-9 0,7-5-9 0,-7 5-8 16,0 0-24-16,0 0-9 0,0 0-13 16,0 0-5-16,0 0-4 0,-21-6 2 15,21 6 2-15,-17-1 7 0,4-2 9 0,2 2 6 16,-5-1 0-16,3 0 11 0,-7-1-3 15,2 1-3-15,-3 0-2 0,-4 0-7 0,-2 1 0 16,-2 1-8-16,3-2-8 0,-2 4-10 16,-1-2 5-16,1 1-11 0,1 1-3 0,0 2-7 15,-2-3-3-15,3 3 0 16,1 2-5-16,-2-4-6 0,1 3 1 0,1-1-4 16,-2 1-1-16,4 0-3 0,0 1 4 15,1-1-3-15,-1-2-3 0,3 2 2 16,-2-2-7-16,1 2 7 0,2 1-7 0,2-3 0 15,-2 1 1-15,-3-1 3 0,6 1 5 16,-4-1-2-16,4 0 0 0,-2 1-3 0,1-2 2 16,0 1-11-16,-3 0-8 0,6-1 0 15,-4 1 0-15,3 1 0 0,-2-1 0 0,0 1 0 16,1-1 0-16,0 2 0 16,2-1 0-16,-3 0 0 0,3-1 0 0,-2 2 0 15,4-2 0-15,-3 2 0 0,-1 0 0 16,3 1 0-16,2-3 0 0,-1 2 0 0,-1-1 0 15,1-1 0-15,3 2 0 0,-2 1 0 16,-1-2 0-16,1 0 0 0,2 1 0 16,-3 2 0-16,1-2 0 0,1 2 0 0,-2-2 0 15,1 3 0-15,2-2 0 0,-3 2 0 16,1 1 0-16,1-2 0 0,1 1 0 16,-1 0 0-16,3 2 0 0,-1-2 0 0,0-1 0 15,3 2 0-15,-3-1 0 0,3 0 0 16,-4-1 0-16,6 2 0 0,-3-2 0 15,3 1 0-15,-1-1 0 0,0 0 0 0,0 0 0 16,0 2 0-16,0-2 0 0,0 3 0 16,3 0 0-16,1 0 0 0,-2 2 0 0,0 0 0 15,0-1 0-15,0 1 0 0,2 0 0 16,0-1 0-16,0 2 0 0,0-1 0 16,2-1 0-16,0 2 0 0,0-3 0 0,1 2 0 15,-1 0 0-15,2-2 0 0,0 2 0 16,-2 0 0-16,6 0 0 0,-3 2 0 0,1 0 0 15,-1-1 0-15,4 1 0 0,-2-2 0 16,2 2 0-16,2-1 0 0,2 3 0 16,-1-1 0-16,2-1 0 0,7 6 0 0,2-2 0 15,0-3 0-15,4-1 0 0,-1 1 0 16,0-2 0-16,5-2 0 0,-3 1 0 16,-1-3 0-16,-6-2 0 0,3-2 0 0,-2 4 0 15,3-4 0-15,0 0 0 0,-2-2 0 16,2 1 0-16,-1-1 0 0,1 0 0 15,1-1 0-15,3-2 0 0,-2 2 0 0,1-2 0 16,-1 0 0-16,4 0 0 0,-5-2 0 16,0 0 0-16,3 2 0 0,0-1 0 15,-3-1 0-15,3 1 0 0,-2-1 0 0,0 0 0 16,-2-1 0-16,0 1 0 0,-1-2 0 0,-3 3 0 16,4-3 0-16,-9 1 0 0,6 1 0 15,-1-1 0-15,-4 0 0 0,2 0 0 16,-1 2 0-16,0-2 0 0,-1 1 0 15,0-2 0-15,1 2 0 0,-2-1 0 0,4 0 0 16,-6-1 0-16,6 1 0 0,-4 1 0 16,0-2 0-16,1 0 0 0,-1-1 0 15,-2 1 0-15,6-3 0 0,-5 4 0 0,-2-3 0 16,5-1 0-16,-3 3 0 0,0-3 0 16,0 0 0-16,1 2 0 0,-1-2 0 0,-1 1 0 15,0 0 0-15,1 1 0 16,-1 0 0-16,-1-1 0 0,-1-1 0 0,-1 2 0 15,0-1 0-15,3-1 0 0,-5 1 0 16,5-2 0-16,-5 0 0 0,6 0 0 0,-3 2 0 16,-1-3 0-16,0 1 0 0,1 1 0 15,-3-2 0-15,5 0 0 0,-4 1 0 0,1 0 0 16,-1-1 0-16,-1 0 0 0,-2 2 0 16,3-3 0-16,-2 0 0 0,-1-1 0 15,3 1 0-15,-5 0 0 0,3-2 0 0,0-2 0 16,-4 4 0-16,1-4 0 0,-1 1 0 15,-1-2 0-15,0 4 0 0,1-5 0 0,0 3 0 16,-4-2 0-16,0-3 0 16,0 1 0-16,2-2 0 0,-2 0 0 0,-2 1 0 15,0-9 0-15,0 5 0 0,-2 2 0 16,0-3 0-16,0 3 0 0,-2-1 0 0,3 4 0 16,-7-1 0-16,5-2 0 0,-5 5 0 15,-1-2 0-15,-1 0 0 0,-1 1 0 0,-2 2 0 16,-8-4 0-16,-6-1 0 0,1 3 0 15,-5 1 0-15,-1 0 0 0,-4 4 0 0,-1 1 0 16,-2 0 0-16,-5 5 0 0,-1 2 0 16,-5 4 0-16,-9 2 0 0,-4 5 0 15,0 3 0-15,5 6 0 0,0 2 0 0,7 2 0 16,2-1 0-16,5 4-616 0,6 0-398 16,10-3 103-16,5-3-1010 0,0 0-1344 15</inkml:trace>
  <inkml:trace contextRef="#ctx0" brushRef="#br0" timeOffset="171324.07">16917 10487 1690 0,'0'0'224'0,"0"0"-33"15,0 0-44-15,0 0 0 0,0 0 11 0,-14-7 2 16,14 7 5-16,0 0-9 0,0 0 0 15,-2-7-3-15,2 7-6 0,0 0-6 0,0 0-5 16,0 0-15-16,0 0-14 16,0 0-9-16,0 0-9 0,0 0-8 0,0 0-8 15,0 0-11-15,25-2 1 0,-25 2-7 16,25 7-8-16,-9-4-5 0,4 3-5 0,-2 0-5 16,3 1-2-16,1 0-7 0,-4 0 2 15,3 0-4-15,-6 0-4 0,3 0 3 0,-4-2-5 16,-2 1 0-16,-2-3-3 0,-1-2 2 15,-3 3-1-15,4-1 0 0,-10-3 4 0,11 3 3 16,-11-3 7-16,5 2 0 0,-5-2 3 16,0 0-3-16,0 0 0 0,0 0-2 15,0 0 2-15,0 0 1 0,-30-10 5 0,13 5-1 16,1 0 5-16,-6-2-1 0,3 0 7 16,-2 0 3-16,0 2 7 0,2-3 1 15,-1 2 3-15,8 1 8 0,-4 0 4 16,5 2 9-16,1-1 6 0,0 0 3 0,10 4-7 15,-13-3 0-15,13 3-8 0,-11-3-11 16,11 3-6-16,0 0-3 0,0 0-10 0,0 0-4 16,0 0-5-16,0 0-1 0,36 10 1 15,-17-3-9-15,0 0-3 0,1 2-6 0,-2 1-3 16,-2-4 2-16,-3 1-4 0,1 0 2 16,-5-2-4-16,-2-1 0 0,3 1 0 0,-10-5 1 15,11 5-3-15,-11-5 1 0,0 0-3 16,0 0 1-16,0 0 1 0,0 0 4 0,0 0-2 15,0 0-5-15,-39-8 1 16,23 2 0-16,-1 1-4 0,2-2 3 0,-2 2 6 16,1 0-4-16,3 0-6 0,0 1-1 15,1-1 6-15,0 3-1 0,12 2 2 16,-12-5-3-16,12 5-5 0,-12-1 3 0,12 1 3 16,0 0-3-16,0 0 0 0,0 0-1 15,0 0 2-15,33 15-1 0,-18-8-4 0,4 0 5 16,-2 0-1-16,0 1 3 0,0-2-6 15,-3 0-3-15,-3-1 4 0,-1-2-6 0,-3 1-13 16,-7-4-21-16,13 6-29 0,-7-5-33 16,-6-1-55-16,0 0-84 0,0 0-91 15,0 0-86-15,0 0-109 0,0 0-191 16,0 0 53-16,-44-1 73 0,30-1-399 0,-4 0-469 16</inkml:trace>
  <inkml:trace contextRef="#ctx0" brushRef="#br0" timeOffset="172839.13">12834 9760 2525 0,'7'-5'-67'0,"-1"-3"34"16,-1 5 22-16,-1-1 19 0,-4 4 9 0,9-6 8 16,-9 6 3-16,3-5-2 0,-3 5-3 15,0 0 6-15,0 0 19 0,0 0 13 0,13 18 18 16,-13-4 9-16,-2 5 21 0,0 4 12 16,-3 11 4-16,-1 4 2 0,-4 11 5 0,-1 0 0 15,-2 0-5-15,1-1-4 0,1-1-3 16,-5-3-5-16,5-6-12 0,0-2-1 15,-1-2-4-15,-1-3 2 0,4-1-8 16,1-7-9-16,-2-2-4 0,5-6-11 16,-1-1-5-16,3 0-6 0,-4-5-7 0,5 0-3 15,-1 0-3-15,1-4-1 0,-2 1-27 16,4-6-37-16,-4 6-92 0,4-6-104 0,0 0-95 16,0 0-114-16,0 0-210 0,0 0 50 15,4-26 59-15,-4 16-250 0,2-2-266 0</inkml:trace>
  <inkml:trace contextRef="#ctx0" brushRef="#br0" timeOffset="175025.8">13082 9785 2185 0,'3'-11'1'0,"3"2"11"0,-2 0 5 0,1 2-2 15,0 1-3-15,-2 0 10 0,7 0 4 16,-3 3-3-16,5-3-1 0,1 4-2 16,5 0 0-16,0 2-5 0,5 0 0 0,4 2-4 15,13 2 3-15,-3 1-4 0,10-2-1 16,-2 1 0-16,5 0-3 0,11 0 3 0,-8-3-4 15,8 1 3-15,-10 0-1 16,12-2 5-16,2 2 8 0,-14 0 11 0,10 0 15 16,4 1 6-16,2-1 6 0,-5 3-1 15,1-2-4-15,2 3 2 0,0-2-10 0,0 1-5 16,3-1-3-16,3 1-5 0,2 0 1 16,2 3-10-16,-1-5 1 0,7 1-2 0,-5 0 0 15,4-1-2-15,0 1 2 0,0-1-9 16,0 1-1-16,-2-2 1 0,-4 1-2 0,-2-3-2 15,0 2-2-15,-6 0 1 0,3-1-1 16,-9 1-3-16,-8 1-1 0,-5-1 2 16,3-2 3-16,-5 2-6 0,4-2 3 15,-4 1 0-15,1-2-5 0,-1 1 0 0,1 1-1 16,2-2 3-16,-2 2-1 0,-1-1-1 16,-1 0 2-16,2 0 4 0,-5 2-7 15,4 0 3-15,-4 0-2 0,3-1 2 0,2-1-3 16,-2 3 2-16,1-3 0 0,3 0-1 15,-1 1 0-15,2 2-2 0,-1-3-1 0,1 4 3 16,-2-1-1-16,-3-1-4 0,-1 0 1 16,0 1 1-16,-2 0 3 0,-3-1 0 0,2 1-4 15,-1 1 1-15,-5-2 2 16,-3-1-1-16,-5 1 0 0,7-2 1 0,-5 2-1 16,3-2 2-16,-3 0-1 0,12-4 3 15,0 3-4-15,-8-1 3 0,-1 0 0 0,-5 0 0 16,3 2-1-16,9-3 0 0,3 0-2 15,-3 1 4-15,1-1-1 0,6 1-1 0,-2-2-1 16,2 4 0-16,5-1 0 0,0 1-2 16,1-2 1-16,-1 2-1 0,1 0 2 15,0-2-1-15,10 0-3 0,-7 2-3 0,-2-1-3 16,-4 0-4-16,1-3-3 0,-4 0 10 16,-1-1-6-16,-4 0 4 0,-2 2-1 0,-10-3 0 15,-5 3 5-15,1-2 3 16,-6 1 8-16,0 1 5 0,-4-1 8 0,-2 2 6 15,-1 0 12-15,1-2 5 0,-4 3 4 0,-1-3-3 16,-7 4 2-16,13-4 7 0,-4 4 0 16,-9 0 4-16,11-3-2 0,-11 3-5 15,13-2 5-15,-3 0-3 0,-10 2-2 0,13-1 0 16,-4-1-3-16,-9 2-7 0,16-2 2 16,-16 2-4-16,12-3 1 0,-1 3-5 0,-11 0-4 15,0 0-1-15,14 0-6 0,-14 0-2 16,11 3-3-16,-8 2 4 0,3 4-7 0,-4 2-6 15,0 2 8-15,-2 3-2 0,-2 7 6 16,0 10-3-16,-4 7 9 0,3-1-3 16,-6 2-3-16,7 0 2 0,-5 4 2 15,3-4-3-15,-1 3 2 0,-4-2 0 0,6-1-6 16,-3 0 4-16,3-3 4 0,-1 0-1 16,2-3 4-16,-2-7 0 0,4-4 4 15,-1-1 5-15,-1-5 5 0,-1-3 4 0,1 3 0 16,0-5 0-16,2 0-1 0,-2-1 2 15,2-1-2-15,-2-2-2 0,2 1-4 0,0-1 3 16,0-3-4-16,0 3 3 0,0-4 7 16,0-5 2-16,0 13-2 0,0-9 0 0,0-4 3 15,2 9-9-15,-2-9-3 0,0 9-1 16,0-9-9-16,-2 7-2 0,2-7-1 16,0 6-4-16,0-6-3 0,0 7 0 15,0-7-3-15,-3 7-1 0,3-7 0 0,-8 9 2 16,5-6-1-16,-6 1-2 0,0 0-1 15,2-2 0-15,-7 3-1 0,-1-3 0 0,-2 0-2 16,-4 0-1-16,0 0 1 0,-8-2-3 16,1-2-1-16,-14 0 2 0,2-4-1 0,-6 3 0 15,3 0-3-15,-5-2 2 0,-10-4-2 16,11 2 2-16,-10-1-3 0,2-1 0 0,-3-2-1 16,5 3 0-16,-2-2 1 0,9 2-3 15,-6-3 2-15,9 2 1 0,1 0-4 16,-2-2 4-16,2 2-2 0,-7-4-1 0,5 4-3 15,3-1 3-15,-11-1 1 16,10 5-2-16,2-3 4 0,-2 4-5 0,1-2 1 16,-4 4-1-16,5-1 2 0,-4 1-2 15,3 0 0-15,-3 1-3 0,2 0-1 0,-2 0-4 16,2 1 1-16,-2 2 0 0,3 1-2 16,-4-2 3-16,0 0-1 0,3 4 0 0,-4-4 0 15,5 1 4-15,-4 1-1 0,2-4 0 16,-1 2-2-16,-3 0 2 0,-1 0 3 0,0-1 2 15,-1 1 0-15,0 0-5 0,2 0 6 16,-1 0 0-16,3 0 1 0,1 0-3 16,0 1-1-16,3 1 4 0,-2 1-1 15,5 1-1-15,-1-1 1 0,-2 1-1 0,1-1 0 16,2 1 1-16,-1-3 2 0,6 3-1 16,-6-1 1-16,5-3 2 0,8 2-7 0,-5 0 4 15,2-1-1-15,-10-1 2 0,5 0-1 16,3 0 0-16,-11 0 0 0,-2 0 0 0,3 0-1 15,-4 2 2-15,4-2-1 0,-3-2-1 16,0-1 1-16,2 1 2 0,1-1 0 16,-2 2-2-16,4-3 2 0,-3 2 0 0,1 0-3 15,2-1-1-15,-3-1 2 0,1 1 0 16,3 1 0-16,6 0 2 0,3 1-5 0,-1-1 5 16,1 2-2-16,1-2 1 15,-1 2-3-15,0 0 0 0,-1-1 0 0,1 1 2 16,2 1 0-16,-2-1 1 0,0 2-2 15,3-2 0-15,-3 2 1 0,2-1 1 0,0 1-1 16,1 0 0-16,3-2 2 0,-2 1-1 16,-1 1-2-16,4-2 2 0,-3 2 0 0,3 0-3 15,-1-2 2-15,-2 1 2 0,2 1-4 16,3-2 3-16,-1 0-2 0,-3 0 3 0,2 0-2 16,-1 0 1-16,2 2-1 0,-2-4 0 15,1 2 2-15,-5-2-2 0,6 2 0 0,-8 0-1 16,8-1-1-16,-7 1 1 0,3-2 0 15,-2 2 2-15,4 0 0 0,2-2-2 16,1 2 2-16,-3 0 3 0,-1-2-2 16,4 1-1-16,-1-1 2 0,0 0 3 0,0 2 3 15,2-1 4-15,1-1 2 0,4 0-3 16,-6 1 2-16,5-1-2 0,0 0 0 16,2 0-3-16,-3 2-2 0,3-1-1 0,-1 1 2 15,-1-3-4-15,3 3-1 0,-2-1 2 16,-8 1 0-16,10 0-3 0,-10 0 0 0,8 0 3 15,-6 1-2-15,2-1 0 16,-4 0-1-16,1 0 1 0,-2 0 1 0,3 0-2 0,-7-1 2 16,0-1 1-16,4 2 2 15,-1-1 0-15,3-1 4 0,0 0 1 0,2 1 4 16,0-1-4-16,-1 1-1 0,4-2 6 16,-2 2 1-16,3-1-3 0,1 2-4 0,0-1-2 15,-2 1-1-15,7 0 1 0,9 0-2 16,-23 0-3-16,13-2 1 0,10 2 0 0,-17 0-2 15,17 0 0-15,-13 0 3 0,13 0-7 16,-13 0 4-16,13 0 2 0,-12 2 9 0,12-2 4 16,-11 1 9-16,11-1 6 0,-12 2 6 15,12-2-1-15,-9 0 0 0,9 0 0 16,0 0-1-16,-13 1-5 0,13-1 0 0,0 0-3 16,-11 3 0-16,11-3-6 0,0 0-1 15,0 0-1-15,0 0-12 0,-11 0-33 16,11 0-46-16,0 0-73 0,0 0-95 15,0 0-114-15,0 0-119 0,-9 3-137 0,9-3-105 16,0 0 74-16,0 0-499 0,-12-9-605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8-31T03:35:28.366"/>
    </inkml:context>
    <inkml:brush xml:id="br0">
      <inkml:brushProperty name="width" value="0.05292" units="cm"/>
      <inkml:brushProperty name="height" value="0.05292" units="cm"/>
      <inkml:brushProperty name="color" value="#FF0000"/>
    </inkml:brush>
  </inkml:definitions>
  <inkml:trace contextRef="#ctx0" brushRef="#br0">7614 3535 1349 0,'0'0'256'0,"0"0"-44"0,6-5-34 0,-6 5-15 15,5-5-9-15,-5 5-7 0,0 0-5 16,0 0-4-16,5-7 1 0,-5 7 16 16,0 0 3-16,0 0-10 0,2-8-4 0,-2 8-2 15,0 0-10-15,0 0-6 16,0 0-3-16,2-7 1 0,-2 7-7 0,0 0-3 0,0 0-2 15,0 0-3-15,0 0-5 16,5-7 0-16,-5 7-10 0,0 0-7 0,0 0-11 16,0 0-4-16,0 0-12 0,0 0-7 15,0 0-7-15,0 0-9 0,0 0 0 16,0 0 2-16,-11 21 1 0,1-10 18 0,-6 10 12 16,-6 1 7-16,-1 2 6 0,1-1 3 15,-1-1 1-15,0-1-11 0,3-1 4 0,2-5-15 16,4 0-5-16,5-5-2 0,0-2-9 15,1-1 0-15,0 0-7 0,2-2 3 0,1 0-3 16,5-5 8-16,-8 7 5 16,8-7-5-16,0 0-11 0,0 0 5 0,0 0-19 15,0 0-16-15,-7-21-6 0,9 9-3 16,2-1-8-16,-1-5-11 0,1 3 0 16,2-2 2-16,-3-4-1 0,6 6 4 0,-6-2-1 15,1-1 8-15,1 3-5 0,-1-2 4 16,0 2 1-16,1-1 6 0,-1 2 11 0,1-1 7 15,-2 5 13-15,1-3 6 0,-2 3 4 16,4 2-7-16,-5 1-12 0,-1 7-9 16,4-8-4-16,-4 8 2 0,0 0 9 0,0 0 5 15,23 11 4-15,-14 0 2 0,3 3-2 16,-1 3 13-16,3 4-9 0,3 4 6 16,2-1-1-16,-4-2-8 0,-1-1 2 15,-1-6 0-15,-4 1-9 0,1-4 5 0,-4 0-9 16,1-4 6-16,-1 2 0 0,-3-3 1 15,4-2 9-15,-5 0 24 0,-2-5 19 0,7 8 11 16,-7-8-6-16,0 0-12 0,0 0-6 16,0 0-7-16,0 0-3 0,0 0-8 15,-9-36-10-15,2 17-7 0,-2 0 0 16,2 0-6-16,1 2 2 0,-4 2-7 16,3 2-5-16,-1 1 1 0,-1 2-8 0,-1 4-2 0,-1 2-4 15,-3 0 2-15,-1 4 1 16,15 0-2-16,-34 4-1 0,18 0 0 0,0-1-1 15,2 0-2-15,3 1 12 0,3-1-9 16,8-3-1-16,-13 3-3 0,13-3 5 16,-10 4 0-16,10-4 10 0,0 0 8 0,0 0-6 15,0 0-13-15,0 0 0 0,36 6 0 16,-24-6 0-16,1 0 0 0,-13 0 0 0,29-1 0 16,-12 1 0-16,-4 0 0 0,-13 0 0 15,22 1 0-15,-13-1 0 0,-9 0 0 0,13 4 0 16,-13-4 0-16,12 2 0 0,-12-2-2 15,0 0-122-15,9 5-46 0,-9-5-62 16,4 7-74-16,-4-7-99 0,0 0-112 0,-4 6-160 16,4-6-157-16,0 0 66 15,-9 7-646-15,5-3-864 0</inkml:trace>
  <inkml:trace contextRef="#ctx0" brushRef="#br0" timeOffset="1677.48">2255 3919 3897 0,'0'0'6'0,"0"0"40"0,0 0 35 16,0 0 34-16,0 0 31 0,0 0 27 15,0 0 18-15,0 0 22 0,0 0 3 0,0 0-15 16,0 0-6-16,0 0 4 0,0 0-8 16,0 0 9-16,0 0-11 0,0 0-15 15,0 0-10-15,0 0-8 0,0 0-7 16,0 0-11-16,0 0-1 0,15-5-6 0,-15 5-8 16,4-5-1-16,-4 5-7 0,0 0-5 15,7-7-6-15,-7 7-5 0,0 0-8 16,6-7-2-16,-6 7-59 0,0 0-30 0,0 0 0 15,5-4 0-15,-5 4 0 0,0 0 0 16,0 0 0-16,0 0 0 0,0 0 0 0,0 0 0 16,0 0 0-16,0 0 0 0,0 0 0 15,0 0 0-15,12 18 0 0,-12-6 0 16,4 1 0-16,0 2 0 0,-1 0 0 0,3 2 0 16,1-2 0-16,-4 3 0 0,1 0 0 15,1 0 0-15,-3-4 0 0,4 1 0 16,-3-3 0-16,-1 0 0 0,3-1 0 15,-1 0 0-15,-1-1 0 0,-1-3 0 0,-2 0 0 16,0-7 0-16,4 13 0 0,-4-7 0 16,0-6 0-16,4 9 0 0,-4-9 0 15,1 8 0-15,-1-8 0 0,-1 10 0 0,1-10 0 16,-2 9 0-16,2-9 0 0,-6 12 0 16,1-7 0-16,-2 3 0 0,0-2 0 0,-1 1 0 15,-3 0 0-15,-1 1 0 0,-1 1 0 16,0-2 0-16,0 1 0 0,-5 1 0 0,1 1 0 15,2-3 0-15,2 0 0 0,2-2 0 16,2-1 0-16,0-1 0 0,4-1 0 16,-3 1 0-16,8-3 0 0,0 0 0 15,0 0 0-15,0 0 0 0,0 0 0 16,0 0 0-16,40-8 0 0,-15 1 0 0,7-2 0 16,1-3 0-16,-7 5 0 0,-4 3 0 15,3-4 0-15,-5 1 0 0,-4 4 0 0,0 0 0 16,-5-1 0-16,1 2 0 0,-4-1 0 15,1 1 0-15,-9 2 0 0,14-2 0 0,-14 2 0 16,9-4 0-16,-9 4 0 0,9-1 0 16,-9 1 0-16,9-3 0 0,-9 3 0 15,0 0 0-15,0 0 0 0,11-2 0 16,-11 2 0-16,0 0 0 0,0 0 0 0,9-2 0 16,-9 2 0-16,0 0-738 0,0 0-248 0,5-4 85 15,-5 4-992-15,6-4-1316 16</inkml:trace>
  <inkml:trace contextRef="#ctx0" brushRef="#br0" timeOffset="2676.54">3295 3425 5366 0,'-2'-13'-141'0,"0"1"45"0,0 1 36 0,2 3 57 0,0 8 37 0,0-10 11 16,0 10-8-16,0-7-3 0,0 7 16 0,0 0 29 15,9 20 34-15,-1 1 37 0,4 12 14 16,1 4 19-16,4 7 13 0,0 8-5 0,2-2 7 16,-4 0-12-16,3-4-20 15,-4-3-16-15,-2-7-15 0,-2-3-11 0,-3-1-14 16,1-8-5-16,-4-3-9 0,0-4-12 0,0-2-7 16,-3-3-5-16,-1 0-10 15,2-1-3-15,0 0-1 0,0-5-6 0,-2 0-1 16,0-6-2-16,0 11-34 0,0-11-15 15,0 0 0-15,-6 7 0 0,6-7 0 0,0 0 0 16,0 0 0-16,0 0 0 0,-30-12 0 16,19 6 0-16,-3 0 0 0,1 0 0 0,-3 0 0 15,0 1 0-15,-6-1 0 0,-3 0 0 16,0 1 0-16,0-1 0 0,-2 2 0 16,0 3 0-16,2-2 0 0,-2-1 0 0,7 3 0 15,2-1 0-15,-1 1 0 16,6 1 0-16,-1-3 0 0,5 2 0 0,9 1 0 15,-15-2 0-15,15 2 0 0,0 0 0 16,-12-5 0-16,12 5 0 0,0 0 0 0,34-16 0 16,-3 5 0-16,10-1 0 0,9-6 0 15,4 0 0-15,-2 0 0 0,-2 2 0 0,0 0 0 16,-10 6 0-16,-1-3 0 0,-3 4 0 16,-9 1 0-16,-5 3 0 0,-5 2 0 0,-2-1 0 15,-1 1 0-15,-3 1 0 0,-1 2 0 16,-10 0 0-16,17 7 0 0,-12 0 0 15,1 1 0-15,-1 3 0 0,-2 1 0 0,-1 0 0 16,2 0 0-16,0 1 0 16,-1 3 0-16,3-2 0 0,2-1 0 0,1 0 0 15,2-1 0-15,2-3 0 0,-1 0 0 16,6-2 0-16,0-4 0 0,2-1 0 0,3-2 0 16,-1-2 0-16,3-3 0 0,0-2 0 15,-4-1 0-15,0-2 0 0,-2 0 0 16,-4-3 0-16,0-2 0 0,-3-1 0 0,-4-2 0 15,-3-1 0-15,-3 0 0 0,-4 0 0 16,1 0 0-16,-6 3 0 0,2 3 0 0,-8-1 0 16,-5 4 0-16,-2 3 0 15,-5 4 0-15,0 1 0 0,-2 2 0 0,0 4 0 0,0 1 0 16,3-1-225-16,3 3-363 0,5-3-167 16,2 1-149-16,6-1 81 0,0-1-842 15,8-3-1102-15</inkml:trace>
  <inkml:trace contextRef="#ctx0" brushRef="#br0" timeOffset="3466">4340 3652 4309 0,'-11'-7'-101'0,"11"7"61"0,0 0 44 0,-8-7 48 0,8 7 43 15,0 0 44-15,-4-4 28 0,4 4 27 16,0 0 14-16,-5-10 8 0,5 10 24 0,-6-8-3 15,6 8 8-15,-3-10-7 0,-1 3-1 16,2 0-12-16,2 7-9 0,-3-14-11 16,1 5-12-16,1 3-14 0,1 6-17 15,0-12-18-15,1 5-18 0,-1 7-11 16,2-12-17-16,3 7-10 0,-5 5-88 0,9-10 0 16,-3 6 0-16,8 1 0 0,-2 3 0 15,-12 0 0-15,29 3 0 0,-12 2 0 0,6 4 0 16,-4 1 0-16,0 2 0 0,-4 0 0 15,2 2 0-15,-5-1 0 0,1 3 0 16,-6-2 0-16,2-2 0 0,-6 0 0 0,1-2 0 16,0-1 0-16,-1-1 0 0,-1-1 0 15,0 1 0-15,-2-8 0 0,4 9 0 16,-4-9 0-16,0 0 0 0,0 0 0 0,0 0 0 16,0 0 0-16,0 0 0 0,10-36 0 0,-3 14 0 15,6-6 0-15,-1 8 0 16,-1 1 0-16,0 4 0 0,-2 1 0 0,-2 2 0 15,-1 3 0-15,2 3 0 0,1 0 0 16,-1 5 0-16,-8 1 0 0,0 0 0 16,28 12 0-16,-17-6 0 0,1 6 0 0,0 1 0 15,-3-2 0-15,3 3 0 0,-3-2 0 16,-2-1 0-16,2 2 0 0,-2-3 0 0,-1-1 0 16,-3-2 0-16,3 0 0 0,-4 0 0 15,2-4 0-15,0 2 0 0,-4-5 0 0,6 5 0 16,-6-5 0-16,0 0-98 0,0 0-699 15,16-10-163-15,-6 3 75 0,0-1 96 0,-1-3-797 16,3 1-1026-16</inkml:trace>
  <inkml:trace contextRef="#ctx0" brushRef="#br0" timeOffset="3686.59">4954 3501 4639 0,'-20'-2'44'0,"20"2"54"0,0 0 57 15,0 0 65-15,-11-1 52 0,11 1 10 0,0 0-8 16,0 0-19-16,0 0-25 0,0 0-18 16,0 0-25-16,31-11-21 0,-14 6-61 0,0 0-83 15,1 0-100-15,2 0-94 0,1-2-97 16,0 0-104-16,-6 2-103 0,7-2-134 16,-8 0-147-16,0 1 60 0,-1 3-571 15,-4 0-729-15</inkml:trace>
  <inkml:trace contextRef="#ctx0" brushRef="#br0" timeOffset="3926.17">5329 3180 3471 0,'0'-10'34'0,"0"3"83"15,0 0 58-15,0 7 58 0,0-10 47 16,0 10 30-16,0 0-6 0,0-8-20 16,0 8-1-16,0 0 21 0,0 0-6 0,4 24-12 15,-2-8-22-15,-1 4-19 0,1 3-19 16,0 12-12-16,0 3-16 0,1-2-14 15,-3-5-19-15,2-3-14 0,-1 8-14 0,-1 1-109 16,2-8-28-16,-2-4 0 0,-2-2 0 16,2-3 0-16,0-2 0 0,0-3 0 0,0-3 0 15,-1 0 0-15,1-2 0 0,0-2 0 16,-2-4 0-16,2-4 0 0,0 0-380 16,2 12-100-16,-2-12-106 0,0 0-136 0,0 0-125 15,0 0 77-15,0 0-729 0,0 0-944 16</inkml:trace>
  <inkml:trace contextRef="#ctx0" brushRef="#br0" timeOffset="4827.76">5541 3669 4076 0,'7'-7'-54'0,"0"2"30"15,2 2 29-15,-2-1 35 0,-7 4 41 16,9-5 35-16,-9 5 16 0,9-5 13 0,-9 5-2 16,0 0-6-16,7-3 1 0,-7 3 1 15,0 0 9-15,0 0 24 0,0 0 11 0,0 0-12 16,0 0 0-16,-18 27 1 16,5-18-9-16,-11 5-9 0,-5 0-12 0,-5 4-12 15,-11 1-10-15,-2-1-11 0,-4 3-13 16,-7 0-7-16,-3-1-8 0,-2-1-8 0,-3 0 0 15,-1 2-3-15,-3-3 2 0,-1 1-3 16,3 1 8-16,-2-2 9 0,-1-3-2 16,0 3 3-16,6-3 4 0,1 1-1 0,7-3-1 15,-1-1-34-15,6-1-55 16,9-2 0-16,3-2 0 0,6 0 0 0,6 0 0 16,4 0 0-16,2-2 0 0,-1 0 0 0,0-1 0 15,4 1 0-15,-2 1 0 0,-2 2 0 16,0-1 0-16,1-2 0 0,-1 3 0 0,2-2 0 15,-4 2 0-15,-4 2 0 0,2-1 0 16,9 0 0-16,-2-1 0 0,0 0 0 16,1 1 0-16,-1 0 0 0,2 0 0 15,0-1 0-15,0 0 0 0,-2 1 0 0,-1 0 0 16,3 1 0-16,-2-1 0 0,1-1 0 16,0 0 0-16,-2 1 0 0,2 2 0 0,-2-3 0 15,-2 0 0-15,-7 5 0 0,-1-1 0 16,1-2 0-16,-1 2 0 0,-1-2 0 0,0 0 0 15,-1-1 0-15,3 1 0 0,-2-1 0 16,1 1 0-16,4-1 0 0,4-2 0 16,1 0 0-16,1 1 0 0,-2-1 0 15,3 0 0-15,0 0 0 0,2 0 0 16,-2-1 0-16,4 1 0 0,3-2 0 0,-2 2 0 16,0 1 0-16,-1-3 0 15,0 3 0-15,-2-1 0 0,-1 1 0 0,0-1 0 0,0 0 0 16,0 2 0-16,-2-3 0 0,0 3 0 15,2-2 0-15,-4 1 0 0,-9 3 0 0,3 0 0 16,4-2 0-16,-7 2 0 0,7-3 0 16,5-1 0-16,-1 1 0 0,-1-1 0 0,6-2 0 15,-2 1 0-15,3-1 0 0,-2 0 0 16,2 0 0-16,-3-2 0 0,1 0 0 16,2 3 0-16,-3-2 0 0,4-1 0 15,0 1 0-15,3-1 0 0,-4 0 0 0,3 1 0 16,-1-1 0-16,1 1 0 0,1-3 0 15,11-1 0-15,-18 4 0 0,11-2 0 16,0-1 0-16,7-1 0 0,0 0 0 0,-16 5 0 16,16-5 0-16,-9 2 0 0,9-2 0 15,0 0 0-15,0 0 0 0,-15 4 0 0,15-4 0 16,0 0 0-16,0 0 0 0,-10 1 0 16,10-1 0-16,0 0 0 0,0 0 0 0,0 0 0 15,0 0 0-15,-6 2 0 0,6-2 0 16,0 0-660-16,0 0-327 0,18 9 88 15,-18-9-1021-15,16 5-1341 0</inkml:trace>
  <inkml:trace contextRef="#ctx0" brushRef="#br0" timeOffset="5719.31">1807 4435 4945 0,'2'-3'-189'0,"-2"3"39"0,0 0 27 0,0-8 23 16,0 8 22-16,0 0 32 16,0 0 24-16,0 0 24 0,0 0 22 0,-42 22 23 15,20 1 21-15,-7 14 27 0,-2 6 20 16,3 1 23-16,1 4 10 0,4 2 19 16,0 3 13-16,8 2 10 0,2-4-4 0,5 4 24 15,4 0-8-15,6-12-16 0,3-2-5 16,9 7-2-16,1-3 0 0,6-4-1 0,6-3-8 15,4-6 8-15,3-1 1 0,2-3-16 16,-4-8-15-16,1-4-14 0,-3-1-12 0,0-3-11 16,-5-3-37-16,-5-1-74 0,-5-3 0 15,0 2 0-15,-4-3 0 0,0-1 0 16,0 1 0-16,-2-1 0 0,-2 0 0 0,-7-3 0 16,12 4 0-16,-12-4 0 15,11 5 0-15,-11-5 0 0,8 3 0 0,-8-3-4 16,0 0-434-16,10 0-121 0,-10 0-151 15,0 0-160-15,0 0 60 0,0 0 95 0,0-15-674 16,0 15-843-16</inkml:trace>
  <inkml:trace contextRef="#ctx0" brushRef="#br0" timeOffset="6016.21">2021 5247 3956 0,'0'0'116'0,"-5"-9"36"0,5 9 27 0,0 0 31 0,-2-9 18 15,2 9 9-15,0 0-11 16,0 0 26-16,0 0 55 0,0 0 35 0,25 18-33 16,-13-8-33-16,3 3-24 0,-1-1-26 15,1 4-19-15,-1-1-26 0,-1 1-15 16,-4 1-19-16,1 0-10 0,-1 0-52 0,-3 1-85 16,-3-1 0-16,-1 0 0 0,-2 0 0 15,-2 0 0-15,-3 5 0 0,-6 6 0 0,-1-1 0 16,-3-3 0-16,1-3 0 15,3-4 0-15,0-2 0 0,-3-1 0 0,5-1 0 16,-3-6 0-16,4 0 0 0,3-3-269 16,-1-1-75-16,6-3-56 0,0 0-44 0,0 0-51 15,0 0-71-15,-14-15-125 0,16 7-46 16,3-3 61-16,2-3-538 0,3 3-677 16</inkml:trace>
  <inkml:trace contextRef="#ctx0" brushRef="#br0" timeOffset="6477.34">2487 5325 3593 0,'0'0'199'16,"-3"-10"55"-16,3 10 49 0,-4-10 59 16,4 10 2-16,0-8 0 0,0 8-29 15,-3-10-33-15,3 10-32 0,0 0-33 0,0 0-25 16,3-8-20-16,-3 8-14 0,0 0-19 15,0 0-12-15,0 0-17 0,26 14-13 0,-18-9-13 16,-2 2-12-16,-3 1-7 0,3 1-7 16,-4 1-7-16,1 1-28 0,-1-1-43 0,-2-2 0 15,0 1 0-15,0 0 0 0,0-3 0 16,0-6 0-16,0 11 0 0,0-11 0 16,4 8 0-16,-4-8 0 0,0 0 0 0,0 0 0 15,18-20 0-15,-6 4 0 0,0 1 0 16,10-7 0-16,-2 3 0 0,-2 5 0 15,-5 3 0-15,0 3 0 0,-3 3 0 16,1 2 0-16,1 2 0 0,2 1 0 0,-14 0 0 16,29 8 0-16,-11-4 0 0,-2 7 0 15,2 1 0-15,-3 0 0 0,0 2 0 0,-2 0 0 16,1-1 0-16,-3 1 0 0,-2-2 0 16,0-2 0-16,-4-1 0 0,1-1 0 15,-1-1 0-15,-1-2 0 0,0 0 0 0,-4-5 0 16,6 7 0-16,-6-7 0 0,0 0 0 15,8 2-233-15,-8-2-389 0,0 0-184 0,0 0-82 16,0 0 79-16,0 0-835 16,0 0-1081-16</inkml:trace>
  <inkml:trace contextRef="#ctx0" brushRef="#br0" timeOffset="6733.78">3241 5310 4873 0,'0'0'249'0,"0"0"56"0,-18-10 24 0,18 10 16 16,0 0 8-16,0 0-11 0,-9-5-25 15,9 5-30-15,0 0-28 0,0 0-29 0,18-13-25 16,-7 10-108-16,3-2-97 0,2 1 0 16,-2 0 0-16,3-2 0 0,1 1 0 15,-4 0-191-15,4 2-152 0,-2-4-100 16,4-1-97-16,-4 2-105 0,-5 0-155 0,0-2 38 15,-1 1 70-15,-5 1-592 0,3-1-743 16</inkml:trace>
  <inkml:trace contextRef="#ctx0" brushRef="#br0" timeOffset="6934.87">3546 4953 3844 0,'2'-18'137'0,"0"6"52"0,0 1 56 16,-2 3 59-16,1 3 37 0,-1 5 14 15,0-11-10-15,0 11-25 0,0 0-30 16,0 0-15-16,0 0 9 0,0 0-14 15,0 0-23-15,18 33-24 0,-11-13-22 16,-1 12-25-16,2 2-31 0,-2 1-145 0,-1-2 0 16,-1-4 0-16,-2-3 0 0,2-1 0 15,-3 1 0-15,-1-2 0 0,2-3 0 0,-2-4 0 16,0-3 0-16,0 2-240 0,2-5-122 16,1 2-87-16,-1-5-102 0,0-1-129 0,-1-2-146 15,-1-5 77-15,6 5-725 0,-6-5-922 16</inkml:trace>
  <inkml:trace contextRef="#ctx0" brushRef="#br0" timeOffset="7206.42">3843 4737 4499 0,'0'-8'205'0,"0"1"5"0,0 7 21 0,15-9 30 15,-3 7 13-15,3 4 1 0,4 2-11 16,5 3-30-16,1 8-20 0,4 4-18 0,-2 5-19 16,1 8-19-16,-8-1-16 15,-7 4-14-15,-4-1-11 0,-2 7-22 0,-7 1-42 16,-4-3-21-16,-6 2-17 0,-1-4-19 0,-9 6-26 16,5-10-40-16,-10 3-33 0,-5-3-30 15,3-10-47-15,-9 5-56 0,4-9-62 16,-11 0-96-16,5-4-92 0,-1-3-135 15,-1-2-131-15,-3 3 52 0,0-5-583 0,-1 2-743 16</inkml:trace>
  <inkml:trace contextRef="#ctx0" brushRef="#br0" timeOffset="7581.02">2430 4857 3587 0,'-25'4'-17'15,"-4"6"16"-15,-10 14 30 0,-6 7 42 0,4 10 48 16,-11 19 43-16,5 7 30 0,3 5 14 16,6 2 4-16,15-11-10 0,10 4 0 15,4-2-6-15,9 2 18 0,9-5-19 16,8-4-25-16,7-1-9 0,13-9-9 0,3-4-13 16,7-4-14-16,7-9-83 0,-3-2-96 15,10-7-118-15,2-6-139 0,0-5-166 16,0-9-204-16,-10-2-23 0,10-1 80 0,-4-6-495 15,-2 0-591-15</inkml:trace>
  <inkml:trace contextRef="#ctx0" brushRef="#br0" timeOffset="10806.63">4430 4818 3008 0,'0'0'133'0,"-19"0"59"16,11 0 28-16,8 0 29 0,0 0 31 0,-13 2 52 16,13-2 35-16,0 0 22 0,0 0-5 15,0 0-11-15,0 0-28 0,0 0-27 16,0 0-18-16,0 0-25 0,0 0-27 15,51-11-25-15,-24 8-22 0,9-4-22 0,-2 2-20 16,-3-2-143-16,-5 4-16 0,-1-4 0 16,-1 3 0-16,-6 1 0 0,-2 0 0 0,-2-1 0 15,-2 1 0-15,-2 1-214 0,-3-1-175 16,-7 3-109-16,10-6-111 0,-10 6-136 0,0 0-78 16,0 0 74-16,0 0-667 0,-17-12-868 15</inkml:trace>
  <inkml:trace contextRef="#ctx0" brushRef="#br0" timeOffset="11078.2">4527 4566 3719 0,'-7'-5'62'0,"7"5"65"15,-12-7 32-15,12 7 36 0,-8-4 36 0,8 4 36 16,0 0 31-16,-9-5 6 0,9 5-21 16,0 0-18-16,0 0 28 0,0 0 0 15,2 26 1-15,3-7-21 0,1 1-18 0,6 7-17 16,-1 3-20-16,0 0-19 0,1-2-25 15,-1 0-130-15,-5-4-44 0,2-3 0 0,-4-3 0 16,0 1 0-16,-3-4 0 16,-1 1 0-16,0-2 0 0,0-1 0 0,-1 1 0 15,-1-1 0-15,0-3 0 0,0-2 0 16,-3 1 0-16,5-3 0 0,0-6-199 0,3 7-260 16,-3-7-70-16,0 0-59 0,15-15-66 15,-2 2-97-15,-1-3 11 0,6-10-713 16,5-3-901-16</inkml:trace>
  <inkml:trace contextRef="#ctx0" brushRef="#br0" timeOffset="11288.4">4794 4647 3751 0,'4'-15'-54'0,"-4"4"72"0,-2 0 66 0,2 3 64 16,-2 1 69-16,2 7 61 0,0-15 67 15,2 8 27-15,-2 7 5 0,2-12-8 16,-2 7-13-16,0 5-26 0,3-7-25 0,-3 7 8 16,0 0 3-16,22 12-11 0,-11 1-22 15,0 6-205-15,6 7-78 0,-4 3 0 16,1 2 0-16,1 0 0 0,-3 0 0 15,1 3 0-15,-2-2 0 0,1-1 0 0,-5-6 0 16,-1-3 0-16,0-2 0 0,-2-2 0 16,0-3 0-16,-2-3 0 0,1 0 0 0,-1-1-101 15,0-3-455-15,0-3-156 0,-2-5-181 16,2 7 63-16,-2-7 85 0,-2 7-736 0,2-7-928 16</inkml:trace>
  <inkml:trace contextRef="#ctx0" brushRef="#br0" timeOffset="11871.99">3792 5932 4424 0,'0'0'136'16,"0"0"46"-16,0 0 58 0,0 0 76 0,0 0 32 0,0 0 26 16,0 0-1-16,0 0-8 0,0 0-6 0,0 0-20 15,5-18-22-15,7 13-26 0,-1 1-164 16,0-1-127-16,3 1 0 0,-1 3 0 0,-1 1 0 15,-12 0 0-15,24 7 0 0,-10-4 0 16,-3 4 0-16,1 3 0 0,-3 6 0 0,-3 2 0 16,-2-1 0-16,-4 1 0 15,0-1 0-15,-4 2 0 0,0 1 0 0,-1 1 0 16,-1-7 0-16,0 1 0 0,2-5 0 16,2 1 0-16,0-5 0 0,2-6 0 0,0 0 0 15,0 0 0-15,0 0 0 0,20-22 0 16,-4-3 0-16,8-2 0 0,-3 0 0 0,2 3 0 15,-3 4 0-15,-4 2 0 0,-3 9 0 16,-1 0 0-16,-1 2 0 0,0 5 0 0,1 0 0 16,-12 2 0-16,22 7 0 0,-6 2 0 15,0 4 0-15,4 9 0 0,-3-6 0 16,2 7 0-16,0 1 0 0,-2 0 0 0,2-3 0 16,-3-3 0-16,-5-4 0 0,-2-2 0 15,2-2 0-15,-6-1 0 0,4-3 0 16,-3 0 0-16,-1-1 0 0,2-2 0 15,-2 1 0-15,-5-4 0 0,12 1 0 0,-12-1 0 16,0 0 0-16,0 0 0 0,0 0-922 16,0 0-37-16,0 0 91 0,0 0-983 0,-12 11-1276 15</inkml:trace>
  <inkml:trace contextRef="#ctx0" brushRef="#br0" timeOffset="12269.1">3946 5557 5509 0,'-38'-8'100'0,"-3"2"3"0,-4 8 28 0,-10 5 69 16,2 8 53-16,1 9 29 0,3 5 12 16,1 11 3-16,4 6-4 0,1 21 8 0,7 3-18 15,14-4-138-15,8 0-145 0,9 5 0 16,10-1 0-16,6 0 0 0,14 12 0 0,7-6 0 15,8-7 0-15,11-8 0 0,5-9 0 16,-2-14 0-16,5-9 0 0,2-7 0 0,4-10 0 16,4-8 0-16,0-8 0 0,-1-10 0 15,2-8 0-15,11-9 0 0,-9-8 0 0,-4-8 0 16,-7-4 0-16,-9-7 0 16,-12 10 0-16,-2-21 0 0,-14 9 0 0,-6-4 0 15,-5-4 0-15,-7-5 0 0,-12-5 0 16,-11-20 0-16,-17 6 0 0,-8 9 0 0,-15 10 0 15,-10 13 0-15,-7 16 0 0,-12 19 0 16,7 16 0-16,-31 15 0 0,-6 16 0 0,2 15 0 16,-4 13 0-16,7 12-625 0,-172 120-374 15,214-122 109-15,8 2 96 16,10-6-867-16,13-11-1097 0</inkml:trace>
  <inkml:trace contextRef="#ctx0" brushRef="#br0" timeOffset="16806.47">2954 2105 4164 0,'-4'5'-165'0,"4"-5"51"15,0 0 43-15,0 0 37 0,0 0 32 0,0 0 34 16,0 0 34-16,-19-12 20 0,19 12 2 15,0-15 10-15,3 7-6 0,-1-3 2 16,5-2-2-16,0-1-5 0,4-3 1 16,3 1-6-16,6-5 9 0,-6 6 8 15,1 4-8-15,-3 0-9 0,1 4-9 0,-2 1-4 16,1 3-8-16,-1 1 9 0,-11 2 7 16,25 5 2-16,-12 3-3 0,-1 0-6 0,-3 5 1 15,2 2-1-15,-4-1 3 0,0 2 6 16,-1 0-5-16,-3-1-5 0,-1 3-3 15,0-1-5-15,0-5-10 0,0 1 4 0,0-2 4 16,-2-3 25-16,4 1 23 0,-4-3 18 16,0-6 19-16,2 7-3 0,-2-7-13 0,0 0-18 15,0 0-11-15,0 0-14 16,22-16-7-16,-11 5-8 0,-2 2-9 0,2 0-14 16,-1 0-6-16,1 4-9 0,-2 0-2 15,3-1-4-15,-1 4-6 0,-11 2-2 16,22 0-7-16,-22 0 10 0,20 9-6 0,-10-5-2 15,3 3-7-15,-1 1 2 0,-3-1-1 16,1 1 5-16,0 1-3 0,-3-3-9 0,2-1-39 16,-1 1-44-16,-3-1-42 0,2-1-37 15,-4-1-36-15,3 2-37 0,-6-5-42 0,11 2-63 16,-11-2-67-16,21-9-58 0,-8 2-62 16,10-9-111-16,0-2-70 0,1 0 63 15,2 0-392-15,-3 0-510 0</inkml:trace>
  <inkml:trace contextRef="#ctx0" brushRef="#br0" timeOffset="16958.39">3723 1989 2757 0,'0'0'-14'0,"0"0"42"16,6-4 43-16,-6 4 27 0,0 0 44 16,0 0 28-16,0 0 16 0,0 0-7 15,5-7-8-15,-5 7-16 0,0 0-14 0,0 0-10 16,14-1-13-16,-14 1-12 0,19-2-20 16,-5 0-65-16,0 0-75 0,6 1-90 0,1-1-89 15,-1-2-114-15,4 0-160 0,-1 1-91 16,-3-6 54-16,1-2-177 0,4-2-213 15</inkml:trace>
  <inkml:trace contextRef="#ctx0" brushRef="#br0" timeOffset="17114.43">4123 1731 2088 0,'0'-3'51'0,"0"3"0"0,0 0 3 16,0 0 34-16,0 0 34 0,0 0 48 16,-7 30 11-16,3-13-23 0,2 4 26 0,-2 6-14 15,2 7-19-15,0 4-8 0,2 0 1 16,2 4-15-16,0-3-11 0,2-1-31 15,-2 0-68-15,2-3-62 0,0-1-61 0,-1-7-68 16,-1-3-79-16,0-4-105 0,-2-6-177 16,2 2-2-16,-2-3-184 0,2-3-212 15</inkml:trace>
  <inkml:trace contextRef="#ctx0" brushRef="#br0" timeOffset="17566.32">4640 2031 2272 0,'-27'2'198'0,"2"-2"44"0,4 0 29 15,8 0 31-15,13 0 27 0,-18-2 14 0,18 2-22 16,-9-1-23-16,9 1-29 0,0 0-26 16,20-14-32-16,0 5-17 0,19 1-26 0,11-4-45 15,2 2-65-15,0-3-72 0,2 4-82 16,-13 0-85-16,1 2-97 0,-14 1-88 16,-5 1-121-16,-8 1-203 0,-6 0 42 15,-2 1 67-15,-5-1-270 0,-2 4-335 0</inkml:trace>
  <inkml:trace contextRef="#ctx0" brushRef="#br0" timeOffset="17793.59">4769 1815 2335 0,'0'0'24'0,"0"0"37"0,-16-1 28 0,16 1 13 16,0 0 10-16,0 0 20 16,-16 5 33-16,10-1 30 0,4 3 11 15,-2 1 12-15,2 2-4 0,-2 4-9 0,2 4-16 16,1-2-14-16,-1 3-11 0,2-1-16 15,0 4-14-15,0 1-14 0,0 1-5 0,0 1-16 16,2-1-10-16,-1-4-9 0,-1-1-15 16,0 0-42-16,0-3-55 0,0-3-67 15,0-1-73-15,0 0-85 0,2-2-89 0,0-1-103 16,0-2-223-16,3-4 61 0,-5-3 70 16,0 0-235-16,0 0-264 0</inkml:trace>
  <inkml:trace contextRef="#ctx0" brushRef="#br0" timeOffset="18301.82">5243 1745 2043 0,'-4'-10'30'0,"4"10"34"0,0-10 27 15,0 10 22-15,-1-9 30 0,1 9 35 16,-4-8 23-16,4 8 24 0,-2-7 8 0,2 7-1 16,0 0-5-16,-2-9-4 0,2 9-6 15,0 0 0-15,0 0-7 0,-4-8-16 0,4 8-15 16,0 0-24-16,0 0-16 0,0 0-13 15,0 0-15-15,0 0 11 0,0 0 23 16,-3 26 4-16,1-8 15 0,2 3 7 0,0 6 5 16,4 7-19-16,-1 4-11 15,1-2-15-15,-2-1-9 0,3 1-11 0,-3 0-11 0,-2-7-6 16,4-5-6-16,-4-4-9 16,2-1-8-16,-2 0-6 0,2-4-4 0,-2-2-9 15,0-2 3-15,0 0-9 0,0-1 0 16,1-3-6-16,-1 1-1 0,0-8 1 15,0 12-3-15,0-12-1 0,0 9-3 0,0-9-21 16,0 0-37-16,0 0-54 0,0 0-86 16,0 0-85-16,0 0-99 0,0 0-91 0,0 0-98 15,0 0-154-15,-14-17-125 0,8 8 63 16,2 1-617-16,-4-1-824 0</inkml:trace>
  <inkml:trace contextRef="#ctx0" brushRef="#br0" timeOffset="18828.07">5182 1651 3328 0,'0'0'-235'0,"8"-3"55"15,-8 3 42-15,0 0 34 0,0 0 34 0,8-4 29 16,-8 4 33-16,0 0 26 0,0 0 19 16,0 0 15-16,0 0 0 15,0 0 11-15,0 0 0 0,0 0 23 0,0 0 35 0,0 0 47 16,0 0 11-16,-23 26 26 15,10-12 7-15,-3 0 8 0,1-2 1 0,0 3-9 16,-2-2-6-16,1 3-16 0,1-5-16 16,0 0-14-16,6 0-19 0,-4-3-11 15,4-1-5-15,4 0-20 0,-3-1-9 16,0 2-16-16,4-5-9 0,-1 2-25 0,5-5-52 16,-8 7-56-16,8-7-75 0,-7 7-89 15,5-4-92-15,2-3-135 0,0 0-281 0,-8 4 65 16,8-4 73-16,0 0-351 0,0 0-426 15</inkml:trace>
  <inkml:trace contextRef="#ctx0" brushRef="#br0" timeOffset="19158.89">5045 2401 2852 0,'-14'2'101'0,"3"0"20"16,0 0 33-16,11-2 34 0,-12 5 38 16,12-5 32-16,0 0-2 0,-5 4-2 15,5-4 22-15,0 0-2 0,0 0-9 0,39 0-15 16,-12-2-25-16,0-2-29 0,11-1-20 15,4 1-22-15,-4-3-14 0,-2 1-16 0,-9 1-31 16,-4 0-31-16,-6 3-45 0,-3 1-40 16,-3-1-49-16,0 0-46 0,-3 0-56 15,-8 2-60-15,9-5-52 0,-9 5-60 0,0 0-73 16,0-5-115-16,0 5-165 0,0 0 52 16,0 0-411-16,-12-7-530 0</inkml:trace>
  <inkml:trace contextRef="#ctx0" brushRef="#br0" timeOffset="39033.47">15672 5022 1521 0,'0'0'25'0,"4"7"32"0,-4-7 26 0,0 0 28 0,0 0 19 0,0 0 17 0,-2 7 11 0,2-7 8 0,0 0-7 0,0 0 2 15,0 0-11-15,0 0-6 0,0 0-12 16,0 0-17-16,0 0-2 0,0 0-10 16,0 0-8-16,0 0-5 0,2 8 4 0,-2-8-10 15,0 0 7-15,0 0-1 0,0 0 6 16,0 0-2-16,0 0-4 0,0 0-7 15,0 0-9-15,0 0-9 0,0 0-4 0,0 0-13 16,2-24 1-16,-2 18-8 0,1 0-4 16,1 0-4-16,-2-1 0 0,2-1-5 0,2 0-3 15,-2 2-4-15,-1-1 2 0,4-2-3 16,-1 2-1-16,-1-2-6 0,1 0 6 0,2 3-2 16,-3-3 2-16,1 4 0 15,3-2-5-15,-4 2 1 0,3 0-1 0,-3 2-1 16,5-1-6-16,0 1 2 15,-8 3 2-15,21-3-10 0,-9 6 8 0,0 0 2 0,4 2 1 16,3 6 5-16,-4-3 2 0,0 4 4 16,-1 4 1-16,1-1 4 0,-8 3 3 15,3-2 13-15,-6 2 14 0,2-1 9 0,-3-2 10 16,-1-1 6-16,0 1 1 0,-2-3-1 16,0 0 7-16,-2-1-3 0,2-3-3 15,0 1 22-15,0-9 16 0,2 12 19 16,-2-12 10-16,2 7-10 0,-2-7-14 0,0 0-14 15,0 0-17-15,0 0 0 0,27-21-7 16,-14 9-12-16,4 0-10 0,6-5-4 0,-3 3-8 16,-2 4-10-16,1 1-8 0,2 1-2 15,-2-1-4-15,-1 6-8 0,-2-1-1 0,0 6-1 16,3 1 3-16,-4 3-10 0,0 7 4 16,6 4-2-16,1 6-5 0,-10-5 4 0,1 8 0 15,1 0-1-15,-3-1-1 0,1-2 3 16,-8-2-6-16,2-1 0 0,-5-3 0 15,3-1 2-15,0 1 4 0,-2-3-4 0,-1-1-3 16,-1-2 3-16,2-1-7 0,0-3 1 16,1-1-18-16,-1 1-32 0,0-1-54 15,-2-6-92-15,3 7-99 0,-3-7-119 16,0 0-123-16,0 0-162 0,0 0-122 0,21-14 75 16,-17 4-674-16,6 1-865 0</inkml:trace>
  <inkml:trace contextRef="#ctx0" brushRef="#br0" timeOffset="39383.99">16696 5114 4083 0,'-11'0'-6'0,"11"0"50"0,-17-1 47 0,9-1 47 0,8 2 40 0,-15-2 29 0,15 2 15 0,0 0 5 0,-15-1-9 0,15 1-3 0,0 0-7 0,0 0-12 15,0 0-9-15,0 0-21 0,36-14-18 16,-2 5-18-16,7 4-10 0,0 0-17 16,-1 2-7-16,1-2-10 0,-3-1-12 0,-10 3-24 15,-6-1-8-15,-2 3-32 16,-3-3-26-16,-4 3-28 0,-2-1-32 0,0 0-34 0,-11 2-36 15,14-2-55-15,-14 2-63 16,11 0-78-16,-11 0-79 0,0 0-85 0,0 0-139 16,0 0-51-16,0 0 62 0,0 0-431 15,0 0-538-15</inkml:trace>
  <inkml:trace contextRef="#ctx0" brushRef="#br0" timeOffset="39733.78">17171 4773 3158 0,'0'-12'87'0,"-1"3"32"0,1 3 18 16,0-1 35-16,0 7 27 0,0-10 22 15,0 10-8-15,0-7-18 0,0 7-21 0,0 0-15 16,0 0 5-16,0 0 18 0,0 0 7 15,12 33 12-15,-10-11-7 0,2 4-4 16,0 9-4-16,-4 3 1 0,-2 3-4 16,-4 2 7-16,4-1-5 0,-5-2-9 15,3 0-14-15,-2-2-17 0,-2-3-11 0,3-2-12 16,1-7-11-16,2-5-11 0,1-4-10 0,-1-3-9 16,2-1-7-16,-5-3-7 0,5 1-23 0,0-4-44 15,5-1 0-15,-5-6 0 16,5 11 0-16,1-10-114 0,-6-1-110 0,7 0-81 15,-7 0-102-15,0 0-95 0,0 0-114 16,16-10-174-16,-14 5 22 0,-2 5 67 0,-2-8-579 16,2 8-740-16</inkml:trace>
  <inkml:trace contextRef="#ctx0" brushRef="#br0" timeOffset="44573.71">11361 6456 3351 0,'-5'8'-89'0,"1"-4"47"0,2 2 43 0,2-6 29 0,-8 9 36 0,8-9 33 0,-4 5 29 0,4-5 20 0,0 0 12 0,-7 7 6 16,7-7 21-16,0 0 10 15,0 0 6-15,0 0-14 0,0 0-15 0,0 0-6 16,0 0-9-16,0 0-13 0,0 0-8 16,-4-24-11-16,4 16-7 0,2-1-12 15,0-5-1-15,4 1-16 0,-3-3-1 0,3-3-10 16,2 0-5-16,1 0-10 0,4-8-7 15,3 3-3-15,3 2-11 0,-4 4-3 0,1 3 9 16,0 3-4-16,0 1-5 0,-1 7-1 16,4 0-9-16,2 4 1 0,-2 4-4 0,6 0-4 15,7 7 4-15,-1 1-12 0,-2 1 3 16,-5 7-1-16,-1-5-1 0,-6 0 0 0,-4 1-4 16,-1-2 0-16,-3-1 4 0,-1 1-1 15,-3-2 4-15,0 0 3 0,-1 0 13 0,-1-3-4 16,1-1 10-16,-2-1 11 15,2-2 8-15,-4-5 12 0,1 10 18 0,-1-10 16 16,4 6-7-16,-4-6-10 0,0 0-11 16,0 0-11-16,7-21-6 0,-2 6-10 15,6-13-5-15,2 3-6 0,5-3-33 0,-1 0-8 16,0 5 0-16,0 1 0 0,0 4 0 16,-1 6 0-16,-2 1 0 0,0 5 0 0,1-1 0 15,1 7 0-15,-1 0 0 0,0 4 0 16,2 3 0-16,2 1 0 0,-4 2 0 0,3 2 0 15,-5 2 0-15,-1-1 0 0,-3 0 0 16,-2 1 0-16,1 1 0 0,-2-3 0 16,0 2 0-16,-3-2 0 0,1 0 0 15,0-4 0-15,-1 3 0 0,-1-4 0 0,0-1 0 16,1-1-28-16,1 2-115 0,-3-1-50 16,-1-6-56-16,4 8-63 0,-4-8-106 0,6 4-101 15,-6-4-122-15,0 0-161 0,0 0 74 16,11-14-686-16,-5 5-866 0</inkml:trace>
  <inkml:trace contextRef="#ctx0" brushRef="#br0" timeOffset="44838.59">12517 6248 4121 0,'-5'4'23'0,"5"-4"32"0,-10 4 17 0,10-4 39 0,0 0 36 0,0 0 27 0,0 0 12 0,0 0 3 16,0 0 2-16,0 0-3 0,0 0-9 16,0 0-20-16,0 0-9 0,54-6-19 0,-34 4-10 15,5-1-8-15,0-1-22 0,0 1-7 16,-2 1-14-16,-2 0-22 0,0-1-26 0,-5 1-30 16,2 0-34-16,0 0-42 0,-6 1-42 15,-2 1-48-15,-10 0-55 0,17-2-81 16,-8 1-77-16,-3-3-122 0,2-1-185 15,2 0 37-15,-3-6 72 0,0 1-374 16,5 0-438-16</inkml:trace>
  <inkml:trace contextRef="#ctx0" brushRef="#br0" timeOffset="45141.54">12967 5945 2539 0,'2'-9'42'0,"2"0"64"0,-3 3 39 16,-1-1 23-16,0 7 21 0,2-9 23 0,0 4 5 15,-2 5-3-15,7-5 6 0,-7 5 17 16,0 0 5-16,13 14-9 0,-8-2-10 16,2 6 2-16,2 13-4 0,-4 2-13 15,3-1 0-15,-3 8-9 0,4 0-16 0,-4-1-13 16,1 0 0-16,-3 1-14 0,3-3-5 16,-1-1 5-16,0-1-12 0,1-6-8 15,-5-7-14-15,-1-1-7 0,2-3-11 0,0 1-12 16,-2-3-9-16,2-3-11 0,2-2-15 15,-4 1-23-15,2-5-32 0,-1 1-43 0,-1-3-67 16,0-5-64-16,0 0-72 0,0 0-81 16,0 0-87-16,0 0-72 0,0 0-103 15,0 0-178-15,0 0 41 0,0 0 70 0,-7-22-529 16,1 18-649-16</inkml:trace>
  <inkml:trace contextRef="#ctx0" brushRef="#br0" timeOffset="45632.21">12198 6859 3031 0,'-24'5'-42'0,"2"-4"51"0,5 2 34 0,-3-1 24 0,7 0 40 0,0-1 35 0,0 1 28 0,3 2 11 0,0-4-6 15,10 0-9-15,-13 2-15 0,13-2-13 16,0 0 2-16,0 0 8 0,0 0-1 0,29 7-7 15,12-7-10-15,22-4-12 0,12 1-6 16,11-3-16-16,20-1-11 0,5-4-6 16,-3 0-5-16,-2 0-9 0,-29 2-6 15,-2-3-7-15,-9 4-6 0,-11 1-1 0,-13-1-1 16,-7 3 39-16,-10 0 42 0,-7 3 19 16,-4-3 13-16,-1 3 7 0,-3 1-2 0,-10 1-9 15,17-4-15-15,-17 4-16 0,11-1-13 16,-11 1-15-16,8-3-9 0,-8 3-11 0,0 0-24 15,0 0-42-15,0 0-52 0,7-4-63 16,-7 4-58-16,0 0-67 0,0 0-76 16,0 0-96-16,0 0-115 0,0 0-165 15,0 0-65-15,0 0 68 0,0 0-575 0,0 0-717 16</inkml:trace>
  <inkml:trace contextRef="#ctx0" brushRef="#br0" timeOffset="49975.09">17733 7531 3404 0,'0'0'-19'0,"0"0"36"0,0 0 29 0,0 0 21 0,0 0 34 0,6-6 22 0,-6 6 18 0,0 0 13 0,0 0 8 0,0 0 2 16,0 0-11-16,0 0-9 0,0 0-7 15,0 0-11-15,0 0-7 0,0 0-6 16,0 0-4-16,1-5-4 0,-1 5 4 0,0 0 7 16,0 0 10-16,0 0 11 0,0 0 11 15,0 0 6-15,0 0-5 0,0 0-5 0,0 0-8 16,0 0-7-16,0 0-15 0,0 0-13 16,0 0-12-16,0 0-6 0,0 0-4 0,0 0 1 15,-34 11-13-15,23-3-2 0,-1 0-5 16,1 3-2-16,4 0 1 0,-4 0-2 15,4-1 1-15,3 1 0 0,4-1-3 16,0-1 3-16,4 1 0 0,2-1-5 0,-3-1 1 16,8-1-2-16,-2-2-4 0,-2 0 3 15,5-1-31-15,-3-2-20 0,1-1 0 0,-10-1 0 16,17-1 0-16,-8-3 0 0,-1 1 0 16,-3-3 0-16,6 0 0 0,-8-1 0 0,5-2 0 15,-5 2 0-15,-1 3 0 0,2-2-119 16,-4 6-119-16,4-5-64 0,-4 5-88 0,0 0-93 15,0 0-117-15,-23 22-202 0,9-6 40 16,-8 8 80-16,-4 8-615 0,-7 4-755 16</inkml:trace>
  <inkml:trace contextRef="#ctx0" brushRef="#br0" timeOffset="50570.49">17003 8829 3717 0,'0'0'119'0,"8"-5"39"0,-8 5 24 0,0 0 16 0,6-4 17 0,-6 4 14 0,0 0 5 0,0 0 2 0,0 0-6 0,0 0-2 16,0 0-12-16,0 0-16 0,4-9-20 16,-4 9-18-16,0 0-19 0,0 0-14 15,0 0-16-15,0 0-11 0,0 0-10 0,0 0-8 16,0 0-7-16,0 0-4 0,-31 20-9 15,21-14-3-15,-1 1 0 0,4 0-5 16,-4 0-3-16,4-2-5 0,3 1-5 0,-1-3 1 16,5-3-4-16,-6 11-1 0,6-11-3 15,0 0 0-15,10 9-3 0,-10-9-6 0,17 2-2 16,-4-2 0-16,-13 0-3 0,29-5-2 16,-15-1 1-16,4 3-4 0,-3-5 5 15,-1 2-9-15,-3 0 4 0,-3-3-1 0,-1 2 3 16,-1 0-3-16,-2 1-16 0,-4 6 0 15,1-11 0-15,-1 11 0 0,0 0 0 16,-12-9 0-16,12 9 0 0,-25 2 0 16,25-2 0-16,-27 6 0 0,12-5 0 0,1 3 0 15,3-1 0-15,1 2 0 0,1-2 0 16,-1 1 0-16,10-4 0 0,-15 5-44 0,9-2-158 16,6-3-80-16,-11 4-116 0,11-4-123 15,-5 3-152-15,5-3-159 0,0 0 82 0,0 0 84 16,0 0-634-16,0 0-759 0</inkml:trace>
  <inkml:trace contextRef="#ctx0" brushRef="#br0" timeOffset="54633.78">21891 7395 3321 0,'0'0'-135'0,"0"0"43"0,0 0 34 0,0 0 38 0,0 0 49 0,0 0 47 0,17 7 39 0,-17-7 25 0,0 0 20 0,0 0 8 0,0 0 0 0,0 7-1 16,0-7-8-16,0 0-6 0,0 0-7 15,0 0-9-15,0 0-7 0,0 0-3 0,0 0-3 16,0 0 1-16,0 0-4 0,0 0 4 16,0 0-11-16,0 0-6 0,0 0-11 15,0 0-11-15,0 0-6 0,0 0-3 0,15-12-7 16,-15 12-7-16,2-7 0 0,-2 7-4 16,0 0-2-16,8-7-3 0,-8 7-7 0,0 0-5 15,0 0-4-15,0 0 5 0,0 0 1 16,0 0 3-16,0 0-1 0,-44 14-6 0,32-7 9 15,5-1-10-15,-2 1 9 0,-2 2-11 16,6-2 5-16,-2 1 5 0,5 1 11 16,-4-2 7-16,6 0 8 0,0-7 8 15,-2 14-1-15,6-10 0 0,-4-4 9 0,6 11-1 16,-6-11 4-16,7 5 2 0,-7-5-3 16,0 0-7-16,14 0-10 0,-14 0-4 0,0 0-10 15,0 0-6-15,15-10-19 0,-12 4-35 16,-3 6 0-16,7-11 0 0,-5 4 0 0,-2 7 0 15,3-11 0-15,1 6-25 0,-2 0-145 16,-2 5-65-16,0 0-69 0,0 0-102 0,-13 17-117 16,1-1-186-16,-9 8-100 0,-2 3 70 15,-2 9-714-15,1 4-901 0</inkml:trace>
  <inkml:trace contextRef="#ctx0" brushRef="#br0" timeOffset="55189.18">21704 8732 3953 0,'0'0'30'0,"8"2"58"0,-8-2 38 0,0 0 35 0,0 0 27 0,11 0 24 0,-11 0 22 0,0 0 11 15,14-3-9-15,-14 3-8 0,11-4-12 16,-6 3-17-16,-5 1-13 0,16-5-13 16,-8 1-11-16,-1 1-6 0,-1-1-14 0,-6 4-22 15,11-7-1-15,-5 4 1 0,-6 3 0 16,7-5-5-16,-7 5-11 0,9-3-2 16,-9 3-11-16,0 0-6 0,0 0-5 0,0 0-5 15,0 0-2-15,0 0-21 0,0 0-52 16,-33 9 0-16,25-3 0 0,1 1 0 0,-3 0 0 15,5-2 0-15,-2 1 0 0,4 1 0 16,-1 0 0-16,0-2 0 0,4 2 0 0,0-7 0 16,0 11 0-16,2-6 0 0,-2-5 0 15,6 10 0-15,-6-10 0 0,5 8 0 0,0-7 0 16,-5-1 0-16,5 3-270 16,-5-3-164-16,0 0-110 0,0 0-150 0,0 0-148 15,0 0 70-15,0 0 84 0,0 0-654 16,0 0-799-16</inkml:trace>
  <inkml:trace contextRef="#ctx0" brushRef="#br0" timeOffset="55972.7">23746 7702 3998 0,'-11'2'79'0,"3"0"18"0,8-2 11 0,-11 1 24 0,11-1 40 0,0 0 35 0,0 0 15 0,0 0-19 0,0 0-18 15,0 0-18-15,0 0-23 0,0 0-16 16,26-19-26-16,-13 16-38 0,7-1-43 0,-6 4-58 16,4 0-73-16,2 2-93 0,-4 0-102 15,5 3-111-15,1 2-160 0,-8 0-94 0,2 0 56 16,-3 1-440-16,-4 4-526 0</inkml:trace>
  <inkml:trace contextRef="#ctx0" brushRef="#br0" timeOffset="56257.47">23053 9092 3356 0,'-6'2'293'0,"0"2"16"0,6-4 15 16,0 0 34-16,0 0 32 0,0 0 34 16,0 0 12-16,34-9-2 15,-14 2-26-15,3-1-34 0,7-1-41 0,3 1-33 16,-1-3-35-16,0 3-78 0,-5 3-187 0,-5-2 0 15,1 3 0-15,-1 1 0 0,1-1 0 16,-7 1 0-16,-2 1-126 0,-1-1-294 0,-2 1-110 16,-1 0-117-16,-2-1-186 0,-3 0 44 15,-5 3 75-15,8-5-691 0,-8 5-858 16</inkml:trace>
  <inkml:trace contextRef="#ctx0" brushRef="#br0" timeOffset="61393.35">8596 9933 2240 0,'5'-18'131'0,"1"3"-4"0,-2 1-2 0,0 4 12 0,2 0 10 0,-5-2-6 0,1 2 1 0,2-1 5 0,-2 1-15 16,0-1 1-16,-1 4-4 0,1-3-3 0,0 4-5 15,-2-1 0-15,3 0-3 16,-1 2-6-16,-2 5-8 0,3-10-11 0,-3 10-10 16,0-7-10-16,0 7-10 0,0 0-3 15,0 0 4-15,0 0 19 0,-8 30 12 0,-3 3 10 16,-4 19 11-16,-2 8 7 0,-10 20 0 16,-4 4 1-16,-3 9 0 0,-4 5-5 0,2-1 0 15,-6-4-18-15,4-3-10 0,4-2 1 16,5-9-13-16,8-13 9 0,1-1 7 0,0-3-2 15,5-5-4-15,0 0-2 0,2-3-1 16,1-5-5-16,1-1-5 0,1-10 2 0,2 1 5 16,3-1 4-16,-5 0-4 15,5-4-6-15,-4-2 0 0,6-4-12 0,-3-4-6 0,3 7-4 16,-3-6-1-16,1-4-4 16,-2 0 8-16,1-2-2 0,3-1 1 0,-3 2 2 15,1 0 6-15,-6-1 5 0,6 1-70 16,-2 1 0-16,-1-1 0 0,0 1 0 0,0-1 0 15,-1 10 0-15,0-1 0 0,3-3 0 16,-4 3 0-16,3-5 0 0,1-2 0 0,-2 7 0 16,3-1 0-16,-1-6 0 0,0 10 0 15,-1-1 0-15,1 0 0 0,-2 3 0 16,1-1 0-16,1 1 0 0,-4 0 0 0,5 3 0 16,-5 0 0-16,5-1 0 0,-3 0 0 15,2 2 0-15,0-2 0 0,-3 0 0 16,2 0 0-16,0 0 0 0,0-2 0 15,1 2 0-15,-1 0 0 0,1 0 0 0,0-1 0 16,0 2 0-16,-1 3 0 0,3-2 0 16,-1 1 0-16,-2 1 0 0,2 0 0 0,-3 0 0 15,1-1 0-15,0-1 0 0,-2 2 0 16,6-4 0-16,-5 2 0 0,3-6 0 0,1 2 0 16,-3-1 0-16,2-4 0 0,3-5 0 15,-2 8 0-15,1-2 0 0,-1 6 0 16,2 0 0-16,2-4 0 0,-2 3 0 0,2-6 0 15,2 9 0-15,-2-1 0 0,-2 3 0 0,2-1 0 16,0-6 0-16,-2 5 0 16,2-1 0-16,0 1 0 0,0 0 0 0,-4-10 0 0,4-1 0 15,0-4 0-15,0 4 0 16,-2-4 0-16,0 1 0 0,0 0 0 0,0 0 0 16,1 0 0-16,1 2 0 0,-6 6 0 15,2 1 0-15,1-4 0 0,-3 5 0 0,1 1 0 16,4 1 0-16,-5 0 0 0,2 0 0 15,-1-2 0-15,3-5 0 0,-2 4 0 0,1-6 0 16,-2-2 0-16,5-2 0 0,-2-2 0 16,-2 0 0-16,4-4 0 0,0-2 0 0,0 0 0 15,0-1 0-15,0-1 0 0,0 2 0 16,0-1 0-16,2-1 0 0,-2-1 0 16,0 2 0-16,2-1 0 0,0 3 0 15,1-1 0-15,1 0 0 0,-3 3 0 0,3-2 0 16,0-3 0-16,-1-1 0 0,-1-1 0 15,4-2 0-15,-3 3 0 0,6-4 0 0,0 0 0 16,0-1 0-16,5-3 0 0,1 2 0 16,4-2 0-16,3-1 0 0,3-1 0 0,2-2 0 15,6 0 0-15,9 2 0 0,3-1 0 16,3 1 0-16,-1-2 0 0,3 3 0 0,13 1 0 16,-2-1 0-16,4-1 0 0,1 0 0 15,1 2 0-15,6-4 0 0,-1 0 0 0,0-3 0 16,3 2 0-16,-3-5 0 15,0 5 0-15,-3-1 0 0,1 0 0 0,-5 2 0 16,-9 0 0-16,-5 0 0 0,0 0 0 16,-1 0 0-16,-1 2 0 0,1-4 0 0,-2 4 0 15,-1 1 0-15,-1 3 0 0,-1-2 0 16,2-1 0-16,-4 0 0 0,5 2 0 0,-1-1 0 16,1-1 0-16,11 2 0 0,-10 0 0 15,10 0 0-15,1 1 0 0,0 1 0 0,1-3 0 16,0 1 0-16,2-1 0 0,2 3 0 15,-4 0 0-15,4 0 0 0,-3 0 0 16,-3-1 0-16,1 1 0 0,-1 0 0 16,-2 0 0-16,0-2 0 0,-10 0 0 0,0 0 0 15,-4-1 0-15,1 3 0 0,2-2 0 16,-5 0 0-16,5-1 0 0,-6 2 0 0,6 1 0 16,0-2 0-16,-2 1 0 0,1 0 0 15,1-1 0-15,1 1 0 0,2-1 0 0,-4 2 0 16,1 0 0-16,8 1 0 0,-5-1 0 15,2 3 0-15,-5-3 0 0,3 5 0 16,-7-2 0-16,1-1 0 0,-2-1 0 0,2 1 0 16,0 0 0-16,0-1 0 0,1-1 0 15,2 0 0-15,9 1 0 0,3-1 0 16,-2 0 0-16,5 0 0 0,4-2 0 0,-2 0 0 16,0 2 0-16,0 2 0 0,-4 0 0 15,1-3 0-15,-1 3 0 0,0-1 0 0,-3 3 0 16,-1-4 0-16,-9 1 0 0,7 1 0 15,-5-1 0-15,7 1 0 0,0-2 0 16,2 1 0-16,3 1 0 0,1-4 0 0,1 2 0 16,7 0 0-16,-3 0 0 0,4 1 0 15,-4-3 0-15,1 3 0 0,-3 0 0 0,1-1 0 16,1-2 0-16,-3 1 0 0,0 1 0 16,-4 0 0-16,-2 0 0 0,-8 0 0 0,-4-1 0 15,3 0 0-15,-1 1 0 16,10 0 0-16,0 0 0 0,-7-4 0 0,10 4 0 15,-12-4 0-15,12 2 0 0,-11-1 0 16,0-1 0-16,1 0 0 0,0-2 0 0,-3 0 0 16,1 1 0-16,-1-2 0 0,-2 0 0 15,-2 2 0-15,3 0 0 0,-4-1 0 0,1-1 0 16,2 2 0-16,-6-1 0 0,8 1 0 16,-6-2 0-16,4 0 0 0,2 0 0 0,2 0 0 15,1-2 0-15,1 2 0 0,0 0 0 16,15 0 0-16,-16 0 0 0,4 0 0 0,0 2 0 15,-5-2 0-15,0 0 0 16,0 0 0-16,1-2 0 0,-2 2 0 0,1-1 0 16,1 1 0-16,-3-2 0 0,1 2 0 0,2 0 0 15,-3 0 0-15,1 0 0 0,0 2 0 16,-4-1 0-16,-3 3 0 0,-1-2 0 16,1 1 0-16,-9-1 0 0,6 2 0 0,-6-3 0 15,-3 3 0-15,0-3 0 0,-3-1 0 16,3 2 0-16,-7-2 0 0,5 0 0 0,-4 0 0 15,0 0 0-15,-1 0 0 0,-2 0 0 16,-1-2 0-16,-6 1 0 0,5 1 0 0,-5-2 0 16,-1 2 0-16,-1-2 0 15,-11 2 0-15,20 0 0 0,-10 0 0 0,-10 0 0 16,22 0 0-16,-8 2 0 0,4-2 0 16,-3 2 0-16,-3-1 0 0,4 1 0 0,-3-2 0 15,1 2 0-15,-1-2 0 0,-3 2 0 16,3-1 0-16,-13-1 0 0,19 0 0 0,-11 2 0 15,1 0 0-15,-9-2 0 0,19 2 0 16,-9-2 0-16,4 2 0 0,-2 2 0 0,5-1 0 16,2 3 0-16,3-1 0 0,-2 2 0 15,1-2 0-15,-1-3 0 0,-6 4 0 0,4-2 0 16,-3-1 0-16,-1 1 0 0,-1-3 0 16,0 1 0-16,0 1 0 0,-2-1 0 15,3 0 0-15,-3 0 0 0,1 0 0 0,-2-1 0 16,-1 1 0-16,-9-2 0 0,16 1 0 15,-16-1 0-15,11 0 0 0,-11 0 0 16,0 0 0-16,0 0 0 0,14-3 0 16,-14 3 0-16,0-7 0 0,0 7 0 0,-11-14-71 15,0 3-579-15,-3-1-256 0,-11-14 3 16,-9-7 95-16,-5-4-843 0,-1-10-1087 0</inkml:trace>
  <inkml:trace contextRef="#ctx0" brushRef="#br0" timeOffset="64472.74">8635 9676 4107 0,'0'0'-264'0,"0"0"34"0,7 3 40 0,-7-3 33 0,0 0 26 0,0 0 24 0,0 0 16 0,0 0 16 0,7 3 10 0,-7-3 11 16,9 2 14-16,-9-2 17 0,16 2 15 15,-7-1 16-15,6 1 13 0,5-2 15 16,1 1 9-16,7-1 7 0,16-1-4 0,4-2 7 16,17-2 3-16,7-2 3 0,4 0 0 15,6 0-9-15,2 0-5 0,0 0-1 0,22-2-7 16,1 1 0-16,-1-2-2 0,-20 3-3 15,20-1 2-15,-18 3-10 0,-2 1 0 0,2 1-2 16,-4 1 3-16,-1 2-7 0,-1 0-3 16,-4 2 1-16,0 1-3 0,-2-1 3 0,-1 1-2 15,-3 1-4-15,1-2-1 16,-5-1 4-16,5-1-10 0,-5 0 5 0,5-1-1 0,4-1 13 16,2 0 0-16,0-3-1 15,0 3 2-15,0 2 0 0,0 0-6 0,-1 2-1 16,-5 0 0-16,-1 3-2 0,-6 1-5 15,0-1 1-15,-3 2-1 0,-3 2-4 16,1-3 8-16,-4 1-4 0,0 0 1 0,0 0-3 16,2-2-6-16,1 1 6 0,-3 1-3 15,0-1 0-15,-1 1 0 0,-6-3 1 0,-2 1-6 16,13-2 1-16,-14 1 4 0,2-2-1 16,-1-1-2-16,2 1 2 0,2-2 3 0,-1 1-1 15,-1-2-2-15,2 2-2 0,-3-1 3 16,-1 0-4-16,0 0 1 0,2 0 0 15,0 0-2-15,1 0-8 0,3 0 11 16,-3 0-1-16,0 2 2 0,-1-2-3 0,2 0-1 16,-3 0 1-16,1 0-2 0,-5 0-1 15,1 2 5-15,-1-2-6 0,2 0 1 0,-4 3 6 16,1-3-4-16,-2 0-1 0,1 2 1 16,0 2 7-16,-2-3-4 0,6 2 3 15,-4-2 0-15,7 2-3 0,1-1-4 0,13 3 1 16,6-1 2-16,2-2-10 0,-2 2-5 15,3 0-1-15,1-2 0 0,-4-1-3 0,3 1-1 16,-3-4-5-16,-1 4 5 16,-5-2-5-16,-12 0 1 0,0 2 3 0,-7-2 0 15,-2 0-7-15,-6 0 3 0,-6 0 0 16,-1 0-1-16,-1-2 3 0,14 2 2 0,1-2 2 16,6 1 4-16,1 1-2 0,16 0 4 15,1 0 4-15,4 1-6 0,3 1 4 0,-3 1-1 16,5 1 3-16,-1 1 3 0,0-1-1 15,-4 1 5-15,0-1-14 0,0 0-10 0,-6 1-3 16,2-2-12-16,1 1-9 16,-3-2-1-16,2 0-8 0,-7 0-3 0,-9-2 1 0,0-2 6 15,-2 2 3-15,-1-2 6 0,1-2 3 16,-3 2 6-16,1-1 3 0,-1 0 3 16,12-3 4-16,0 2 3 0,1 0 4 15,1-1 1-15,-2 0 4 0,3 0 0 16,1 0 4-16,4 1 0 0,2 2 2 0,-1-2 7 15,-3 4-5-15,2-1 0 0,-5 1 3 16,-8 0-1-16,-3-1 4 0,-1-3 7 0,-2 2 9 16,-5-1 6-16,2-2 8 0,0 0 5 15,-6-2 2-15,4-2 3 0,-1 2 6 0,-6-1 0 16,1-1-3-16,2-1-1 0,-3-1-1 16,0 1-4-16,0 0 2 0,0 0-3 0,-3-1-3 15,-1 2 1-15,-3 3-5 0,-6 1-5 16,-2-2 0-16,1 4-4 0,1-2-4 15,0 1 3-15,-1 0-4 0,0 3-2 16,-3-2-5-16,2 3 0 0,0 0 4 0,-2 0-4 16,2 1 0-16,-2-1-3 0,-3 2-2 15,-2-1 8-15,0-1-3 0,1 2 17 0,1 0 8 16,-3 0 12-16,1-2 5 0,-2 2-5 16,1-2-5-16,-1 1 4 0,1-1-9 15,3 0-4-15,-1 0-1 0,1 2 0 0,0 0 0 16,4-1-1-16,-4 3-5 0,5-2-4 15,-1 3 0-15,-4-2-5 0,2 0-1 0,-3 0-2 16,2 3-2-16,-6-3-3 16,1 4-1-16,1-1 1 0,-3 1 0 0,-2-1-6 15,-1 3 3-15,1 1 4 0,-5 1-3 16,6 1 6-16,-7 5-7 0,-1 1 5 0,-1 6 5 16,0 5 2-16,-3 5 12 0,-6 10-1 15,-4 8 10-15,-2 5 4 0,-4 2 8 0,-4-1 4 16,-4 4-3-16,-9 13 2 0,0 0 3 15,-4 3 4-15,4-3 31 0,0 1 5 0,3 2 13 16,10-14 13-16,-1 18 4 0,3 0 14 16,2 4-5-16,6-12-3 0,1 1-1 0,2 1-11 15,-3 18 0-15,8-17 2 16,-2-1 4-16,-2-4 4 0,6-2-8 0,-5 0-7 16,0-5-6-16,-1-1-11 0,-1-4-10 15,0-4-2-15,-1-2-9 0,2-5-8 0,-3-2-2 16,3-8-4-16,-2 1-3 0,-2-1 6 15,2-2 1-15,0 1-7 0,-3 9-3 16,2-11 1-16,-1 0-8 0,1 2-1 0,-8 4 4 16,9-6-4-16,-2 1-2 0,1-3-4 15,-1 0-2-15,1-1-4 0,-10 7-4 0,10-8-4 16,-3 0-1-16,0 1-2 0,-2 2 0 16,-1-3-2-16,5 2-5 0,-2-2 1 0,-6 10-4 15,8-8-2-15,-2-1 1 0,-5 10 0 16,3-9-12-16,-2 7-2 0,4-7 0 15,0 3 0-15,-1-3 0 0,9 4 0 16,-13 6 0-16,4 2 0 0,0 0 0 0,-1 1 0 16,4-1 0-16,-2 0 0 0,-1 2 0 15,7-10 0-15,0 1 0 0,-2-3 0 0,2 2 0 16,2-2 0-16,-2 2 0 0,0-4 0 16,0 0 0-16,3-2 0 0,-3 0 0 0,5 1 0 15,-4-3 0-15,3-4 0 0,-1-2 0 16,2 1 0-16,-4 5 0 0,1-1 0 0,3-1 0 15,-2 3 0-15,1-4 0 0,-1 4 0 16,0 3 0-16,2 1 0 0,4-7 0 16,-2 10 0-16,4-7 0 0,-2-4 0 15,2 9 0-15,2-7 0 0,-4-2 0 0,2-2 0 16,0 1 0-16,-2-1 0 0,4 0 0 16,-4 0 0-16,2-1 0 0,0 1 0 0,0-7 0 15,-2 4 0-15,0-1 0 0,0 0 0 16,0-3 0-16,0 3 0 0,-2-2 0 0,2 0 0 15,-4 1 0-15,4 2 0 0,-2 3 0 16,0-5 0-16,2 4 0 0,0-3 0 0,-2 3 0 16,2 0 0-16,0 2 0 0,0-1 0 15,0-1 0-15,2 2 0 0,-2-2 0 16,2-2 0-16,0 0 0 0,2-4 0 16,-2-3 0-16,-1-1 0 0,-1 0 0 0,0-4 0 15,2-2 0-15,-2 1 0 0,2-2 0 16,-2 1 0-16,2-1 0 0,-2 0 0 15,0-7 0-15,2 12 0 0,-4-7 0 0,2-5 0 16,-2 11 0-16,2-6 0 0,0-5 0 16,-2 8 0-16,0-2 0 0,2-6 0 0,-1 10 0 15,-1-5 0-15,2-5 0 0,-4 9 0 16,4-9 0-16,-4 7 0 0,0-4 0 0,-2 2 0 16,1 0 0-16,-3 0 0 15,-2 1 0-15,-5-1 0 0,-2 0 0 0,-5-2 0 16,-5 2 0-16,-16-3 0 0,4-1 0 15,-7-2 0-15,0 1 0 0,5-4 0 0,-6 2 0 16,6 0 0-16,-3 0 0 0,12 0 0 16,5 0 0-16,2 1 0 0,2 1 0 0,8 0 0 15,-2 0 0-15,-1 0 0 0,5 0 0 16,-1 1 0-16,14-1 0 0,-25 0 0 0,13 0 0 16,1 0 0-16,11 0 0 0,-22-1 0 15,11 1 0-15,0-2 0 0,-5-1 0 0,4 1 0 16,-4-2 0-16,-3 1-464 0,-4-4-261 15,-7-8-201-15,1-1 69 0,1-3 91 16,3-3-749-16,0-6-959 0</inkml:trace>
  <inkml:trace contextRef="#ctx0" brushRef="#br0" timeOffset="67096.11">8167 16932 3184 0,'0'0'362'0,"-13"5"-157"0,13-5-43 0,-6 4 9 0,6-4 10 0,0 0 2 0,0 0-5 0,-6 5-2 15,6-5 6-15,0 0 8 0,0 0-6 0,0 0-16 16,0 0-15-16,0 0-9 0,0 0-13 15,0 0-13-15,0 0-17 0,0 0-8 0,0 0-4 16,37-5-3-16,-37 5-9 0,7-5-12 16,-7 5-9-16,6-7-2 0,-6 7-8 15,0 0-2-15,2-9-9 0,-2 9-1 0,0 0-8 16,-11-8 0-16,11 8 1 0,-18-2-1 16,18 2 5-16,-21 0 6 0,21 0 1 0,-24 3 5 15,15-1-5-15,9-2-2 0,-16 5 5 16,10-2-2-16,6-3 7 0,-10 6 12 0,10-6 9 15,-4 8-1-15,4-8 6 16,0 0-1-16,13 11-7 0,-13-11-8 0,14 6-6 16,-5-2-5-16,5-3-3 0,-3 1-6 15,-11-2-1-15,25 2-6 0,-15-2-2 16,-10 0-3-16,19 0 0 0,-19 0-9 0,18 0 5 16,-18 0 3-16,13-4-6 0,-13 4 3 15,7-7-11-15,-7 7 4 0,4-6-11 0,-4 6-2 16,0 0 0-16,-15-10 0 0,15 10 0 15,-18-4 0-15,18 4 0 0,-13-3 0 16,13 3 0-16,0 0 0 0,-14 0 0 16,14 0 0-16,0 0 0 0,0 0 0 15,-7 11 0-15,7-11 0 0,0 0 0 0,14 11 0 16,-7-6 0-16,3-2 0 0,-10-3 0 16,15 6-5-16,-7-4-107 0,-8-2-53 0,13 3-47 15,-13-3-53-15,0 0-58 0,12 3-51 16,-11 1-52-16,-1-4-66 0,0 0-100 15,0 0-152-15,0 0 23 0,0 0-558 0,0 0-738 16</inkml:trace>
  <inkml:trace contextRef="#ctx0" brushRef="#br0" timeOffset="68113.33">16099 16824 3698 0,'0'-7'38'0,"0"-1"6"0,3-3 20 0,-3 1 39 0,6-4 25 0,0 1 8 0,4-6 4 0,-3 0-6 15,10-7-8-15,2 1-13 0,2-1-7 16,2 0-7-16,0 4-8 0,0 1-8 15,-7 6 4-15,2 2-5 0,-7 5-11 0,-1 1-9 16,1 4-3-16,0-1-1 0,-11 4 3 16,18 7 14-16,-13 2 6 0,-1-1-1 15,2 6 3-15,-6 3 18 0,-2 0 19 0,-2 6 7 16,0-2-4-16,-3 1 4 0,2 0 0 16,-6 7-1-16,0-1-5 0,2-4 3 0,1-4-16 15,-2-1-6-15,7-6-9 0,-5 2-8 16,5-3 1-16,-1-3 7 0,-1-2 14 15,5-7-1-15,0 0-9 0,11 7-11 16,-11-7-11-16,32-8-6 0,0-6-9 0,2 1-34 16,10-8-26-16,-10 4 0 0,1 1 0 15,-3 3 0-15,-3 0 0 0,-9 7 0 16,0-1 0-16,-7 3 0 0,1 3 0 0,-14 1 0 16,18 5 0-16,-8 2 0 0,-2-1 0 15,-5 5 0-15,3-1 0 0,-2 2 0 0,-3 0 0 16,1 2 0-16,-2-3 0 0,3 2-203 15,-1 0-79-15,0-1-84 0,-2 2-89 0,0 0-97 16,0-3-162-16,0 2-107 0,2-1 78 16,1-2-636-16,6-3-833 0</inkml:trace>
  <inkml:trace contextRef="#ctx0" brushRef="#br0" timeOffset="68296.32">17041 16829 3745 0,'-7'-12'158'0,"3"7"51"0,4 5 25 0,-6-7 30 0,6 7 35 0,0 0 11 0,-1-10-6 0,1 10-27 0,0 0-28 16,14-10-28-16,6 8-30 0,-4-1-65 0,6 1-109 15,4-2-99-15,1 0-102 16,-2 0-101-16,9-3-91 0,2-2-90 0,-1 3-129 0,-7-5-120 16,6 2 66-16,-12-2-457 0,4-5-576 15</inkml:trace>
  <inkml:trace contextRef="#ctx0" brushRef="#br0" timeOffset="68466.75">17543 16519 2855 0,'3'-12'-13'0,"3"2"27"0,-2 4 12 16,-1 3 19-16,-3 3 54 0,0 0 55 16,0 0 37-16,0 0 25 0,-11 41 14 15,-1-10 7-15,-3 3 0 0,0 12 4 0,-4 1-23 16,2 1-18-16,-2 2-24 16,4-2-11-16,2 0-21 0,1-12-45 0,-1 1-51 15,3-3-64-15,0-2-75 0,-1 2-80 0,2-1-99 16,-1-4-106-16,1-7-150 0,-3-4-148 15,2 0 68-15,1-1-364 0,-2-2-448 0</inkml:trace>
  <inkml:trace contextRef="#ctx0" brushRef="#br0" timeOffset="92110.85">17331 9724 1706 0,'9'-2'411'0,"-9"2"-112"0,0 0-47 0,11-2-8 0,-11 2 18 0,0 0-5 0,0 0-8 0,0 0-10 0,9-3 11 0,-9 3 7 0,0 0 0 16,0 0-1-16,0 0-5 0,0 0 6 16,0 0-1-16,0 0-13 0,0 0-12 15,0 0-11-15,0 0-10 0,0 0-12 16,0 0-15-16,0 0-13 0,0 0-14 0,0 0-13 0,0 0-13 16,0 0-6-16,-27-7-7 15,27 7-6-15,-18 0-8 0,18 0-10 0,-20-2-37 16,8 2-56-16,12 0 0 0,-29 0 0 15,17 0 0-15,-4 0 0 0,-1 2 0 0,1-2 0 16,0 1 0-16,-2 3 0 0,2-2 0 16,-2 1 0-16,3 1 0 0,-2 1 0 0,-1-2 0 15,3 2 0-15,3 1 0 0,-2-2 0 16,-1 4 0-16,-1-2 0 0,5 1 0 0,-1-1 0 16,1 0 0-16,-2 1 0 0,5 0 0 15,-1 0 0-15,-1 0 0 0,2-1 0 0,1 1 0 16,-3 2 0-16,5-2 0 0,-4 1 0 15,0 1 0-15,2-1 0 0,-1 1 0 16,2 0 0-16,0-1 0 0,-1 1 0 16,3 1 0-16,-3-4 0 0,0 5 0 0,4-2 0 15,-3 3 0-15,3-2 0 0,-1 0 0 16,0 1 0-16,1-1 0 0,1 2 0 16,-3-2 0-16,1 2 0 0,2-1 0 0,2-2 0 15,-1 2 0-15,-1-1 0 0,2 1 0 16,0-1 0-16,-2-2 0 0,2 3 0 15,0-2 0-15,-2 0 0 0,4 0 0 0,-2 2 0 16,2 1 0-16,-2-2 0 0,0 0 0 0,2 0 0 16,-2 1 0-16,1 1 0 15,-1-2 0-15,0 0 0 0,0 2 0 0,2-1 0 16,-2 0 0-16,2 0 0 0,-2-1 0 16,0 0 0-16,0 1 0 0,2-3 0 0,1 3 0 15,-3-1 0-15,2-2 0 0,-2 3 0 16,2-3 0-16,-2 4 0 0,1-1 0 0,-1 0 0 15,2 0 0-15,2 1 0 0,0 0 0 16,-3-2 0-16,1 2 0 0,2-1 0 0,0 0 0 16,0 3 0-16,2 0 0 0,-1-3 0 15,-1 4 0-15,2-2 0 0,-3 0 0 16,6 0 0-16,-6-2 0 0,3-1 0 0,-1 1 0 16,5 0 0-16,-4-1 0 0,3-1 0 0,-1-1 0 15,-3 1 0-15,5-2 0 16,2 2 0-16,-3-3 0 0,3 1 0 0,-3-2 0 15,0-1 0-15,3 1 0 0,-1-2 0 16,0 1 0-16,1-3 0 0,0 1 0 0,0 0 0 16,-12-2 0-16,24 0 0 0,-11-2 0 15,0 2 0-15,3-2 0 0,1-3 0 0,-2 2 0 16,-2-1 0-16,7-1 0 0,-7 0 0 16,1-2 0-16,-2 2 0 0,-1 0 0 0,3-2 0 15,-3 2 0-15,2-2 0 0,-1 1 0 16,-2 1 0-16,0-1 0 0,-3-1 0 15,1 0 0-15,-1 2 0 0,1-2 0 16,0 1 0-16,-5-1 0 0,5 0 0 0,-3-1 0 16,2 0 0-16,-2 0 0 0,1-1 0 15,-1-1 0-15,1 1 0 0,0-2 0 0,0 2 0 16,0-1 0-16,-3-1 0 0,3 1 0 16,-3 0 0-16,-1 1 0 0,5-1 0 0,-4-1 0 15,-1 0 0-15,0 0 0 0,2-1 0 16,-2 0 0-16,0 0 0 0,-2-3 0 0,0-3 0 15,0-2 0-15,-2-7 0 16,-2-8 0-16,2-1 0 0,0 2 0 0,0 5 0 16,-5-4 0-16,1-1 0 0,-2 3 0 15,3 1 0-15,-5 7 0 0,-2-4 0 0,1 4 0 16,2 4 0-16,-3 4 0 0,-1-2 0 16,-4-4 0-16,0 6 0 0,-1 1 0 0,4 4 0 15,-6 1 0-15,4 2 0 0,0 2 0 16,-2 0 0-16,0 3 0 0,-2 2 0 0,-3 2 0 15,5-1 0-15,-5 3 0 0,0 3 0 16,2 0-915-16,6-2-49 0,-7 3 105 0,11 2-996 16,-2-2-1279-16</inkml:trace>
  <inkml:trace contextRef="#ctx0" brushRef="#br0" timeOffset="117356.74">26666 10012 1284 0,'-3'-11'232'0,"-8"3"-90"0,4 2-14 0,0 1-14 15,-3 4 2-15,-2-2-11 0,-1 1-12 0,-2 2-15 0,0 2-4 0,-6-1-6 16,2 4-4-16,0 1-1 0,-1 2 3 16,4-1-1-16,2 3 2 0,3 0 4 15,2 1 9-15,-2 1 17 0,8-4 17 0,1 4 3 16,2-1 12-16,5-1-4 0,4 2 1 16,2 2-9-16,4-1-2 0,0 3-10 0,8 1-10 0,0 2-8 15,0-2-8-15,-4-2-6 16,-2-1-8-16,-2 0-1 0,-3-1-7 0,-2 1 6 15,-3 0 7-15,-1-2 12 0,-3 0 11 16,-3 0 5-16,-2 0 5 0,1-1 2 0,-3 0-3 16,-3 1 0-16,-4-1-11 0,-2-1-4 15,1-2-8-15,0-1-7 0,0-1-2 16,0-3-7-16,1 0-7 0,2-1-4 0,9-2-5 16,-21-3-11-16,12 1 2 0,-5-3-10 15,5-1-35-15,-1 3-50 0,2-4-68 16,-1 0-103-16,1-1-116 0,5 1-141 0,1-2-224 15,2 3 53-15,5-5 74 0,1 4-377 16,7 0-437-16</inkml:trace>
  <inkml:trace contextRef="#ctx0" brushRef="#br0" timeOffset="117681.15">26796 10196 2552 0,'0'0'45'0,"-2"-11"24"16,2 11 4-16,0 0 20 0,0 0 48 15,0 0 18-15,0 0 10 0,-22 15 1 0,19-4 0 16,-5 1-8-16,3 3-7 16,-1 0-10-16,2 3-9 0,2-2-9 0,2 4-8 15,5-2-12-15,0 5-12 0,2-4-3 16,4 0-11-16,9 1-8 0,-2-5-1 0,-4-3 8 16,4-3-3-16,-2 0-1 0,4-6-5 15,-4-2-7-15,0-1-4 0,1-1-1 16,0-2 0-16,0-2 0 0,-1-2-5 0,-2-2-6 15,-2-1-1-15,1-4-6 0,1-2-2 16,3-6-3-16,-3-2-8 0,-3 2-1 0,0-6-3 16,-3 7-2-16,0 0-5 0,-5 7-10 15,3 2-22-15,-4 2-37 0,1 2-62 0,-3 2-71 16,0 6-99-16,-5-6-119 0,5 6-174 16,-8-4-103-16,8 4 63 0,0 0-428 15,0 0-519-15</inkml:trace>
  <inkml:trace contextRef="#ctx0" brushRef="#br0" timeOffset="118215.38">27269 10260 2867 0,'0'0'131'0,"-3"-7"23"0,3 7 1 0,-6-3 0 16,6 3-7-16,0 0 46 0,0 0 20 15,0 0-11-15,-3 17-10 0,1-6-16 0,2 1-19 16,0 1-9-16,-2 3-12 0,2-1-4 15,-2 1 1-15,0 1 7 0,0 0-1 16,1-5 4-16,-3 0-2 0,1 0 1 16,-1-2 3-16,2-3 6 0,1 0 20 0,1 0 21 15,-4-3 13-15,4-4 3 0,0 0-25 16,0 0-20-16,0 0-17 0,0 0-15 0,0 0-16 16,16-30-12-16,-7 13-13 0,0-1-4 15,3 2-13-15,1 0-72 0,-4 2-2 0,2 2 0 16,-4 2 0-16,2 1 0 0,-2 4 0 15,7 0 0-15,-6 3 0 0,-8 2 0 0,15 4 0 16,-3-1 0-16,-3 2 0 16,1 2 0-16,-3 2 0 0,3-1 0 0,-5 1 0 0,3 1 0 15,-2-3 0-15,0 0 0 16,-5 1 0-16,5-4 0 0,-4 1 0 0,-2-5 0 16,8 7 0-16,-4-4 0 0,-4-3 0 15,0 0 0-15,0 0 0 0,22-11 0 0,-10 3 0 16,1-7 0-16,3 2 0 0,9-7 0 15,-9 5 0-15,2 1 0 0,-4 2 0 0,0 4 0 16,-3 0 0-16,0 2 0 0,2 2 0 16,-4 3 0-16,-9 1 0 0,19 7 0 0,-11 0 0 15,-1 4 0-15,-2 2 0 0,-3 0 0 16,5 4 0-16,-7-3 0 0,0 3 0 16,0 1 0-16,0-1 0 0,-3 0 0 15,3-4-84-15,-2 1-177 0,0 0-70 0,2-6-104 16,0 3-115-16,0-3-160 0,2-2-115 15,-2-6 81-15,7 6-702 0,-7-6-895 0</inkml:trace>
  <inkml:trace contextRef="#ctx0" brushRef="#br0" timeOffset="118730.12">27931 10255 4180 0,'-2'-6'-47'0,"2"6"11"0,0 0 44 0,0 0 53 0,0 0 30 0,0 0 11 0,0 0 1 0,0 0-9 16,-4 27-2-16,4-17-12 0,-1 0-2 0,1 2-11 16,-2 0-4-16,0 0-6 0,-1 0-5 15,1-1-4-15,0-1-3 0,2-1-4 0,-1-1 5 16,1-3 16-16,-2 2 20 0,2-7 19 16,0 11 19-16,0-11 6 0,0 0-15 15,0 0-6-15,0 0-15 0,0 0-15 0,0 0-1 16,21-16-5-16,-12 5-3 0,3 0 1 15,3-3 1-15,3 0 2 0,-6 3 5 16,6-2-3-16,-5 5 0 0,-2 1 16 16,1 0-5-16,-3 3-9 0,2 2-4 0,1 1 1 15,-12 1-6-15,17 3-8 0,-7 1-8 16,-1 1-1-16,-1 0-6 0,0 0-4 0,0-1-6 16,-3-1 0-16,1 1-5 0,-3 1-4 15,-3-5 1-15,12 6 4 0,-12-6-1 0,8 4 3 16,-8-4 6-16,9 2-4 0,-9-2-5 15,18-6-2-15,-7 4-10 0,1-4 3 0,-1 3-5 16,3-3-1-16,-2 3 0 0,1-2-2 16,-1 3-6-16,-12 2 2 0,19-2-3 0,-19 2 0 15,17 6 5-15,-7-1-6 0,-5 2 0 16,3 2 3-16,-4-1 1 0,2 2-2 16,-4 0 1-16,-1 2 0 0,1-1-6 15,0-1-10-15,2 0-50 0,-2 1-81 0,0-1-84 16,-1-2-103-16,3 1-111 0,-1-2-129 15,-1-2-175-15,1-1-36 0,-3-4 76 0,11 5-617 16,-5-1-778-16</inkml:trace>
  <inkml:trace contextRef="#ctx0" brushRef="#br0" timeOffset="119100.64">28568 10401 3823 0,'0'0'-36'0,"0"0"45"0,0 0 55 0,0 0 45 0,0 0 27 0,0 0 19 0,0 0 6 0,0 0-1 0,11 12-1 0,-11-12 1 16,5 5-6-16,-5-5 0 0,7 5-3 0,-7-5-3 16,11 3-13-16,-11-3-9 0,11 2-9 15,-11-2-14-15,0 0 1 0,17 0-5 0,-17 0-1 16,0 0-5-16,17-8-7 0,-12 3-2 16,2-2-11-16,-1-2 0 0,-3 0-1 0,3 1 2 15,-3 1 14-15,1 0 11 0,0 2 5 16,-4 5-2-16,6-8-5 0,-6 8-2 15,6-9-9-15,-6 9 3 16,5-3-16-16,-5 3-2 0,0 0 12 0,0 0 3 16,0 0-5-16,0 0-5 0,23 7-1 0,-23-7-33 15,15 5-42-15,-5 0 0 0,1 0 0 16,1-2 0-16,0 1 0 0,1-1 0 0,-2 1 0 16,2-1 0-16,0-1 0 0,-1 0 0 15,-1-1-173-15,1 1-81 0,0-1-61 0,-3 1-93 16,-9-2-103-16,16 2-133 0,-16-2-180 15,7 3 76-15,-7-3 80 0,0 9-572 0,0-9-702 16</inkml:trace>
  <inkml:trace contextRef="#ctx0" brushRef="#br0" timeOffset="119666.77">27820 10783 3104 0,'4'-3'-122'0,"-4"3"37"0,0 0 25 0,-28-7 24 0,9 3 23 0,-4 3 20 0,-13-6 23 15,0 4 17-15,-4-1 14 0,9-1 18 0,5 3 10 16,1 1 12-16,3-1 12 15,9 0 6-15,0 2 10 0,13 0 3 0,-19-1 12 16,19 1 7-16,0 0 2 0,0 0-2 0,0 0-10 16,0 0-9-16,65-6-18 0,-26 2-10 15,6 4-11-15,2 0-13 0,-4-1-8 16,4 2-11-16,-6-1-17 0,-9 0-8 0,-7 0-14 16,-5 2-9-16,-5 0-5 0,-3 0 8 15,-9 2-6-15,-3-4 3 0,0 0 16 0,-25 12 22 16,4-7 21-16,-15-1 15 0,-5 3 8 15,-4-3 2-15,0 1 1 0,3-2-2 16,12-1 10-16,5 2-8 0,5-2-5 0,4 0-13 16,4-1-9-16,3-1-32 0,9 0-71 15,0 0-106-15,-10 2-157 0,10-2-159 0,0 0-206 16,0 0-61-16,38 0 76 16,-21 0-518-16,0 0-630 0</inkml:trace>
  <inkml:trace contextRef="#ctx0" brushRef="#br0" timeOffset="122288.51">12574 10999 3270 0,'0'0'0'0,"-22"-2"31"0,14 1 20 0,8 1 26 0,-13-2 23 0,13 2 25 0,0 0 22 0,-14 0 14 16,14 0 2-16,0 0-2 0,0 0 1 0,0 0-6 15,48-3-5-15,-3 1-14 0,7 2-14 16,15-2-10-16,6 4-12 0,-1-2-9 0,0 0-6 15,-1 0-12-15,-1-2-9 16,-1-1-4-16,-9-1-7 0,-10 3-4 0,-4-4-6 16,-9 1-4-16,-8 2-4 0,-6-1-6 15,-5 2-16-15,-5-1-16 0,-8-2-8 0,-5 4-9 16,2-3 2-16,-2 3-1 0,0 0 3 16,-43 2-2-16,1 1 5 0,-15 1 3 0,-6 4-3 15,0 0 3-15,-1 1 1 0,-4-1 1 16,5 1 2-16,4 0-3 0,14-2 5 0,3 0-4 15,5 1 2-15,13-3 1 0,3-3 4 16,5 1-2-16,7-1 3 0,5 0-1 16,4-2 1-16,0 0 2 0,0 0 2 0,52 3-1 15,-7-3-3-15,7-1 2 0,15-1 0 16,1 0-1-16,0 4 1 0,-5-4-5 16,-11 4 2-16,-6 0-6 0,-12-2-6 15,-7 0-1-15,-7 1-3 0,-6 1 3 0,-3-2-1 16,-11 0 3-16,0 0 3 0,0 0 4 15,0 0 3-15,-55 10 9 0,13-5 7 0,-1-3 3 16,-1 0 3-16,9-1-2 0,9 1 2 16,4-2-1-16,4 2-6 0,4-1-6 0,5 1-21 15,9-2-49-15,-6 2-99 0,6-2-124 16,0 0-143-16,38 0-205 0,-13 0-36 0,7 2 76 16,6 0-398-16,3 3-466 0</inkml:trace>
  <inkml:trace contextRef="#ctx0" brushRef="#br0" timeOffset="127192.81">9350 10901 724 0,'-14'-5'301'0,"9"2"-124"0,5 3-38 0,-7-7-22 0,3 4-20 0,4 3-23 0,4-9-5 0,7 0 1 0,8 1 0 15,13-3 1-15,6-4-5 0,16 0-5 16,1 1-7-16,6-1-3 0,2 1-3 0,-2 2-5 15,-7 0-3-15,-11 4-7 16,-7-2-3-16,-7 5-3 0,-11 3-3 0,-4-2-6 16,-5 4 1-16,-9 0-4 0,0 0-3 15,0 0 8-15,-25 17-11 0,3-10 3 0,-13 5 9 16,-1 1 9-16,-4-2 10 0,2 0 7 16,1 0 8-16,-2-2 4 0,6-1 8 0,8-2 9 15,7-2 16-15,2 0 9 0,5-2-2 16,6-2-10-16,5 0-13 0,0 0-5 15,0 0-6-15,0 0-10 0,32-14 1 0,-11 7-3 16,13-3-7-16,-1 2-6 0,1-1-3 16,0 0-3-16,-3 4-7 0,-10 0-22 0,-3 1-18 15,0 1-27-15,-3 2-20 16,-5-1-7-16,-1 2-1 0,-9 0-20 0,0 0-23 16,0 0-36-16,0 0-32 0,0 0-44 15,0 0-39-15,-27 13-84 0,13-9-133 0,-4-1-116 16,-2 0-95-16</inkml:trace>
  <inkml:trace contextRef="#ctx0" brushRef="#br0" timeOffset="129811.87">26487 13287 5122 0,'-7'2'175'0,"7"-2"-43"0,-11-2-26 0,11 2-43 0,0 0-16 0,0 0 3 0,18-16-4 0,-9 11-5 0,7-3-10 15,2 0-4-15,4-2-4 0,8 0-4 16,3 0-18-16,-3 1-60 0,-3 4-74 0,-4 2-117 16,-5 0-120-16,0 0-167 0,-3 6-171 0,-1-2 69 15,-5 4-445-15,1 4-555 0</inkml:trace>
  <inkml:trace contextRef="#ctx0" brushRef="#br0" timeOffset="130160.56">26939 14811 3478 0,'0'0'288'0,"0"0"-22"16,0 0-17-16,22-21 14 0,-3 13 36 15,1-3-2-15,8-2-18 0,1 1-33 0,-1 0-22 16,-3 3-25-16,-4 0-25 0,-3 5-58 16,-4-1-88-16,4 2-112 0,-5-1-131 15,-2 0-168-15,-1 2-164 0,-3 1-224 0,-7 1 69 16,15 1 77-16,-15-1-422 16,0 0-521-16</inkml:trace>
  <inkml:trace contextRef="#ctx0" brushRef="#br0" timeOffset="-83256.27">8314 9958 2002 0,'0'0'257'0,"0"0"-70"0,5 7-3 0,-5-7 15 0,2 6 9 0,-2-6-3 0,4 5-20 0,-4-5-12 0,0 0 3 0,5 6 5 16,-5-6 5-16,5 4 1 0,-5-4 1 16,0 0-3-16,0 0-3 0,6 3-8 0,-6-3-8 15,0 0-11-15,0 0-3 0,0 0-4 16,0 0-11-16,0 0-3 0,0 0-8 0,1 5-16 16,-1-5-12-16,0 0-7 0,-21 16-3 15,10-2-4-15,-5 1 3 0,-4 6-3 0,1 0 2 16,4-5-10-16,3 2-6 0,3-3 5 15,1-1-10-15,5-1-6 0,-2-1-5 0,3-1-5 16,4-1 2-16,-2 2 0 16,6-3 0-16,-2-2 0 0,4-1-4 0,-1-2 1 15,2-1-7-15,-1-3-2 0,-8 0-1 16,19 0-5-16,-19 0 6 0,16-7-5 0,-11 4 0 16,-1-4 2-16,0 0 5 0,-4 0-9 15,0 0 3-15,0 7-9 0,-8-13-1 0,1 8-3 16,-1 1-4-16,-4 4-3 0,12 0-6 15,-25 5 0-15,14-1-3 0,-2 2-1 0,1 1-1 16,5 0 2-16,0 0-2 16,0 2 1-16,3-2-4 0,4-1 7 0,0-6-1 15,9 11 6-15,-4-5 2 0,5-3 7 0,2-2-8 16,-3-1-11-16,-9 0-3 0,20 0 0 16,-20 0 0-16,18-3 0 0,-13 2 0 15,-5 1 0-15,8-8 0 0,-8 8 0 0,0 0-28 16,-15-12-107-16,6 10-72 0,-5-1-83 15,-3 0-123-15,1-3-128 0,0 1-162 16,0 2-117-16,3-1 73 0,-1 1-718 0,1 3-913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8-31T03:41:49.657"/>
    </inkml:context>
    <inkml:brush xml:id="br0">
      <inkml:brushProperty name="width" value="0.05292" units="cm"/>
      <inkml:brushProperty name="height" value="0.05292" units="cm"/>
      <inkml:brushProperty name="color" value="#FF0000"/>
    </inkml:brush>
  </inkml:definitions>
  <inkml:trace contextRef="#ctx0" brushRef="#br0">10863 7507 969 0,'-20'-11'96'0,"4"-1"-64"0,-4 2 13 0,4 1-31 0,-2 0 1 0,2-1 16 0,3 4-1 0,-1-1 16 0,3 0 6 0,0 2 3 15,3 1-8-15,2 1-7 0,-1-1-4 16,7 4-4-16,0 0-1 0,0 0-3 16,0 0-3-16,0 0 5 0,0 0-6 0,68 8 0 15,-8 2-4-15,16-2 3 0,34 6 1 16,19 1-4-16,13 2-6 0,10 4 4 0,12 1-5 15,51 6 4-15,12-1-4 0,1-1-2 16,-7-2-2-16,-53-7 3 0,0 0 0 16,-7 0-1-16,-5-1-4 0,-7-2 4 0,-17-3-4 15,-16-2-1-15,-38-4 4 0,-9 1 5 16,-19-5-9-16,-16 1 8 0,-6-4 4 16,-9 1 0-16,-2-3 2 0,-6 1 0 0,-5-4-1 15,-6 1-6-15,-2-2-1 0,-9 0 1 16,-18-7-4-16,-7 1 0 0,-15-4-5 15,-10 5 4-15,-10-3-1 0,-9 2-6 0,-28-1 10 16,-8 3-5-16,-14-2-4 0,-15 4 1 16,-4-1-2-16,-3 3-4 0,-2 3 2 0,-1-2 2 15,3 4-2-15,2-1-1 0,5 2-2 16,10 2-1-16,11 2 4 0,39 0 0 0,10-2-6 16,24 0 3-16,9 0 8 0,11 0 2 15,16 2 2-15,14-1 4 0,1-1-1 16,36 4 1-16,26-1 1 0,24 1 0 0,36 4-4 15,21-1 1-15,9 4 0 16,14-3 2-16,0 0-2 0,-3-1-1 0,2 0-1 16,-9-2 1-16,-10-1 1 0,-11-3-2 15,-20-2 0-15,-36 2 0 0,-14-1 0 0,-21-1 12 16,-15-1 1-16,-10-1 2 0,-14-3-5 16,-7 3-4-16,2 3 5 0,-28-11-4 0,-14 3-5 15,-19 2 2-15,-13-4-2 0,-12 2 1 16,-32 0-5-16,-8 1 2 0,3 3-1 0,4 1-5 15,30 1 0-15,7 2 6 0,15 0-5 16,22 0-1-16,12 2 6 0,14 0-2 0,12-1 0 16,7-1 0-16,0 0 0 0,62 6 4 15,12-3-3-15,16-1 0 0,28 0-1 16,4 0-1-16,-4-2 2 0,-22 0-3 16,-9-1 0-16,-11 0 0 0,-8-3 4 15,-25 1-1-15,-13-1 0 0,-8 1 0 0,-11-1-3 16,-9-1-1-16,-2 5-1 0,-24-7-2 15,1 2-1-15,-22 2 2 0,0 2 1 0,-3-2 1 16,3 3 0-16,2 0-2 0,13 4-1 16,5-3-4-16,8 2-1 0,3 5-21 0,9-3-30 15,-1 2-30-15,10 0-54 0,5 1-57 16,10 2-96-16,14 1-352 0,3-1-142 0</inkml:trace>
  <inkml:trace contextRef="#ctx0" brushRef="#br0" timeOffset="149.3">13108 7659 1600 0,'-25'0'-107'0,"6"0"6"0,4-2 4 0,3 2 25 0,12 0-2 0,-15 0 3 0,15 0 22 0,0 0-11 0,0 0-15 16,0 0-52-16,0 0-134 0,0 0 219 0</inkml:trace>
  <inkml:trace contextRef="#ctx0" brushRef="#br0" timeOffset="268.83">13369 7678 693 0,'-27'0'-15'0,"0"2"10"15,3-2-1-15,-4 1 12 0,-3-1-8 16,4 2-5-16,-1 0 4 0,3-1-1 0,5 1-2 16,7 0 0-16,1 1-26 0,0-1-42 15,4 0-110-15,8-2 63 0</inkml:trace>
  <inkml:trace contextRef="#ctx0" brushRef="#br0" timeOffset="8321.89">18226 6646 1631 0,'-10'-26'112'0,"3"-5"28"0,-1 1-19 0,5 2 2 0,1 3-14 0,4-3-4 0,1 2-3 0,5-5 3 0,2 2-15 16,3 2 1-16,0 8-4 0,1 5-5 15,0 4-8-15,0 3-11 0,1 5-5 16,3 2 0-16,-2 5-6 0,5 4-2 15,4 8-2-15,-1 5-3 0,-4 6-3 0,-3 3 0 16,-6 1-4-16,2 4 1 0,-6-1-7 16,-3 2-3-16,-3-2 2 0,-1-4-7 0,2-6 1 15,-2-1 5-15,-2-4-6 0,4 0 1 16,-2-5-5-16,-2-1 4 0,4-2 4 16,0-5 11-16,4 1-5 0,0-6-1 0,7-1-2 15,8-6-2-15,12-6-7 0,6-11-2 16,7-3-1-16,-2 1-6 0,1-2 2 0,1-1-2 15,-2 6-6-15,-10 3 4 16,-2 7 1-16,-7 3-14 0,-3 0 0 0,-8 7-1 0,2 2 4 16,2 5-3-16,-5 1 17 15,-1 2-13-15,4 2-3 0,-3 5 5 0,5 6-1 16,-2 2-2-16,2 0 4 0,-2 0-1 16,-2 0 2-16,-1 0 6 0,1-3 4 0,-5-4-16 15,-1 2 11-15,-2-4-13 0,2 1-46 16,-5-1-50-16,3 1-55 0,-2-4-77 0,-3-1-81 15,3 0-148-15,4-3-86 0,2 0 56 16,-1-5-134-16,7 0-122 0</inkml:trace>
  <inkml:trace contextRef="#ctx0" brushRef="#br0" timeOffset="8558.04">19628 6791 1663 0,'-8'-3'-44'0,"1"0"16"0,7 3 17 0,-9-4 2 0,9 4 9 0,0 0 2 0,-7-3 8 0,7 3 6 0,0 0 1 0,0 0-2 0,0 0 4 0,33 5-2 0,-14-3 2 15,4 1-6-15,4 2 1 0,-1-3-1 16,1 2-4-16,-1-2 3 0,12 3-2 16,3-4-2-16,-11 1 5 0,3-1-10 15,-7-1 6-15,5 0-14 0,-2 0-24 16,-4 0-45-16,0 0-42 0,-2 0-93 0,-1 0-253 15,-4 2 31-15</inkml:trace>
  <inkml:trace contextRef="#ctx0" brushRef="#br0" timeOffset="8942.54">20352 6193 1254 0,'-30'2'-22'0,"-3"1"26"0,-17 11 21 16,1 5 16-16,-8 7 21 0,0 6 14 15,-15 17 10-15,2 4 3 0,9 5 14 0,4 3 0 16,8 2 5-16,17-7 2 0,5 0-4 16,8 4-1-16,8 4-3 0,9-1-8 0,5 1-9 15,9-1-5-15,3-3-7 16,7-4-5-16,-4-3-8 0,1-4-3 0,0-5-7 16,-3-9-8-16,-4-6-23 0,1-3-36 15,-2-6-25-15,-4-6-23 0,1-4-17 0,2-4-32 16,-5-5-33-16,-5-1-23 0,23-12-32 15,-3-8-35-15,4-8-411 0,2-11-144 0</inkml:trace>
  <inkml:trace contextRef="#ctx0" brushRef="#br0" timeOffset="9240.84">20114 7063 1712 0,'14'-22'-33'0,"-5"8"41"15,-2 1 35-15,1 3 30 0,-2 2 29 0,0-2 20 16,-3 4 22-16,3 1 2 16,-3-2-9-16,5 2-10 0,-2 2-9 0,4-1-7 0,2 1-12 15,4 1-6-15,3 0-7 16,2 2-12-16,0 2-4 0,2 0-7 0,-1-1-5 15,2 1-8-15,-1 0-2 0,0 0-5 16,-5-1-2-16,3 3-5 0,-6-2-5 0,5-1 5 16,-7-1-9-16,0 2-3 0,-1-2-5 15,-5 1-2-15,-7-1-6 0,17 3-7 0,-17-3 2 16,12 4 5-16,-12-4 0 0,10 7 5 16,-7-2 0-16,-3-5-3 0,10 13 7 15,-9-9 1-15,7 3 12 0,-2 0-5 0,5 2-4 16,1-1-5-16,3 5 2 0,4-5-2 15,0 1 3-15,4-5-4 0,0 3-41 16,1-1-37-16,1-1-43 0,-2-5-42 16,-1-4-51-16,8-4-41 0,2-6-44 0,3-3-88 15,1-14-143-15,-2-3 46 0,6-6-94 16,0 0-62-16</inkml:trace>
  <inkml:trace contextRef="#ctx0" brushRef="#br0" timeOffset="9432.91">21303 6647 1492 0,'0'0'24'0,"0"-5"25"0,0 5 13 15,0 0 11-15,0 0 8 0,1-7 7 16,-1 7 2-16,0 0-9 0,0 0-8 0,0 0 7 16,0 0 1-16,0 0-4 0,0 28-2 15,-1-14-8-15,-5 3-3 0,1 3-5 16,-6 11-6-16,-2 0-1 0,1 2-6 16,1-3-1-16,-3 3-7 0,3-1-3 0,0 0-1 15,-1 0-19-15,5-1-45 0,-2 0-52 16,0-5-68-16,4-4-91 0,-1 1-209 0,3-3-224 15,-3-5-169-15</inkml:trace>
  <inkml:trace contextRef="#ctx0" brushRef="#br0" timeOffset="9592.62">21133 7181 1805 0,'0'0'-16'0,"0"0"12"15,-25 10 0-15,25-10 6 0,0 0-4 16,-8 4 2-16,8-4 0 0,0 0-2 15,-2 8 4-15,2-8-13 0,-1 8-34 0,1-2-59 16,-2 1-120-16,-2-2-251 0,0 2 17 16</inkml:trace>
  <inkml:trace contextRef="#ctx0" brushRef="#br0" timeOffset="11324.61">4801 11221 1392 0,'-13'1'34'0,"3"-1"14"0,10 0 14 0,-18 0 4 0,18 0 3 0,-10 0 9 0,10 0 9 0,0 0 15 16,0 0 16-16,0 0 9 16,0 0-4-16,0 0-9 0,0 0-7 0,51-17-11 15,-7 10-3-15,17-5-10 0,5 5-8 16,7-1-8-16,-1 1-4 0,3 0-2 16,-5 4-11-16,-5 1-1 0,-15 2-9 0,-7 2-10 15,-10-1-12-15,-10 2-12 0,-7 3-1 16,-5-1 2-16,-8 2-4 0,-3-7 2 0,-17 16-1 15,-14-3-1-15,-5 1-3 0,-17 0 1 16,-6 1 4-16,-8-3-3 0,1 0-4 0,-6-4 4 16,3 3-3-16,5-4 2 15,3 1 4-15,18-3 5 0,7 1 8 0,7-3 1 16,8 0 3-16,6-1 3 0,5-1-1 16,5 2-1-16,5-3-3 0,0 0-3 15,30 1 5-15,16-2-7 0,23 1-1 0,6-3 1 16,6 3-3-16,8 0 2 0,1-3 0 15,-4 2-22-15,-3-3-12 0,-10 4-17 0,-6-3-1 16,-20 2-2-16,-14 1 1 0,-11-3-1 16,-6 3 1-16,-9-1 6 0,-7 1 2 0,0 0 1 15,0 0 9-15,-64-11 9 0,15 6 10 16,-19 4 4-16,-6-1 6 0,-1 0 3 16,0 4 2-16,4-2 2 0,6 2-2 0,20-1 1 15,10 1-5-15,10-2 3 0,4 0-1 16,10 3 0-16,7 1 4 0,4-4-4 0,0 0 0 15,38 12-2-15,7-5-2 0,13 0-4 16,11-2-17-16,5-4-8 0,3 1-8 16,-3-2-5-16,-8 2-1 0,-12-2 5 15,-9-2 6-15,-6 0 5 0,-12-1 1 0,-9 0 4 16,-7-3 6-16,-6 1 5 0,-8 1 2 16,3 4 5-16,-20-15 1 0,-2 9 3 0,-3 2-3 15,3-1 1-15,-1 0-2 0,7 1-1 16,2 4 0-16,2-2-12 0,12 2-32 15,-17 6-52-15,17-6-69 0,2 7-102 16,-2-7-211-16,21 12 14 0,-1-6-90 0,5 0-55 16</inkml:trace>
  <inkml:trace contextRef="#ctx0" brushRef="#br0" timeOffset="11918.24">5371 11368 1645 0,'-35'0'35'0,"5"0"-1"0,3 1 1 0,9-1 8 0,2 0-9 0,3 0-4 0,2 2 7 0,11-2 5 15,0 0 1-15,0 0-4 0,0 0-2 16,45-2-2-16,7 1-1 0,20 0-4 15,8-5-1-15,3 1-2 0,0 2-4 0,-5-3-2 16,-8 3-3-16,-12-2-1 0,-17 3-1 16,-10-1-1-16,-10 1-6 0,-10 0 2 15,-7 1 0-15,-4 1-3 0,0 0-2 0,-31-6 9 16,1 5 3-16,-17-1 10 0,-18 2 1 16,-1 0 6-16,0 0 0 0,-1-2 6 0,16 4-3 15,5-2-5-15,5 2-2 0,12-2-2 16,8 0-6-16,6 0 3 0,7 1-4 15,8-1-2-15,0 0 0 0,0 0-8 0,66 2-16 16,0-4-21-16,13-1-30 0,5-2-27 16,4 0-38-16,-3-1-23 0,-8 1-26 15,-11 2 6-15,-18 0 21 0,-17 1 14 16,-9-2 24-16,-10 3 27 0,-4-3 22 0,-8 4 15 16,0 0 14-16,0 0 2 0,-46-9 6 15,18 9-1-15,-15 2 3 0,3 2-11 0,3-1-41 16,1 2-83-16,7 1-245 0,9 0 93 15</inkml:trace>
  <inkml:trace contextRef="#ctx0" brushRef="#br0" timeOffset="13433.98">12190 11303 1159 0,'0'0'45'0,"-7"3"25"0,7-3 13 0,0 0 8 0,-9 4 5 0,9-4 7 0,0 0 16 0,0 0 11 0,0 0 9 0,-9 1 6 16,9-1 6-16,0 0-7 0,0 0-17 15,0 0-10-15,0 0-8 0,0 0-16 16,0 0-10-16,0 0-4 0,-9 3-10 0,9-3-9 16,0 0-13-16,0 0-18 0,0 0-24 15,0 0-23-15,0 0-38 0,0 0-48 0,0 0-58 16,0 0-60-16,0 0-79 0,0 0-163 15,0 0-205-15,0 0-164 0</inkml:trace>
  <inkml:trace contextRef="#ctx0" brushRef="#br0" timeOffset="14065.02">13374 11538 1822 0,'-26'-9'2'0,"-5"-1"17"0,1-2 18 0,-5-1 10 0,1 2 18 0,2-1 9 0,3 2 9 0,4 1 6 0,5 1 7 15,4 2 13-15,3 1 9 0,1 2 2 16,5-1 6-16,3 1-15 0,4 3-11 0,0 0-11 16,36-11-7-16,7 10-11 0,22 1-3 15,10 1-11-15,11 1-2 0,6 2-21 16,-3-3-25-16,1 1-18 0,-7-2-12 16,-1 2-4-16,-7-4-3 0,-10 0 6 0,-14-1-1 15,-11 1 2-15,-6 0 5 0,-11 1 2 16,-8-1-1-16,-4 0 3 0,-4 0-1 15,-7 2 1-15,0 0 3 0,0 0 8 0,-39-8 2 16,-1 5 5-16,-5 0 0 0,-19 1 8 16,-2-2-1-16,1 4 2 0,11 0-5 0,6-2 2 15,3 2 1-15,9 0-5 0,9 2-1 16,7-2-1-16,3 0 0 0,0 2 0 0,5 0 0 16,4 1 0-16,3 1-5 0,5-4-22 15,0 0-31-15,17 11-51 0,6-6-63 16,13 2-73-16,8-1-120 0,5-1-126 15,-1-4-180-15,1-1-159 0</inkml:trace>
  <inkml:trace contextRef="#ctx0" brushRef="#br0" timeOffset="15334.15">14891 11589 1758 0,'-69'-14'-9'0,"3"-1"17"0,-6-2 9 0,-7 2 7 0,5-3 7 0,-1 5 12 0,1 1 6 0,4-1 2 0,-1 3 5 0,6 2 5 16,2-2 4-16,18 6 8 0,9-1 12 16,9 1 6-16,12 3-1 0,9 1-11 15,6 0-6-15,0 0-6 0,79 12-10 0,-4-2-2 16,46 2-6-16,17 2-7 0,16 1-5 16,7 1-5-16,3-1 0 0,-8-3-18 0,-9-2-15 15,-12-3 2-15,-14-3-3 0,-33-2 2 16,-9-4 0-16,-11 0-2 0,-21 0 6 0,-2-2 14 15,-17 3 16-15,-7-3 8 0,-8 1-4 16,-3 0-6-16,-7 0-3 0,-3 3 4 16,-16-11-4-16,-15-1 3 0,-9 2 0 0,-20-4-1 15,-13 2-2-15,-32-5-2 16,-8 1-5-16,-10 1-1 0,-7 1 3 0,-4-1-9 0,-1 3-1 16,-8 1 0-16,-3 2 1 0,-16 0 4 15,-13 0-3-15,-6 2-8 0,-2 4-3 16,8-2-3-16,7 1 6 0,18 4 0 15,15 0-5-15,20 2 0 0,41 0-4 0,21-2 7 16,12 3-2-16,19 1 4 0,12 1 0 16,15 0-1-16,15 2-1 0,33 4 0 0,21 3-2 15,45 6 2-15,18 0-1 0,15 4-1 16,10-2-3-16,45 6-5 0,-44-11-9 16,6 1-3-16,-1-2 1 0,-3-4 0 0,-5-1 6 15,-2-6 1-15,-11 1 1 0,-14-1-2 16,-16-3 4-16,-37-2 0 0,-14 2 0 0,-17-2 2 15,-17 0 0-15,-8 0-2 0,-7 0-1 16,-7 0 1-16,-10 0 3 0,0 0-1 16,0 0 7-16,-49 0-8 0,-18 0 8 15,-11-2-1-15,-37 0 1 0,-7 1-4 0,-7-1 0 16,-6 0 1-16,-8 0 3 0,-8-2 0 16,-9 4-5-16,-10-1 5 0,-10-1-3 0,-3-2 7 15,-57 0-6-15,2-2 0 0,1-4 0 16,59 2-6-16,-53-5 0 0,62-3 5 0,-1 1 1 15,6-3 1-15,8 0 7 16,9-1 0-16,14-2 4 0,10-1 2 0,14-4-3 16,13 0 9-16,28 4 3 0,7-4 7 15,8-1 0-15,5-4 6 0,13-3-5 0,10-2 0 16,7 1-9-16,14-1 2 0,8 0-3 16,14-11-3-16,7-2 4 0,23-11-8 15,15-1-2-15,9-5 1 0,10 5-2 0,10-2-4 16,1 0-6-16,4 5 2 0,5 0 2 15,-1 1 0-15,-4 3-4 0,0-1-5 0,0 1 2 16,-8 2 2-16,-3 0-1 0,-6 4 2 16,-4 3 4-16,-6 4 0 0,-10 8-8 0,-5 3-3 15,4 1 3-15,-2 1 4 0,3 4-1 16,0 2-5-16,5 0 11 0,3 2-7 0,5 5-6 16,3 1 4-16,23 1-5 0,5 1-4 15,-18 5 9-15,0 3 1 0,6 2-5 16,1 4 1-16,22 4-5 0,-4 1 5 15,2 5-2-15,4 3 0 0,3 4 0 0,2 3 2 16,1 4 4-16,-1 1-2 0,6 5-2 16,7 2-2-16,0 3 6 0,47 15 1 15,-1-1-2-15,-41-8-2 0,37 15-1 0,-44-10 0 16,-7 5 3-16,-8 4-3 0,-10 0 2 16,-13 1-4-16,-10-1 2 0,-17-4-2 0,-13 0 3 15,-17-10 0-15,-7-2-2 0,-6 2 7 16,-6-3-6-16,-8-5 0 0,-2 3 10 0,-6 3-4 15,-3-2 7-15,-2 6 17 16,-8 7 1-16,-1 1 13 0,-7 3 11 0,-2 2 1 0,-7 2 7 16,-9 13-6-16,-10-3 2 15,-6 0 4-15,-4-3-8 0,-7-1 4 0,-2-5-5 16,-7-4-6-16,-9-3-4 0,-2-4 0 16,-3-7-3-16,-5-4 3 0,-3-6-1 0,-6-4-3 15,-7-5-2-15,-10-5-1 0,-8-5-6 16,-16-4 2-16,-11-3-3 0,-12-2-37 15,-9-3-78-15,-9-4-104 0,-49-7-140 0,53 1-236 16,4-6-60-16,11-8 77 0,9-4-339 16,11-11-373-16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8-31T03:41:41.883"/>
    </inkml:context>
    <inkml:brush xml:id="br0">
      <inkml:brushProperty name="width" value="0.05292" units="cm"/>
      <inkml:brushProperty name="height" value="0.05292" units="cm"/>
      <inkml:brushProperty name="color" value="#FF0000"/>
    </inkml:brush>
  </inkml:definitions>
  <inkml:trace contextRef="#ctx0" brushRef="#br0">26302 7152 2143 0,'-28'-6'149'0,"1"1"0"0,5 0-13 0,-1-3-16 0,3 4 1 15,5-3 26-15,0 2 7 0,5-1-23 0,5-1-13 16,7-1-17-16,7-2-8 0,20-3-7 0,19-3-9 16,15 4-8-16,9 2-4 0,32-2-5 15,11 1-11-15,3 5-4 0,-5 1-6 0,-4-1-2 16,-23 2-3-16,-6 0-4 0,-9 0-1 15,-8 1-7-15,-22 2 4 0,-1-3-8 0,-13 1 2 16,-6 1-3-16,-8 0 1 0,-7 0-2 16,-6 2-11-16,0 0 5 0,-19-12 2 0,-4 9-3 15,-15-7 5-15,-7 5-2 16,-16-3-1-16,-7 0 1 0,0 1-1 0,0 1 4 0,3 0 12 16,17 1 3-16,5 2 9 0,12 1 7 15,4-1 2-15,10 3-3 0,4-2 1 16,5 0-7-16,8 2-8 0,0 0 1 0,0 0-6 15,63 4-1-15,-16-1-3 0,14 2-2 16,7 4-7-16,-4-3 2 0,-1 1-1 16,-2 0-2-16,-17-2-1 0,-7-3-7 0,-12 2-5 15,-3-1 4-15,-9-1 2 0,-10-2 1 16,-3 0-1-16,0 0-1 0,0 0 1 0,-50-3 8 16,7-3 18-16,-2-1 4 0,-13-3 7 15,5 2 3-15,9-1 8 0,8 2 6 0,10 0-4 16,4 3-7-16,6 1-2 15,2 1-6-15,5 0-6 0,9 2-28 0,0 0-53 16,0 0-91-16,0 0-119 0,0 0-145 16,39 15-246-16,-15-10-11 0,6 5 84 15,0 2-372-15,3 7-425 0</inkml:trace>
  <inkml:trace contextRef="#ctx0" brushRef="#br0" timeOffset="852.57">14196 9247 2227 0,'-22'-5'111'0,"0"1"7"0,7 3-4 0,0-3-8 0,1 3 10 0,7-1 22 0,-3 0 14 0,10 2 0 15,-12-3-4-15,12 3-15 0,0 0-10 16,36-12-12-16,9 3-7 0,16-1-6 0,7-4-13 15,6 3-6-15,1 0-11 0,-3 0 0 16,-6 4-8-16,-7 1-5 0,-18 1-9 0,-10 0-9 16,-9 3-1-16,-8 2-7 0,-9 0 1 15,-5 0-2-15,0 0 0 0,0 0-7 0,-48 7-1 16,10-4 0-16,0 1 0 0,6-1-3 16,7-2-1-16,4 1-2 0,2 0 2 0,6-1-5 15,1 3-6-15,5-2-31 16,7-2-84-16,0 0-109 0,0 0-154 0,31 10-238 15,-6-10 24-15,22 0 60 0,15-1-258 16,10 2-273-16</inkml:trace>
  <inkml:trace contextRef="#ctx0" brushRef="#br0" timeOffset="1151.42">18103 9250 2217 0,'-13'-1'88'0,"10"-3"19"16,3 4 14-16,0 0 11 0,23-10 21 15,-2 3 23-15,13-3 4 0,6-1-9 0,12-2-18 16,-1 1-15-16,4 1-14 0,-9 5-13 16,-1-1-23-16,-2 0-81 0,-7 0-110 15,-7 3-134-15,-9 1-213 0,-2 2-118 0,-7-1 58 16,-11 2-204-16,0 0-206 0</inkml:trace>
  <inkml:trace contextRef="#ctx0" brushRef="#br0" timeOffset="33112.71">23086 5186 1715 0,'0'0'613'0,"0"0"-133"0,0 0-98 0,0 0-81 0,-12-8-37 0,12 8-42 0,-2-8-30 0,2 2-30 0,0 6-6 16,0-10-7-16,0 10-6 0,2-12-11 15,-1 5-11-15,1 2-10 0,0-2-9 0,-2 7-9 16,5-10-8-16,-5 10-9 16,2-9-6-16,-2 9-10 0,1-6-6 0,-1 6-8 15,0-7-9-15,0 7-4 0,0 0-1 16,0 0-3-16,0 0-3 0,-26 5-1 0,14-2 2 16,1 1-3-16,-2 2 1 0,2 1-4 15,2 0-1-15,0 2-2 0,-1-2 3 16,2-1 0-16,5 3-1 0,-3 0 6 0,4-2 11 15,2 1 11-15,0-1 9 0,0-7 8 16,10 14 1-16,-3-9 0 0,5 1 0 0,-3-2 4 16,2-1 15-16,1 0 3 15,-12-3 2-15,22 1 7 0,-22-1 4 0,24-4-2 16,-14-1 7-16,-3 2-5 0,1-2-5 16,-3 0-5-16,1-1 0 0,-6 6-15 0,6-14-4 0,-4 8-15 15,-2 6-7-15,-2-14-4 16,2 14-10-16,-12-9-5 0,5 8 0 0,7 1-2 15,-22-2-9-15,22 2 0 0,-22 3-5 16,12 1-4-16,1 1 4 0,0 0-4 0,-2 1-2 16,6-1-1-16,-1-1-8 0,6-4 0 15,-7 11 0-15,3-6 0 0,1 4 0 0,3-9 0 16,9 10 0-16,-4-4 0 0,6-2 0 16,1 0 0-16,0-1 0 0,0-2 0 0,0 2 0 15,1-3 0-15,-1 0 0 0,0-3 0 16,-12 3 0-16,21-4 0 0,-14 0 0 15,1 0 0-15,-5-2 0 0,4-1 0 16,-5 0 0-16,-2 7 0 0,0-12 0 0,0 12 0 16,-7-11 0-16,3 7 0 0,4 4 0 15,-11-5 0-15,11 5 0 0,-14 0 0 0,14 0 0 16,0 0 0-16,0 0 0 0,-24 3 0 16,24-3 0-16,-10 4 0 0,10-4 0 15,0 0 0-15,-13 2 0 0,13-2 0 0,-7 2-184 16,7-2-243-16,0 0-120 0,0 0-159 15,0 0-182-15,0 0 90 0,0 0-780 0,0 0-1021 16</inkml:trace>
  <inkml:trace contextRef="#ctx0" brushRef="#br0" timeOffset="34423.53">10002 7784 1497 0,'5'0'446'0,"-5"0"-165"0,0 0-60 0,0 0-46 0,18-5-38 0,-18 5 3 0,3-7 4 0,1 2-15 0,-2 0 2 0,3-3-3 16,-3 2-3-16,4-2-14 0,-2-1 3 0,-1 0 5 15,2 2 2-15,-1 3 5 0,-3-3-3 16,-1 7-9-16,2-11-11 0,-2 11-12 0,-3-5-7 16,3 5-7-16,-18-2-4 0,3 4 3 15,-4 1 7-15,-2 5 2 0,-2-1-1 0,-7 6-1 16,3-1 1-16,6 0 3 0,6-1 0 15,1 0-3-15,5 0 6 0,2-1 2 0,0-1 15 16,5-1 5-16,4 1 10 0,3-2 13 16,2 1-6-16,2-3 0 0,5 1-13 15,1-1-4-15,4-3-10 0,-4-2-2 16,5 0-9-16,-6-3-5 0,4-1-3 0,-1-2 4 16,-4 1 1-16,-1-3-8 0,-2 1-2 0,-3-2-9 15,-1-1-9-15,-5-1-8 16,-2 0-7-16,-5 0-3 0,2 1-7 0,-6 0-10 15,-3 3 3-15,-1 0-4 0,2 2-6 16,-1 1-1-16,-3 4-1 0,1 0-5 0,15 0-3 16,-29 4-7-16,17-3 4 0,3 5-25 15,0-3-34-15,1 2-43 0,2 1-64 0,1-1-76 16,1-2-109-16,4-3-138 0,0 10-164 16,0-10-180-16,5 9 74 0,3-6 76 0,2 3-564 15,1-3-703-15</inkml:trace>
  <inkml:trace contextRef="#ctx0" brushRef="#br0" timeOffset="35435.25">16879 7543 3601 0,'0'0'-21'0,"0"0"31"0,0 0 21 0,0 0 38 0,0 0 25 0,8-5 32 0,-8 5 17 0,0 0 7 15,0 0-8-15,3-7-15 0,-3 7-15 0,9-9-10 16,-5 2-10-16,3 0-10 16,-2 1-9-16,7-3-5 0,-4 0-5 0,-1-1-7 15,1 1-6-15,-2 1-5 0,1 1 5 16,-3 2-7-16,-2-2 0 0,2 2-6 0,-4 5-9 15,-4-9-2-15,4 9 0 0,-7-3 0 16,7 3 2-16,-20 1-3 0,20-1 3 0,-21 7-1 16,12-1 0-16,1 0 4 0,3 3 9 15,-1-1 10-15,3 2 3 0,3 1 17 16,3-1 17-16,3 3 5 0,1-4 2 16,4 2 1-16,9-2 5 0,-6-2 0 0,4-2-1 15,1-2 3-15,-2-2-2 0,-1 1-1 0,-1-4 7 16,-15 2 1-16,23-6-5 0,-16 3-9 15,0-4-14-15,-2 1-8 0,-5 6-8 16,-3-14-6-16,0 6-6 0,-5 0-5 16,1-3-4-16,-2 5-11 0,-3-1-4 0,0 0-15 15,0 1-29-15,0 4-27 0,0-1-36 16,-1 2-48-16,1 2-59 0,-1 2-77 0,2-1-97 16,-2 5-91-16,-1 0-110 15,6 0-210-15,-1 0 31 0,4 2 81 0,2 2-517 0,1-6-642 16</inkml:trace>
  <inkml:trace contextRef="#ctx0" brushRef="#br0" timeOffset="38559.78">7868 6917 1147 0,'-23'-4'323'0,"4"-1"-67"0,2 1-55 0,0 2-33 0,-3-4-31 0,4 3-8 0,-2-2 2 0,2-2 7 0,-2 3 21 16,5-1 17-16,1 0 1 0,1 2 0 16,2 1-14-16,0-1-13 0,2 1-14 0,7 2-13 15,-11-4-10-15,11 4-10 0,-9-3-10 16,9 3-12-16,0 0-4 0,0 0-5 15,0 0 4-15,0 0 6 0,0 0 2 0,24 9 2 16,-7-6-3-16,8 2-2 0,11-2-6 16,4 4-5-16,6-3-6 0,3-1-3 0,12 1-8 15,4-1-6-15,4-1-3 0,0-2-4 16,-3 0-5-16,2-2-2 0,-3-1-2 0,0-1-3 16,-14 3-5-16,-1-1 0 0,-1-2-2 15,1 0-2-15,-1 1-2 0,-1 0 0 0,-3 0 5 16,0-1 17-16,0 0 3 15,3 0 6-15,2-2-3 0,13 1 7 0,1 2 1 16,1-4-3-16,2 4 0 0,1-1-7 16,0 1-3-16,-5-1-3 0,5 4-3 0,-18 0-2 15,2 0-5-15,-7 0-5 0,-2 1 1 16,-9 2-3-16,-7-2 0 0,-2 1-4 0,-5 0-3 16,0 0-3-16,-6 1 1 15,2-1-6-15,-5 0 3 0,3 1-3 0,-3-2-3 16,-2-1 7-16,-9 0 5 0,14 4 3 15,-6-2 29-15,-8-2 11 0,12 1 3 16,-12-1 16-16,0 0 3 0,0 0-2 0,18 2-3 16,-18-2-5-16,0 0 0 0,11 2 0 15,-11-2-13-15,0 0-1 0,0 0-4 0,0 0-7 16,0 0-23-16,14-5-58 0,-14 5-77 16,0 0-88-16,-2-7-130 0,2 7-132 0,0 0-157 15,0 0-184-15,-25-7 68 0,16 5-631 16,-5 1-823-16</inkml:trace>
  <inkml:trace contextRef="#ctx0" brushRef="#br0" timeOffset="39864.85">11424 6954 3468 0,'-13'-5'-212'0,"1"2"32"0,1-3 37 0,1 2 20 0,3 2 24 16,-3-1 32-16,3-1 31 0,-1 0 25 0,0 1 22 0,3-2 28 16,5 5 2-16,-9-5 6 0,9 5 0 15,-9-6-7-15,9 6 0 0,0 0-4 16,0 0-3-16,0 0 2 0,35-1-4 0,3 4 1 15,9 2-2-15,14 2-2 0,9 2-4 16,5 0 1-16,26 6-1 0,8-3 3 16,1 2-5-16,6-5-3 0,8 2 4 0,-2-2-8 15,2 1 4-15,0-1-5 0,-2-4 6 16,-6 1-6-16,-3-1 2 0,-26 1-1 16,-3-2 1-16,-2-4-4 0,-1 0 4 0,1 0-7 15,-7 1 5-15,-1-1 2 0,-2 2 10 16,-2-4 5-16,-8 1 16 0,-11-1-10 0,-3 0 4 15,-3 0-1-15,-4 2-5 0,-3-4-5 16,-6 4 6-16,-5-1-9 0,2-1 6 16,-5 0-7-16,3 1 2 0,-1 0-5 0,3-1-5 15,0 2 0-15,10-2-8 0,2 0 4 16,4 4-2-16,1-2 2 0,3 0-2 16,3 2-4-16,16 1 3 0,-3-2-6 0,3 1 2 15,0 1 2-15,-2-3-3 0,-1 2 6 16,-2 0-3-16,-11 2-1 0,-2-2 1 0,-3-1 3 15,-6-1-8-15,4 0 12 0,-16 2 1 16,0-2 13-16,-6 0 2 0,0 0 4 0,-2 0-4 16,1 0 1-16,2 0 0 0,-3-2-4 15,-1 1 0-15,3 1 3 16,2 0-2-16,-2-2-3 0,2 2 4 0,-1-2 3 16,3 2 1-16,-6 0-2 0,2 0 4 0,-2 0-6 15,-6 0-1-15,0 2-4 0,1-2 0 16,-3 0-3-16,-1 0 3 0,-12 0 1 0,16 0 9 15,-6 0 5-15,-10 0 5 0,14 0 5 16,-14 0 6-16,11 0 3 0,-11 0 7 0,0 0 6 16,13 0 4-16,-13 0 4 0,0 0 5 15,0 0 8-15,0 0 5 0,15 0 1 16,-15 0 5-16,0 0-12 0,0 0-3 0,0 0-18 16,0 0-3-16,0 0-8 0,0 0-5 15,12-4-38-15,-12 4-62 0,0 0-94 0,0 0-146 16,0 0-158-16,0 0-228 15,-32-7-69-15,18 4 79 0,1 0-495 0,-3-1-621 16</inkml:trace>
  <inkml:trace contextRef="#ctx0" brushRef="#br0" timeOffset="41109.61">17375 6980 750 0,'-24'-9'81'0,"0"-1"28"0,3 3-3 0,-2 0-23 0,-7-4-1 0,3 6-2 0,7-1 0 0,-2-1 2 0,5 2 14 0,0 0 9 0,5 1 5 15,1 0 0-15,2 2-6 0,1-1-7 0,-2 1-7 16,10 2-5-16,0 0-6 0,0 0-7 15,0 0 0-15,0 0-3 0,25-4-5 0,4 6-10 16,14 3-2-16,16-1-2 0,12 2-2 16,3-1 0-16,10 1-5 0,2 0-3 0,30 5-1 15,-2-3-6-15,-5 1-2 0,-4 1-2 16,-25-3-3-16,1-1-3 0,-2 0 2 16,-1-1-5-16,-4-1-1 0,-2-3-3 15,-1 3 0-15,-7-4 2 0,-12 0-6 0,2-2 2 16,-5 0-2-16,0 1-2 0,0-3-1 15,-2 3-3-15,-1-3 4 0,-3 4 1 16,1-3-5-16,-2 1 1 0,0 2-3 0,-10-1 3 16,-1 1-2-16,-3 0-2 0,3 1 3 15,-1-1-4-15,15 0 1 0,-2 3-2 0,7-1 2 16,-1 0-1-16,14 1 3 0,-10-2-2 16,10-1 1-16,-4 4-2 0,2 0 3 15,-9-2-4-15,-1-2 1 0,-1 3 2 0,-2-3-4 16,1 2 0-16,-3 0 3 0,-3-2 1 15,-1 0-4-15,-10 1 3 0,-5-1 1 16,0 0-4-16,-2 0 1 0,1 0 0 0,1-1 4 16,6-1-3-16,6 0-3 0,6 0 4 15,2 2 15-15,4 0 7 0,0 0 14 0,14 2-3 16,-12-2 2-16,-3 4-7 0,-3-3 2 16,-2 2 1-16,-5-1-2 0,-10 0 10 0,-7 0 7 15,-3-1 12-15,-2 1 9 16,-3-2 7-16,-1 2 5 0,-3 0 11 0,-1-2 8 15,-10 0 1-15,16 0 6 0,-6 1-1 16,-10-1-4-16,14 0-2 0,-14 0-6 0,9 3-6 16,-9-3-3-16,0 0-8 0,14 0-2 15,-14 0-3-15,0 0-6 0,11 0-3 16,-11 0-2-16,0 0-1 0,0 0-5 0,9 1-2 16,-9-1-5-16,0 0-3 0,0 0-5 15,0 0-7-15,0 0 0 0,0 0-4 0,0 0-6 16,10-4-25-16,-10 4-49 15,0 0-84-15,0 0-118 0,0 0-129 0,-27-5-170 16,13 3-162-16,3-1 66 0,-2 1-439 0,-2-3-556 16</inkml:trace>
  <inkml:trace contextRef="#ctx0" brushRef="#br0" timeOffset="42375.16">22584 8976 2098 0,'-17'-12'107'0,"3"0"13"0,2 2-23 0,0 1-5 0,0 1 3 0,1-1 7 0,-1 0 14 0,5 2 3 0,0 1-3 0,-1 1 8 15,2-1-6-15,0 3-14 0,6 3-7 16,-5-8-14-16,5 8-7 0,0 0-8 15,23-3-8-15,0 5-5 0,15 2-10 16,9-1 2-16,17 4-2 0,11 2-8 0,8-3 1 16,23 7 3-16,5-5-14 0,9 4 2 15,4-2-5-15,1 1 4 0,6-1-9 0,0-2-3 16,2-3 1-16,0 5 1 0,-4-5-1 16,-3-2-1-16,-4 2-3 0,-8-5 1 0,-24 1-1 15,-5-1-6-15,-1 2 5 0,-8-4-1 16,-2 1-6-16,-3 0 3 0,-2-1-3 15,-4-2-1-15,-3 1 2 0,-3 1-4 16,-8-1-2-16,12 1 3 0,-9 2-2 0,8 2 4 16,5 0-6-16,-1-1 6 0,-3 3-7 15,-2-1 1-15,-9 1 3 0,-6-2-1 16,-2 2 3-16,-5-1-6 0,2-1 3 0,-10 2 1 16,-6-3-1-16,4 3-1 0,0-2 5 15,11 1-3-15,2-1-2 0,-1 1 3 0,6 1 4 16,-2-3 4-16,1 3 9 0,-3 0 3 15,2-2 5-15,-7 2 7 0,-8-2 1 16,-7-2 11-16,-2 3 12 0,-2-1 11 0,-6-2 13 16,1 2 10-16,-3-2 7 0,-2 0 14 0,-9 0 2 15,20 1 9-15,-11-1-2 16,-9 0-4-16,15-1-9 0,-15 1-7 0,13-2-12 16,-13 2-7-16,12-2-5 0,-12 2-8 15,12 0-3-15,-12 0 0 0,0 0 7 0,12-2 4 16,-12 2 1-16,0 0 1 0,12-1-1 15,-12 1 3-15,0 0-3 0,0 0-10 0,0 0 2 16,12 0-3-16,-12 0-3 0,0 0-4 16,0 0-5-16,0 0-6 0,0 0-8 0,0 0-4 15,12-2-3-15,-12 2-4 0,0 0 0 16,0 0-7-16,0 0 1 0,0 0-5 0,0 0-4 16,0 0 0-16,0 0 1 15,0 0 2-15,0 0-2 0,0 0-6 0,0 0 5 16,0 0-6-16,0 0 5 0,0 0-42 15,0 0-59-15,0 0-79 0,0 0-104 0,0 0-148 16,0 0-147-16,-70-15-317 16,46 8 94-16,3 0 87 0,-2 0-607 0,-8-4-765 15</inkml:trace>
  <inkml:trace contextRef="#ctx0" brushRef="#br0" timeOffset="43861.48">23087 5010 3147 0,'4'-5'-297'0,"0"2"32"0,-4 3 23 0,5-5 26 0,-5 5 20 0,2-6 18 0,-2 6 18 0,0 0 18 16,0 0 14-16,0 0 21 0,0 0 22 15,6-5 31-15,-6 5 32 0,0 0 39 0,0 0 23 16,0 0 23-16,0 0 14 0,3-5 11 15,-3 5 4-15,0 0 8 0,0 0 14 16,7-6-3-16,-7 6-1 0,0 0-6 16,0 0-8-16,0 0-6 0,0 0-9 0,0 0-4 15,0 0 7-15,0 0 7 0,-34 7 3 16,24 0-2-16,0-1-6 0,1 1 4 16,1-1 3-16,0 3-6 0,1-1 0 0,1 1-2 15,3-1 11-15,0-1 16 0,3-7 0 16,3 14 0-16,0-7 1 0,-3-7-7 0,12 7-6 15,-5-4 1-15,-7-3-7 0,17 7-1 16,-5-9-7-16,-12 2-3 0,23-5 5 0,-12-1-7 16,-1-1-3-16,-3-2-6 0,4-3-4 15,-5 3-6-15,0-1-3 0,-4 0-7 16,2 1-5-16,-2 1-9 0,-4 1-4 16,2 7-7-16,-9-11-1 0,-1 8-4 0,10 3-3 15,-24 2-1-15,12 1-3 0,-3 6 2 16,3 0-6-16,2 2 0 0,3 3 5 0,2-2 0 15,8 2 11-15,5 5 12 0,3-2 5 16,3-2-3-16,6 4 4 0,3-1 2 16,0-7-1-16,-3-4 6 0,2 0 6 0,-7-5 13 15,0 0 5-15,1-4 3 0,-3 0 0 16,-2-3-5-16,-3-2-5 0,0 0-8 0,-3-1-10 16,-1-3-5-16,-4 3-6 15,-2-3-5-15,-4-2-1 0,1 1-6 0,-7-4-3 16,1 6-21-16,0 0-33 0,-3 1-51 15,1 4-86-15,-7 2-125 0,4-1-163 0,-2 4-249 16,4 0-46-16,-6 2 90 0,-3 1-473 16,3 4-601-16</inkml:trace>
  <inkml:trace contextRef="#ctx0" brushRef="#br0" timeOffset="44933.12">20698 2730 1953 0,'-3'-7'112'0,"-3"1"-18"0,6 6-27 0,-10-8-9 0,4 3 10 0,1 1 21 0,-1-1 12 0,1 2 5 0,-2-1 13 16,0-1 1-16,7 5 6 0,-6-5-12 0,6 5-16 15,-7-5-3-15,7 5-7 0,-4-5-9 16,4 5 9-16,0 0-3 0,0 0 2 16,0 0 14-16,31-8-6 0,-11 7-1 15,11 1-7-15,13-2-8 0,3 1-8 16,7-1-6-16,-3 0-5 0,0 1-6 0,10-1 0 15,-9 1-6-15,-2-2-9 0,-5 2-2 16,-1-1-5-16,-11 0 9 0,-6 1-16 0,-5 1 2 16,-5-2 0-16,0 0-2 0,-3 2-4 15,-1 0-9-15,-1-2-57 0,-5 1-38 16,-7 1-79-16,19 0-107 0,-19 0-161 0,13-2-224 16,-13 2 49-16,8-3-277 0,-8 3-365 15</inkml:trace>
  <inkml:trace contextRef="#ctx0" brushRef="#br0" timeOffset="46033.41">20562 2618 2415 0,'-14'-12'47'0,"3"2"29"15,-1-4 25-15,3 3 3 0,1 0 13 16,1-1 19-16,-2 0 11 0,6 0 24 16,-3 4 18-16,3-2 10 0,-1 2-6 15,0 1-15-15,4 7-19 0,-4-13-13 0,4 13-16 16,0-9-12-16,0 9-12 0,0-7-9 16,0 7-6-16,10-5-4 0,-10 5-6 15,13-4 1-15,-13 4-12 0,23 2 2 0,-23-2 0 16,26 4-5-16,-6 1-3 0,-4-2-6 15,8 4-5-15,-1 0-6 0,-3 0-4 16,1 1-6-16,-1 1-3 0,-4-1 0 0,2-1-4 16,-2 1-3-16,-2 2-1 0,1-4-3 15,-3 3-2-15,1-2 0 0,-4-1-5 0,1 1-1 16,0 0 2-16,-3 0-2 16,0 4-2-16,2 0 3 0,-5 3 15 0,-4 3 7 15,-2 0 12-15,-9 6 11 0,-3 4 15 16,-8 1 20-16,-8 6 20 0,-10-3 17 0,-6-3 3 15,-7 2 5-15,-4-3-2 0,-6-2-4 16,-1 4 9-16,-3-5-7 0,1 0-7 16,10-4 1-16,3-1-6 0,3-1-16 0,12-5-10 15,4 1-4-15,3-3-87 0,10-2-8 16,2 0 0-16,6-4 0 0,3 1 0 0,-1-4 0 16,3 2 0-16,2-1 0 0,6-3 0 15,0 0 0-15,11 16 0 0,13-9 0 0,25 6 0 16,20 5 0-16,8-3 0 0,25 4 0 15,4 1 0-15,0-2 0 0,-4-1 0 16,1 2 0-16,-5-2 0 0,-23-3 0 16,-3-4 0-16,0 1 0 0,-10-5 0 0,-6 3 0 15,-15-7 0-15,-10 2 0 0,-8 0 0 16,-5-2 0-16,-2-1 0 0,-1-1 0 16,-5 0 0-16,-10 0 0 0,19 2 0 0,-19-2 0 15,13 0 0-15,-13 0 0 0,0 0 0 16,15 2 0-16,-15-2 0 0,0 0 0 0,11 1 0 15,-11-1 0-15,0 0 0 0,0 0 0 16,14 4 0-16,-14-4 0 0,0 0 0 0,0 0 0 16,8 2 0-16,-8-2 0 0,0 0 0 15,0 0 0-15,0 0 0 0,0 0 0 16,0 0 0-16,0 0 0 0,0 0 0 16,0 0 0-16,0 0 0 0,0 0 0 0,0 0 0 15,0 0 0-15,0 0 0 0,0 0 0 16,0 0 0-16,0 0 0 0,0 0 0 0,-49-2 0 15,27 4 0-15,-3-1 0 0,-11 5 0 16,-3 2 0-16,-17 0 0 0,-5 5 0 16,-5-3 0-16,-4 2 0 0,-2-2 0 15,-2 0 0-15,0 2 0 0,2-1 0 0,0-3 0 16,2 3 0-16,11-1 0 0,6-1 0 0,9-3 0 16,6 3 0-16,6-2 0 0,3 0 0 15,8 0 0-15,4-2 0 0,2-1 0 0,2 2 0 16,1-1 0-16,4 2 0 15,3-2 0-15,1 2 0 0,10 1 0 0,11 1 0 16,19 3 0-16,23 2 0 0,13-2 0 16,12-2 0-16,26 0 0 0,3 2 0 0,-2-1 0 15,-5-5 0-15,-20 1 0 0,-4-2 0 16,-6 1 0-16,-9-1 0 0,-17-2 0 0,-7 1 0 16,-13-3 0-16,-5 1 0 0,-5-1 0 15,-5-1 0-15,-2 2 0 0,-2-2 0 16,-1 0 0-16,-10 0 0 0,15 2 0 15,-15-2 0-15,13 0 0 0,-13 0 0 0,10 2 0 16,-10-2 0-16,0 0 0 0,0 0 0 16,0 0 0-16,0 0 0 0,0 0 0 15,0 0 0-15,0 0-150 0,0 0-919 0,0-12 103 16,0 12 110-16,0-18-895 0,2 6-1184 16</inkml:trace>
  <inkml:trace contextRef="#ctx0" brushRef="#br0" timeOffset="46779.24">21902 3319 4547 0,'0'0'-47'0,"0"0"59"0,0 0 35 0,6-8 14 0,-6 8-5 0,0 0 5 0,0 0-3 0,0 0 20 0,0 0 60 16,0 0 38-16,-8 27-7 0,5-14-14 0,-1 3-14 15,-2 1-7-15,1 2-18 0,-2 0-11 16,2 0-6-16,-1 2-5 0,3-2-24 0,-1-2-42 16,0-2-57-16,1 0-80 0,0-2-110 15,1-1-126-15,-2-2-135 0,2-4-222 16,2-6-3-16,0 0 67 0,0 0-407 0,0 0-517 16</inkml:trace>
  <inkml:trace contextRef="#ctx0" brushRef="#br0" timeOffset="46932.32">21938 3124 2867 0,'4'-17'66'0,"-1"1"36"0,-3 3 18 16,2 4 15-16,-2 2 16 0,0-2 11 15,0 9-5-15,0-11-18 0,0 11-23 0,0-11-42 16,1 6-77-16,-1 5-114 0,0 0-99 16,2-5-121-16,-2 5-229 0,0 0 8 0,0 0 58 15,0 0-110-15,0 0-108 0</inkml:trace>
  <inkml:trace contextRef="#ctx0" brushRef="#br0" timeOffset="47132.51">22306 2949 2045 0,'0'0'280'0,"-8"-10"-10"0,5 6-6 0,3 4-15 16,0 0-13-16,0 0-8 0,0 0 6 15,-20 13-10-15,9 3-15 0,-3 12-12 0,3 4-18 16,0 1-3-16,4 5-19 0,-3-1-13 15,2 5-12-15,3-3-17 0,-1 2-53 16,4 1-57-16,0-1-81 0,0-2-127 0,-4 1-123 16,4-5-142-16,-1-8-208 15,-1-7 39-15,0-5 71 0,2-5-269 0,-1-3-320 0</inkml:trace>
  <inkml:trace contextRef="#ctx0" brushRef="#br0" timeOffset="47496.28">22078 3395 2429 0,'-8'-9'100'0,"5"3"17"0,0 0 8 15,3 6-3-15,-8-5 6 0,8 5 0 16,0 0-14-16,0 0-10 0,0 0-2 16,0 0 3-16,0 0-4 0,0 0-13 0,36 5-1 15,-11-3-11-15,13 0-12 16,8 0-36-16,3-4-46 0,-1 0-37 0,-1-1-21 16,-6 1-5-16,1-3 2 0,-6 0 12 0,-8 1 15 15,-4 0 28-15,-7 1 40 0,0-1 50 16,-5 2 35-16,-1 0 25 0,-11 2 9 15,15-4-5-15,-15 4-8 0,0 0-1 16,17 6 38-16,-13 3 25 0,0 4 5 0,-3 5-9 16,1 3 2-16,2 5-2 0,-1 10-12 15,0 2-16-15,1 1-2 0,2-1-25 0,-3 1-10 16,3-1-8-16,-1-2-15 0,2-2-6 16,-2-1-7-16,1-6-8 0,-2-6-10 0,-2-2-26 15,-1 0-35-15,1-3-31 0,-2-3-42 16,0 1-58-16,-2-3-63 0,-1-2-88 15,-5-2-103-15,-3-6-114 0,-3-2-131 16,-2-8-71-16,-11-8 56 0,-5-12-419 16,1-7-535-16</inkml:trace>
  <inkml:trace contextRef="#ctx0" brushRef="#br0" timeOffset="47595.48">22480 3401 3159 0,'-2'-35'79'0,"2"4"35"0,0 5 35 16,0 1 34-16,0 0 26 0,0 9 3 15,0 0-16-15,0 1-22 0,0 1-23 16,-2 3-29-16,4 1-72 0,0 2-117 0,-1 2-120 15,-1 6-139-15,11-7-274 0,-11 7-27 16,14 0 64-16,-14 0-263 0,0 0-312 0</inkml:trace>
  <inkml:trace contextRef="#ctx0" brushRef="#br0" timeOffset="48025.1">25066 3000 2565 0,'6'-13'189'0,"-4"1"39"0,-1 5-4 16,-1 2-12-16,0 5-28 0,0 0-19 16,0 0 49-16,0 0 73 0,0 0 45 0,2 44-2 15,-4-6 17-15,-3 5-26 0,-1 10-33 16,3 0-26-16,-6-1-25 0,6-8-23 15,-5 8-21-15,5-8-14 0,-3-3-18 16,1 0-21-16,-2-1-33 0,0-4-55 16,-3-2-80-16,5-3-109 0,-2-5-117 0,4-6-150 15,1-4-176-15,2-3-253 0,2-9 48 16,1-3 80-16,-3-1-555 0,0 0-721 0</inkml:trace>
  <inkml:trace contextRef="#ctx0" brushRef="#br0" timeOffset="48208.51">25388 3398 3903 0,'3'-9'257'0,"-3"9"32"0,3-5 32 16,-3 5 16-16,0 0 13 15,0 0-12-15,8-8-27 0,-8 8-35 0,11-7-28 16,3 2-28-16,4 2-24 0,7-5-46 16,9 1-80-16,2-1-96 0,3 0-107 0,-3 2-97 15,-7-1-108-15,-7 4-113 0,-5-2-121 16,1-2-159-16,-9-1-19 0,-1-1 76 15,-7-1-469-15,3-1-611 0</inkml:trace>
  <inkml:trace contextRef="#ctx0" brushRef="#br0" timeOffset="48363.33">25694 3146 3342 0,'-9'-18'38'0,"0"6"46"0,1-1 49 15,0 5 42-15,3 1 23 0,1 0 1 16,-2 4-31-16,6 3-9 0,0 0 26 0,-30 18 12 16,11 6 9-16,-1 5-14 0,0 11-10 15,-3 1-15-15,6 2-18 0,1 1-9 0,5-6-15 16,3 3-7-16,1-1-19 0,3 1-72 15,-2 0-74-15,6-2-111 0,0-3-134 0,2-5-146 16,2-6-188-16,1-5-112 0,1-5 75 16,2-4-467-16,0-3-597 0</inkml:trace>
  <inkml:trace contextRef="#ctx0" brushRef="#br0" timeOffset="48623.64">25961 3185 3341 0,'11'-19'75'0,"3"2"26"15,-3 7 20-15,1 2 30 0,1-1 18 0,0 6 19 16,-1 1 12-16,-12 2 6 16,29 8 13-16,-14 6 16 0,-3 3 27 0,-7 5 17 15,-1 12 8-15,-4-2 10 0,-6 6-2 16,-4-1 2-16,-1-1-1 0,0-2-11 0,1-1-16 16,3-9-22-16,1-4-15 15,0-4-93-15,5 0-139 0,1-4 0 0,1-1 0 0,5 2 0 16,3-4 0-16,11-1 0 0,3-3 0 15,3-2 0-15,14-1 0 0,6-6 0 0,-2-2 0 16,19-4 0-16,3-3 0 16,6-3-551-16,20-7-303 0,-5-3-92 0,-18 4 102 15,-5-5-855-15,-3-1-1134 0</inkml:trace>
  <inkml:trace contextRef="#ctx0" brushRef="#br0" timeOffset="48952.61">26866 3155 4875 0,'-24'-6'-47'15,"1"2"44"-15,3 2 58 0,7 0 63 16,6 2 42-16,7 0 34 0,-16-3 4 16,16 3-12-16,-7-6-14 0,7 6-27 0,0 0-13 15,0 0-7-15,16-12-18 16,2 5-7-16,2 1-11 0,0-1-14 0,-1-2-4 0,1 2-2 16,0-3-6-16,-3 0 3 0,2-1-10 15,-3 0 5-15,-2-1 17 0,-3 3 21 16,-2 0 10-16,-2 3 8 0,1 0-4 15,-5 4-18-15,-3 2-14 0,10-8-10 0,-10 8-11 16,0 0-1-16,0 0-5 0,-15 47 0 16,2-13-3-16,-5 12-5 0,2 4-9 15,-4 1-37-15,5 1 0 0,0-3 0 0,0 3 0 16,1-3 0-16,1-3 0 0,-1-9 0 16,5-1 0-16,-2-6 0 0,-1 0-154 0,5-6-87 15,1-5-93-15,2-4-129 0,-1-3-157 16,5-5-246-16,0-2 48 0,0-5 93 0,0 0-625 15,0 0-806-15</inkml:trace>
  <inkml:trace contextRef="#ctx0" brushRef="#br0" timeOffset="49463.41">27466 3241 3648 0,'-21'-11'120'0,"4"4"66"0,2-2 57 15,4 7 41-15,0-5 49 0,4 1 31 0,2 3 9 16,5 3-17-16,-8-11-32 0,8 11-32 16,8-11-33-16,9 0-25 0,15 3-23 15,6-4-23-15,18 0-20 0,5 1-17 0,0 2-19 16,2 1-17-16,-4 0-16 0,-16 4-16 16,-1 2-55-16,-10 1-28 0,-5-1 0 15,-10 2 0-15,2 0 0 0,-5 0 0 16,-1 2 0-16,-3 1 0 0,-5 2 0 0,-1 2 0 15,-6 3 0-15,-3 4 0 0,-6 0 0 16,-7 11 0-16,-3-6 0 0,-2 2 0 0,0 0 0 16,8-4 0-16,-7 2 0 0,10-2 0 15,0-3 0-15,6-1 0 0,0-1 0 0,3 0 0 16,3 2 0-16,3 0 0 0,8 3 0 16,5 3 0-16,4 3 0 0,2-3 0 15,1 3 0-15,0-1 0 0,0 2 0 16,-3-2 0-16,0 1 0 0,-7-5 0 0,-1 1 0 15,-5-3 0-15,-1-1 0 0,-5-2 0 16,1-1 0-16,-4 1 0 0,1-1 0 16,-5 1 0-16,-1-1 0 0,-3-1 0 0,-3 1 0 15,-5-2 0-15,0 0 0 0,-4-3 0 16,1 0 0-16,1 0 0 0,-5-4 0 0,0 1 0 16,0-1 0-16,1-3 0 0,-1-3 0 15,4-6 0-15,1-1 0 0,0-13-706 0,11 3-302 16,6 0-1195-16,6 1-1607 0</inkml:trace>
  <inkml:trace contextRef="#ctx0" brushRef="#br0" timeOffset="49650.06">28337 3384 6476 0,'-12'-6'99'0,"7"1"76"0,-2 3 35 0,7 2 12 0,0 0-11 0,2-12-21 0,14 8-22 0,9-1-18 0,16 1-15 0,9 3-42 0,11-2-76 16,0-2-121-16,-10 2-125 0,-5-1-123 0,0-2-140 16,-6-2-157-16,-4-1-169 15,-11 1-1-15,-10-1 84 0,-9 3-608 0,-5-1-798 0</inkml:trace>
  <inkml:trace contextRef="#ctx0" brushRef="#br0" timeOffset="49832.68">28683 3067 3674 0,'-11'-12'-14'0,"4"3"61"0,-2 1 78 15,4 1 51-15,1 2 35 0,4 5 15 0,-7-9-12 16,7 9-19-16,0 0 34 0,0 0 64 16,-12 20 7-16,8 0-9 0,-4 16-11 0,1 3-21 15,0 13-23-15,-4-1-25 0,4 2-19 16,0 3-16-16,1-2-20 0,1 1-53 16,-6-2-79-16,8-10-109 0,-5 0-122 15,3-4-126-15,-5 1-130 0,4-2-163 16,1-8-212-16,1-7 73 0,4-6 82 0,2-7-543 15,3-3-688-15</inkml:trace>
  <inkml:trace contextRef="#ctx0" brushRef="#br0" timeOffset="50165.43">29029 3380 3806 0,'-5'-9'264'0,"-1"2"46"0,1 2 29 15,5 5 22-15,0 0 27 0,0 0 6 0,-27 8-9 16,21 1-29-16,-1 3-34 0,2 3-31 15,-2 1-33-15,3-1-17 0,2 2-23 16,2 0-22-16,0 0-134 0,6-1-62 0,-1-1 0 16,2-3 0-16,2-1 0 0,2-2 0 15,1-6 0-15,1 0 0 0,3-3 0 16,2-3 0-16,0 0 0 0,1-4 0 0,-2 1 0 16,-3-1 0-16,-1 2 0 0,-2 0 0 15,1 0 0-15,-5 4 0 0,-7 1 0 16,15-6 0-16,-15 6 0 0,0 0 0 0,16 7 0 15,-12 1 0-15,-3 5 0 0,-1 1 0 16,0 1 0-16,0 2 0 0,-1-1 0 16,1 6 0-16,-2-3 0 0,2-1 0 0,-2 1 0 15,2 0 0-15,0 0 0 0,2-2 0 16,0 2 0-16,1-4-669 0,3-4-344 0,2-1 110 16,5-2-1004-16,3-1-1328 0</inkml:trace>
  <inkml:trace contextRef="#ctx0" brushRef="#br0" timeOffset="50370.34">29578 3717 5707 0,'-13'-6'209'0,"4"-2"76"0,2 5 51 16,2-2 37-16,5 5 30 0,-7-7-24 16,7 7-43-16,0 0-173 0,0 0-163 15,15-7 0-15,6 4 0 0,2 1 0 0,3-1 0 16,3-1 0-16,7-3 0 0,-2 2 0 15,2-2 0-15,-7 0-501 0,-6 2-81 16,-3-3-26-16,-8-1-8 0,1 1 29 0,-2-1 48 16</inkml:trace>
  <inkml:trace contextRef="#ctx0" brushRef="#br0" timeOffset="50531.11">29881 3559 4019 0,'2'-20'-215'0,"-2"0"81"0,0 2 78 0,-2-1 68 0,-2 3 72 16,4 1 65-16,-1 2 66 0,1 0 37 16,-2 4 27-16,2 0-11 0,0 9-16 15,0-11-17-15,0 11 26 0,0 0 24 0,0 0 6 16,0 0-16-16,-6 26-25 0,3-5-25 15,-3 11-21-15,-1 5-19 0,0-1-21 16,0 1-43-16,-1-1-67 0,2 0-101 16,-3-2-112-16,5-6-108 0,0-4-109 0,4-5-99 15,0-2-127-15,4-7-199 0,1-1 44 16,9-1 85-16,-1-8-525 0,9 0-661 0</inkml:trace>
  <inkml:trace contextRef="#ctx0" brushRef="#br0" timeOffset="50815.43">30632 3280 3500 0,'2'-16'131'0,"-2"8"39"0,-2-2 27 0,2 10 32 16,-6-11 45-16,-2 10 53 15,8 1 23-15,-25 1 9 0,11 5 0 0,-8 2-13 16,-3 7-17-16,1 3-20 0,1 4-23 16,4 0-24-16,2 3-22 0,3 4-21 15,3-2-19-15,6-2-96 0,3-2-104 0,0 3 0 16,2-1 0-16,2 10 0 0,2-1 0 15,-2-5 0-15,-1-5 0 0,1 2 0 0,0 0 0 16,-2-3 0-16,0-4 0 0,-2-2 0 16,0 0 0-16,1-3 0 0,-3-2 0 0,2 0 0 15,0-1 0-15,-3-3 0 0,2 1 0 16,-1-6 0-16,4-3 0 0,-15 2 0 0,15-2 0 16,-15-7 0-16,9-3 0 0,4-4-167 15,4-5-896-15,7-10 99 0,9 2-1075 16,1-1-1455-16</inkml:trace>
  <inkml:trace contextRef="#ctx0" brushRef="#br0" timeOffset="51010.87">31162 3518 6279 0,'-14'-5'368'0,"4"0"27"0,3 0-7 0,7 5-3 16,-9-7-21-16,9 7-352 0,-5-5-12 15,5 5 0-15,0 0 0 0,0 0 0 16,46 0 0-16,-8 3 0 0,4 1 0 16,2-1 0-16,0 1 0 0,-2-3-529 0,2-2-487 15,-5-1 74-15,4 0 104 0,-4 0-817 16,6 4-1092-16</inkml:trace>
  <inkml:trace contextRef="#ctx0" brushRef="#br0" timeOffset="51189.33">31937 3506 5019 0,'0'0'242'0,"0"0"43"16,0 0 28-16,0 0 27 0,0 0 17 0,0 0-27 16,0 0-42-16,0 0-31 15,1-15-43-15,-1 15-84 0,25 0-125 0,-3 2-149 16,0-4-140-16,5 2-114 0,-1 0-106 16,3 2-107-16,-2-4-122 0,-4 2-46 15,-3 0 73-15,0 2-526 0,-7-2-693 0</inkml:trace>
  <inkml:trace contextRef="#ctx0" brushRef="#br0" timeOffset="53484.56">29927 4870 3290 0,'0'0'239'0,"-17"-7"-39"0,17 7-8 0,-9-4 10 0,9 4 26 0,-10-5 16 0,10 5-1 0,-8-5-10 0,8 5-19 0,-6-9 7 0,6 9-16 16,0-15-16-16,4 3-23 0,2-3-9 16,9-12-11-16,7 2-9 0,-2-1-5 15,5 4-7-15,2-1-2 0,-2 5 0 0,-2 0-12 16,-7 7-10-16,0 2-12 0,-5 2-4 15,-2 5-20-15,3 2 0 0,-12 0-5 0,21 13-5 16,-9-4-3-16,-1 7-4 0,-4 3 4 16,2 0-9-16,-2 1-2 0,-3 5 4 15,-3-1-2-15,-2 1 0 0,-1 9-5 0,-6 1-3 16,2-3-6-16,0-8-1 16,1-3 0-16,1-4-3 0,0-1-24 0,3-4-1 0,-1-4 0 15,2 0 0-15,0-8 0 16,0 0 0-16,0 0 0 0,0 0 0 0,34-28 0 15,-9 5 0-15,9-8 0 0,2 0 0 16,2 2 0-16,-2 2 0 0,-6 7 0 0,-5 2 0 16,-1 6 0-16,-8 4 0 0,-2 1 0 15,-1 2 0-15,1 5 0 0,-14 0 0 0,20 5 0 16,-8 3 0-16,-3 4 0 16,-1 2 0-16,-5 2 0 0,4 4 0 0,-7 0 0 15,0 1 0-15,-2 3 0 0,-3 2 0 0,2 10 0 16,-3-4 0-16,1-6 0 0,-1-3 0 15,2-2 0-15,0-5-260 0,0 1-287 16,0-6-107-16,4-4-173 0,2-2-25 16,-2-5 83-16,10 1-687 0,-10-1-906 0</inkml:trace>
  <inkml:trace contextRef="#ctx0" brushRef="#br0" timeOffset="54045.25">30855 4509 4065 0,'-4'-15'-12'0,"0"3"14"0,-2 3 32 0,0 4 35 0,6 5 56 0,0 0 50 0,-25 12 30 0,13 6 24 0,-8 9 10 0,-6 9 14 16,7 6-9-16,-2 3-13 15,10 4-24-15,-3-2-15 0,8-4-21 0,2 0-15 16,4 0-19-16,0-2-42 0,4-2-56 16,-2-1-54-16,2-9-45 0,2-5-43 0,-2-4-43 15,0-2-26-15,-3-6-13 0,3 2-8 16,-2-6-26-16,0-3-37 0,1-1-3 15,-3-4 8-15,0 0 17 0,0 0 23 0,14-14 23 16,-4 1 20-16,-1-6 26 0,7-8 37 16,-2-1 39-16,4-3 54 0,-3 4 61 0,0 1 53 15,-5 6 51-15,0 4 42 0,-7 4 22 16,3 1 3-16,0 3-12 0,-5 3-19 0,5 0-9 16,-6 5 35-16,7-2 35 15,-7 2 6-15,10 10 1 0,-6-3-20 0,2 3-16 0,-3 2-18 16,1 0-17-16,0 0-15 15,0 0-15-15,-2 0-10 0,0 2-17 0,0-2-12 16,0 0-9-16,-2-1-11 0,2-3-39 16,0 0-58-16,-1-1 0 0,-1-7 0 0,4 9 0 15,-4-9 0-15,0 0 0 0,0 0 0 16,27-19 0-16,-11 6 0 0,6-7 0 0,3 3 0 16,-6 2 0-16,-4 2 0 0,-1 5 0 15,-3 1 0-15,-2 0 0 0,-1 2 0 0,2 2 0 16,-3 1 0-16,-7 2 0 0,16 5 0 15,-9 2 0-15,0 1 0 0,1 2 0 16,0 1 0-16,0 3 0 0,-3 1 0 16,2-3 0-16,-1 4 0 0,1-3 0 0,-2 0 0 15,2 0 0-15,3-1-197 0,-2-1-235 16,-1-3-60-16,3-2-66 0,2-3-59 16,-5-3-51-16,-7 0-34 0,18-5-3 0,-7-3-594 15,-2 4-758-15</inkml:trace>
  <inkml:trace contextRef="#ctx0" brushRef="#br0" timeOffset="54406.48">31329 5020 3398 0,'3'-9'-53'0,"2"3"85"0,-3-1 78 0,-2 7 62 0,4-9 62 0,-4 9 53 0,1-7 36 0,-1 7 19 0,0 0-4 0,2-8-17 0,-2 8-32 0,0 0-28 15,6-4-29-15,-6 4-21 0,13-3-20 0,-13 3-24 16,21 0-16-16,-7 0-53 0,1 3-64 16,0-3-68-16,4-3-83 0,-3 3-69 0,0-1-65 15,0-1-47-15,-1 0-38 0,0-3-20 16,-4 0-19-16,2-2-12 0,-4-2 0 15,-2-3 35-15,0-2 52 0,-3-3 61 0,5-2 60 16,-6-1 62-16,3-4 67 0,-4 5 52 16,-2 0 58-16,1 2 57 0,-2 0 55 0,1 3 44 15,0 2 19-15,0 4-2 0,-2-2-16 16,2 10-25-16,0-8 19 0,0 8 63 0,0 0 7 16,0 0 4-16,-13 33 3 0,6-12-10 15,0 11-13-15,-4 5-19 0,3 0-22 16,2 2-21-16,-1 3-17 0,-3-2-22 15,7 2-14-15,-6-3-14 0,2 1-15 16,1-6-37-16,5-6-46 0,-3-5-57 0,0-2-69 16,0-3-93-16,2-2-85 0,2-4-81 15,0-1-109-15,4-4-155 0,2-4-241 0,-1-3 70 16,-5 0 86-16,0 0-581 0,35-17-736 16</inkml:trace>
  <inkml:trace contextRef="#ctx0" brushRef="#br0" timeOffset="54660.38">32041 4647 3388 0,'-2'-19'-8'0,"0"1"78"15,0 5 67-15,2 2 55 0,0 1 58 16,0 2 52-16,-1-1 38 0,1 9-5 0,0-12-27 16,0 12-28-16,0-7-30 0,0 7-3 15,0 0 26-15,0 0 15 0,3 38-8 0,1-4-18 16,-2 4-18-16,1 5-18 0,-3 5-20 15,-3 9-22-15,-1 2-47 0,-1 5-137 16,-5-3 0-16,-3-1 0 0,-2-3 0 0,-3-4 0 16,-2 0 0-16,-3-5 0 0,-2-3 0 15,-2-6 0-15,2-2 0 0,-3-3-341 16,9-8-205-16,1-5-179 0,2-5-184 16,2-5 88-16,3 0 93 0,2 0-674 0,-2 0-853 15</inkml:trace>
  <inkml:trace contextRef="#ctx0" brushRef="#br0" timeOffset="55224.64">31470 5106 4197 0,'-9'-7'127'0,"1"4"47"0,2-2 43 0,6 5 55 0,-7-7 41 0,7 7 16 0,-4-7-27 0,4 7-33 16,0 0-27-16,13-17-30 0,1 10-23 15,0 2-22-15,10-4-44 0,10 1-61 0,4-1-96 16,-1 0-107-16,4 4-109 0,-10 4-107 15,-5-3-138-15,-2 1-200 0,-6 0-91 0,-5 1 85 16,-5-2-570-16,-8 4-730 0</inkml:trace>
  <inkml:trace contextRef="#ctx0" brushRef="#br0" timeOffset="55461.25">31800 4739 3736 0,'4'-10'53'0,"-3"-1"62"0,3 4 45 0,0 2 43 16,-4 5 44-16,4-8 13 0,-4 8-24 16,0 0-23-16,0 0-22 0,0 0-2 0,0 0-3 15,0 0-10-15,7 29-17 0,-7-8-13 16,2 2-11-16,-2 5-20 0,4 11-8 0,-4 3-32 16,0 2-50-16,0 2-68 0,4-2-79 15,-4 5-102-15,-4 6-118 0,2-10-128 0,-6-4-170 16,-7 5-102-16,-2-3 82 0,2-9-525 15,-4-3-650-15</inkml:trace>
  <inkml:trace contextRef="#ctx0" brushRef="#br0" timeOffset="55674.14">30701 5730 3797 0,'-27'-5'374'0,"7"0"50"0,6 0 18 15,3 1 17-15,0-1 13 0,6-1-26 16,1 0-47-16,4 6-46 0,13-15-38 0,19 1-35 16,20-1-46-16,13 6-98 15,11 2-114-15,8 2-165 0,7 3-154 0,0 0-181 16,-5-3-238-16,-9 5-186 0,-12 0 90 16,-18 2 83-16,-15 1-657 0,-14 3-840 0</inkml:trace>
  <inkml:trace contextRef="#ctx0" brushRef="#br0" timeOffset="55936.71">30774 5888 4049 0,'-32'1'101'0,"7"-1"45"16,5 2 35-16,6-2 38 0,1 0 37 15,13 0 2-15,0 0-20 0,0 0-22 0,0 0-22 16,0 0-15-16,65-3-19 0,-15 8-17 0,12 2-15 16,1 5-14-16,-4-2-18 15,-4 4-2-15,-16-2-15 0,-9 1-11 0,-4 3-2 16,-10-1 12-16,-9 3 27 0,-7-3 33 15,-5 1 33-15,-8 9 28 0,-1-6 33 0,-5 3 14 16,4-6-209-16,4-4-37 0,0-2 0 16,2 0 0-16,4-1 0 0,-1-1 0 0,2-1 0 15,3 0 0-15,2 2 0 0,3-2 0 16,5-2 0-16,11 4 0 0,-2-7-19 0,7 1-663 16,4-2-229-16,-1-2 1 0,12-3 91 15,-6 4-830-15,7-1-1088 0</inkml:trace>
  <inkml:trace contextRef="#ctx0" brushRef="#br0" timeOffset="61495.42">7125 7024 4118 0,'8'-10'-250'0,"0"2"68"0,-3 3 54 0,-1-2 38 0,-1 2 34 0,1 0 39 0,-4 5 32 0,5-9 22 0,-1 5 30 16,-4 4 22-16,3-8 17 0,-3 8 5 15,4-7 0-15,-4 7-1 0,4-7 0 0,-3 4 1 16,-1 3-4-16,0 0-9 0,2-10-7 16,-2 10-14-16,0 0-6 0,4-3-11 0,-4 3-4 15,0 0-11-15,0 0 8 0,0 0 3 16,0 25 16-16,-6-5 17 0,-5 11 14 16,-3 5 12-16,-8 9 9 0,1 3 3 15,0 2-1-15,2 1-3 0,-4 2-6 0,4-2-6 16,4 1-4-16,-1-4-9 0,3-2 6 0,8-10-3 15,-2 0-8-15,6-8-5 16,-3-4-2-16,4-4-11 0,2 1-1 0,0-1-12 16,-2-4 0-16,1 1-9 0,1-3-6 15,1-2-3-15,-3 0 0 0,2-3-5 0,0 1 0 16,0-3-8-16,-1 1 6 0,-1-8-1 16,2 13 14-16,-2-13 17 0,2 8 10 0,-2-8 2 15,2 7-4-15,-2-7-8 0,0 0-7 16,0 0-5-16,0 0-8 0,0 0-3 0,0 0-8 15,23-21-3-15,-16 9-7 0,1-2-1 16,-1-4-5-16,5-13-5 0,1-2-4 16,-1-3-10-16,1-2-1 0,-4-1 0 0,3 1-1 15,-2 2-2-15,-1 2 2 0,-3 1 3 16,0 10-3-16,-2 1 3 0,-3 7-1 16,3 2-7-16,-2 2-3 0,-2 3-4 15,0 1-2-15,0 7 3 0,0 0 0 0,0 0 0 16,0 0 4-16,-29 24 10 0,16 2 8 15,-6 5 0-15,1 8 7 0,-4 0 7 0,7-3 0 16,0-2-23-16,1 1-1 0,1 0 0 16,4-3 0-16,-1-3 0 0,2-5 0 15,6-7 0-15,-3-1 0 0,1-5 0 0,2 0 0 16,0-3 0-16,-2 1 0 0,2-4 0 0,2-5 0 16,0 0 0-16,0 0 0 15,0 0 0-15,0 0 0 0,0 0 0 0,14-36 0 0,-7 14 0 16,2-11 0-16,0-3 0 15,0 2 0-15,-2-1 0 0,4 6 0 0,-4 6 0 16,-5 5 0-16,3 6 0 0,-3 2 0 16,0 3 0-16,-2 7 0 0,0 0 0 15,0 0 0-15,0 0 0 0,-15 28 0 0,5-11 0 16,-5 8 0-16,1 3 0 0,0-4 0 16,0-4 0-16,5-1 0 0,-3-1 0 0,0-3 0 15,3-3 0-15,0-2 0 0,3 0 0 16,-2-3 0-16,3 0 0 0,-3-3 0 15,8-4 0-15,-16 0 0 0,16 0 0 16,-14-9 0-16,6-3 0 0,0-1 0 0,2-8 0 16,3-3 0-16,1-11 0 0,2 4 0 15,2-5 0-15,3 2 0 0,-1 7 0 0,4 6 0 16,-2 2 0-16,1 6 0 0,2 2 0 16,5 4 0-16,1 3 0 0,6 4 0 0,4 4 0 15,13 9 0-15,10 4 0 0,-1 3 0 16,5 4 0-16,-5 0 0 0,-1 1 0 0,0-1 0 15,-6-4 0-15,-9-1 0 0,-7-3 0 16,-3-5 0-16,-5-2 0 0,-1-2 0 16,-3-1 0-16,-7 0 0 0,2-3 0 15,-7-3 0-15,0 0 0 0,0 0 0 0,0 0 0 16,0-19 0-16,-9 5 0 0,-3-3 0 16,-3-9 0-16,-2-5 0 0,-2-6 0 15,-4-6 0-15,4 2 0 0,0-2 0 0,4 12 0 16,-2 0 0-16,3 4 0 0,5 4 0 15,4 8 0-15,-4 5 0 0,4 3 0 0,-1 7 0 16,6 0 0-16,-11 12 0 0,4 2 0 16,2 8 0-16,3 3 0 0,-2 10 0 0,4 5 0 15,0-3 0-15,0 3 0 0,2-5 0 16,2 1 0-16,-4-8 0 0,4-6 0 16,-3-3 0-16,-1-3 0 0,3-2 0 0,-3-3 0 15,2 0 0-15,-4-4 0 0,-1-2 0 0,3-5 0 16,-11 5 0-16,0-7 0 15,11 2 0-15,-30-9 0 0,10-4 0 0,-3-4 0 16,-1 1 0-16,1-1 0 0,8 5 0 16,0 2 0-16,6 1 0 0,0 4 0 0,0 0 0 15,5 0 0-15,2 1 0 0,2 4 0 16,0 0 0-16,0 0 0 0,25-5 0 16,-8 7 0-16,6-1 0 0,4 1 0 0,2 2 0 15,-3-2 0-15,0 3 0 0,1-2 0 16,-2 1 0-16,-6-3 0 0,-4 2 0 0,-1 3-103 15,-7-3-349-15,1 4-84 16,-6-2-95-16,-2-5-151 0,-10 16-39 0,-2-6 81 16,-12 7-663-16,-4 0-856 0</inkml:trace>
  <inkml:trace contextRef="#ctx0" brushRef="#br0" timeOffset="64229.9">5015 8158 3650 0,'7'-5'-161'0,"2"2"42"0,-7-2 27 0,-2 5 26 0,9-7 29 0,-9 7 30 0,3-9 33 0,-3 9 26 0,2-12 7 16,0 5 7-16,-2 0 13 0,0 7 0 0,0-10-4 16,0 10 8-16,0-10-3 15,0 10 0-15,0-11 3 0,0 11-7 0,-4-8-4 16,4 8-12-16,-1-10-1 0,1 10-10 15,-11-7-3-15,11 7 0 0,-16-5-11 0,2 3-2 16,-5-2-4-16,-6 3 1 0,-12-5 2 16,4 8 3-16,-9 0 1 0,0 0-2 0,-1-1 3 15,-2 5 1-15,0-1 2 16,-5-3 1-16,-5 7-1 0,-2 0-1 0,4 1-1 16,1 2 3-16,9-1-2 0,2-3-3 0,1 3 3 15,4-1-2-15,0 0-2 16,2 2 0-16,-1-2-5 0,7 3-5 0,-2-1 1 15,5 1-3-15,-2 1-2 0,0 1-1 16,2 3 0-16,0-1-5 0,1 3 3 0,-1 1 3 16,2-1 1-16,-5 5 7 0,3-2-1 15,-8 9 7-15,10-7 1 0,-1-1 5 0,1 2-2 16,0-2 3-16,0-1-3 0,1 2-1 16,1-1 0-16,-1 0 2 0,0 2 4 0,1-1 0 15,0-1-2-15,0 0-6 0,2 2-4 16,-2-2 4-16,4 2-4 0,-2-1-1 15,-1 1 9-15,6 2 6 0,-4-1-3 0,5 3 5 16,2-2 2-16,3 1-3 0,0 1 6 16,5-5-2-16,-1-1 4 0,4-3 2 15,2 4 8-15,1-2 1 0,3 1 11 16,-1 8-4-16,6 1 6 0,2 0 0 0,0-2 6 16,0-2-10-16,0-2 4 0,3-1-1 15,3-1 1-15,-4 0-2 0,-1-8 4 0,-1-2 4 16,0-2 7-16,-1 0-1 0,-1-3 0 15,1 0 3-15,-3-3 2 0,2 2-17 0,1-4-79 16,-1 1 0-16,-3-3 0 0,4 2 0 16,-1-4 0-16,0 3 0 0,-1-1 0 15,-1-2 0-15,-1 3 0 0,-1-2 0 0,-7-2 0 16,16 4 0-16,-16-4 0 0,9 1 0 16,-9-1 0-16,10 2 0 0,-10-2 0 15,0 0 0-15,10 2 0 0,-10-2 0 0,0 0-270 16,0 0-280-16,0 0-148 0,0 0-218 15,0 0 67-15,-18-18 96 16,12 12-660-16,3-4-865 0</inkml:trace>
  <inkml:trace contextRef="#ctx0" brushRef="#br0" timeOffset="64555.51">3781 9213 4051 0,'0'0'-85'0,"3"-6"6"0,-3 6 7 0,0 0 35 0,0 0 61 0,0 0 48 0,4 15 22 0,0-5 14 0,-1 0 11 15,1 5 17-15,4 4 10 0,0 4-7 16,-1 6-2-16,2-4 3 0,-4 0 0 16,-1-2-3-16,-4 1 1 0,-2 0 6 0,-3 1 9 15,-6 4 14-15,-2 0-1 0,-4-4-4 16,-3 1-6-16,0-3-15 0,-3-3-10 0,0-3-12 15,-1 0-9-15,4-3-16 16,-1-4-5-16,3 0-9 0,-2-1-8 0,1-1-6 16,4-1-11-16,1-1-46 0,1 1-36 15,2-4-39-15,1 0-41 0,3 0-63 0,1 1-65 16,6-4-89-16,-11 7-96 0,6-5-111 16,5-2-219-16,0 0 19 0,0 0 76 0,0 0-436 15,0 0-560-15</inkml:trace>
  <inkml:trace contextRef="#ctx0" brushRef="#br0" timeOffset="67055.27">6992 12628 3378 0,'-11'-5'212'0,"2"0"-2"0,2 2-18 0,7 3-12 0,-4-7-15 0,4 7-7 0,8-11-6 0,2 8-7 0,3-4-14 0,6 4-13 15,8-2-15-15,-1 1-6 0,15 2-33 0,-2 2-51 16,3 0-80-16,-10 2-124 0,9 0-131 16,-11 1-150-16,-6 1-204 0,-2 1 51 15,-9 2 61-15,-7 1-253 0,0-1-303 0</inkml:trace>
  <inkml:trace contextRef="#ctx0" brushRef="#br0" timeOffset="67219.98">7112 12788 2299 0,'-16'3'139'0,"1"0"54"0,6 1 5 0,-1-2 23 15,10-2 14-15,-15 3 22 0,15-3 17 16,-12 2 7-16,12-2-3 0,0 0-35 0,0 0-17 16,-7 3-31-16,7-3-12 0,0 0-25 15,41 4-9-15,-16-2-19 0,22-1-49 16,0 1-74-16,15 0-111 0,-10-2-175 0,11-2-208 15,4 0-254-15,-5-1 63 0,-12-1 79 16,0 1-374-16,-1-1-449 0</inkml:trace>
  <inkml:trace contextRef="#ctx0" brushRef="#br0" timeOffset="67644.45">8209 12491 2960 0,'-10'-6'95'0,"1"6"1"0,9 0 15 15,-18 0 19-15,7 4 25 0,2 3 19 16,-5 2 8-16,1 5 2 0,-8 6-4 0,5 3-13 16,-4 4 1-16,2-1-9 0,6 1-7 15,-1 0-11-15,2 2-7 0,4-3-7 0,5-3-19 16,2-3 3-16,4 4-8 0,5 4-10 15,9-2-11-15,3-3-6 0,3-2-6 16,6-4-7-16,1-5-4 0,-2-7-7 16,-4 0 0-16,-6-3-1 0,3-4-12 0,3-1-1 15,-2-2-3-15,6-7 0 0,-2-2 1 16,-2-3 6-16,-9-2 30 0,2-5-21 0,-4-3-1 16,-3-4 1-16,-4-5-11 0,0-6 2 15,-7-2-11-15,0-1-5 0,-1 2-4 16,-1 0-2-16,-4 7-2 0,1 4-1 0,-2 6-3 15,3 8-13-15,1 1-14 0,-3 9-16 16,-1 2-10-16,-1 4-14 0,8 2-28 0,-23 8-39 16,8 4-84-16,-8 11-119 15,4 0-154-15,7-2-254 0,7-1-17 0,1-4 74 16,8 0-490-16,4 2-631 0</inkml:trace>
  <inkml:trace contextRef="#ctx0" brushRef="#br0" timeOffset="67818.16">8723 12632 3125 0,'0'0'105'0,"-9"-14"35"0,9 14 23 15,-6-7 5-15,6 7 10 16,0 0-3-16,-5-8-16 0,5 8-19 0,0 0-18 0,0 0-16 16,0 0-48-16,0 0-85 15,0 0-138-15,0 0-173 0,0 0-250 0,0 0-26 16,34 9 71-16,-27-6-261 0,-7-3-292 15</inkml:trace>
  <inkml:trace contextRef="#ctx0" brushRef="#br0" timeOffset="68168.32">9227 12316 2424 0,'-9'-5'77'0,"2"4"11"16,7 1 37-16,-20 2 26 0,9 2 17 0,-2 1 20 15,-4 6 7-15,2 3-10 0,-1 1-8 16,2 7-13-16,0 4-13 0,5-3-12 16,5-4-13-16,2-1-10 0,4 0-11 15,3 4-8-15,5-2-11 0,3 5-6 0,2 0-12 16,5-1-3-16,-4-2-4 0,5 0-5 16,-1-2 2-16,-2 3 17 0,-2-4 8 15,-5-4 7-15,-2 1 9 0,0-1 14 0,-4-1 17 16,-3 1 20-16,0-1 27 15,-6-2 12-15,1 2 9 0,-6-1-8 0,-4 1-12 0,0-3-13 16,0 2-19-16,-6-4-14 0,1 1-10 16,-5-3-7-16,3-2-12 0,-3-2-42 0,4-1-55 15,-2-2-66-15,0 0-103 0,3-2-117 16,2 1-147-16,-2-3-184 0,5 0-260 16,1-2 85-16,5 3 86 0,7 3-584 0,-6-6-742 15</inkml:trace>
  <inkml:trace contextRef="#ctx0" brushRef="#br0" timeOffset="69423.6">9786 12316 3382 0,'-5'-15'-110'0,"-2"3"31"0,4 2 29 0,-3-1 26 0,2 3 23 0,1-1 22 0,-3 1 17 0,4 1 13 0,2 7 5 0,-8-13-11 16,4 5-6-16,4 8 4 0,-2-6-12 15,2 6-4-15,-5-8-1 0,5 8-3 16,0 0-10-16,-4-8 1 0,4 8-5 0,0 0 5 16,-2-7 0-16,2 7-1 0,0 0-2 15,0 0-4-15,0 0 1 0,0 0-3 0,0 0 3 16,0 0-2-16,0 0 2 0,0-10 1 16,0 10-5-16,0 0 2 0,0 0-2 15,0 0 0-15,0 0-2 0,0 0 0 0,0 0-1 16,0 0-4-16,0 0 7 0,0 0-4 15,0 0 0-15,0 0 0 0,0 0 0 16,0 0 1-16,0 0 0 0,0 0 1 16,0 0 4-16,0 0-2 0,0 0 2 0,0 0-4 15,0 0-1-15,0 0 3 0,0 0-5 16,0 0-1-16,0 0 7 0,0 0 1 0,0 0-2 16,0 0-1-16,0 0-2 0,0 0 4 15,0 0-3-15,0 0 10 0,0 0-3 0,0 0 4 16,0 0 6-16,0 0 8 0,0 0-6 15,0 0 8-15,0 0 7 0,0 0 2 16,0 0 1-16,0 0 1 0,0 0-5 16,0 0 2-16,0 0 2 0,0 0 0 15,0 0 9-15,0 0 7 0,0 0 0 0,0 0 13 16,0 0 3-16,-10-4-3 0,10 4 3 16,0 0-4-16,0 0-4 0,0 0-10 0,0 0-1 15,-2-7-5-15,2 7-6 0,0 0-6 16,0 0 3-16,0 0-10 0,-7-8-4 0,7 8-3 15,0 0 1-15,0 0-6 0,0 0-5 16,0 0-3-16,0 0-1 0,-36 21 3 0,13 2 8 16,-6 12 8-16,2 6 13 0,2 7 12 15,-6 5 12-15,4 4 12 0,2-1 6 16,4 1 5-16,8-1 5 0,6-3 2 0,9-8 20 16,5-4 14-16,10 7 28 0,4-7 20 15,8-1 3-15,1-6-2 0,2-3 0 16,-1-10-5-16,-1-4-1 0,3-3-12 15,-5-5-13-15,-3 0-16 0,-2-5-13 0,-2-1-12 16,-4 0-9-16,-2-1-7 0,-1-2-10 16,-5 2-8-16,0 0-69 0,-9-2-1 0,18 2 0 15,-18-2 0-15,15 2 0 16,-15-2-175-16,14 0-126 0,-14 0-156 0,12-4-147 16,-6-2-199-16,2 0-44 0,-2 0 94 0,-1-1-693 15,-1 1-895-15</inkml:trace>
  <inkml:trace contextRef="#ctx0" brushRef="#br0" timeOffset="70505.57">15470 10660 3754 0,'-38'-10'-172'0,"4"-1"40"0,-1 2 29 0,10 2 33 0,4 1 40 0,6 1 38 0,3 1 31 0,5 1-3 0,5-1-3 16,2 4-6-16,20-7-4 0,5 4 2 0,16-3-3 16,18 0-2-16,11 3-5 15,7-2 0-15,1 1 0 0,0 0 3 0,-4 1-4 16,-4-2-2-16,-7 0 1 0,-4-2 2 15,-18 2 12-15,-11 0 46 0,-6 0 11 0,-8 0-6 16,-7-2-8-16,-5-1-5 0,-8 0 4 16,-7-2 15-16,-17-5 8 0,-10-2 7 15,-14 3 0-15,-2 0-7 0,0 2-7 0,11 4-4 16,6 1-7-16,6 1-10 0,8 3-7 0,6-1-5 16,4 3-4-16,0 1-5 0,5 0 2 15,8 0-3-15,0 0-1 0,0 0-4 0,33 8-3 16,3-2-3-16,5-1-5 15,5 2-1-15,1 1-3 0,-2-1 1 0,-4 0-6 16,-1 2 1-16,-6-4-5 0,-7-1-4 16,-8-1 2-16,-4 1-4 0,-3-2 6 0,-4-2 14 15,-8 0 19-15,0 0 5 0,0 0-2 16,-35-6 8-16,-1 1 6 0,-2 1-2 0,2-3-4 16,3 4-5-16,8-1-11 15,7 0-3-15,-2 3-2 0,9-1-4 0,-3 0-3 16,3 2-7-16,11 0 0 0,-11 0 2 15,11 0-6-15,0 0-26 0,0 0-42 0,15 14-59 16,-1-8-106-16,1 2-119 0,1-1-122 16,4 1-210-16,-1 1-34 0,2-2 77 15,0 1-401-15,-4 1-499 0</inkml:trace>
  <inkml:trace contextRef="#ctx0" brushRef="#br0" timeOffset="71494.95">18883 10293 1510 0,'-34'7'121'16,"5"-2"-22"-16,8 0-19 0,4-2-19 0,4 1 3 0,2-2 20 0,3-1 21 0,8-1 11 0,0 0 10 16,0 0-2-16,44-1 0 0,4-5-7 0,22 1-10 15,10 0-4-15,10 2-12 0,-3 1-12 16,0 2-11-16,-4 0-5 0,-6 0-4 0,-6 0-5 15,-24 2-20-15,-2-1-19 0,-17 1-7 16,-5 0 0-16,-10 0 1 0,-9-1-2 0,-4-1 1 16,0 0 7-16,-41 7 1 0,-4-7 12 15,-7 0 11-15,-18 2 17 0,-2-2 12 0,8 0 24 16,10 0 13-16,9 0 14 0,10 0 2 16,11 0-4-16,2 0-11 0,7 0-13 0,4 0-8 15,11 0-9-15,0 0-6 0,0 0-7 16,0 0-7-16,46 7-8 0,-3-2-34 15,14 0-35-15,6 0-74 0,4 0-96 16,-1 1-105-16,1-3-124 0,-3-1-203 0,-10-2 46 16,0 0 66-16,-9-2-202 0,-1 0-207 15</inkml:trace>
  <inkml:trace contextRef="#ctx0" brushRef="#br0" timeOffset="73375.89">20297 10442 1884 0,'0'0'-66'0,"-13"-2"23"0,13 2 10 0,-11-3 8 0,11 3 10 0,-7-2 17 0,7 2 17 0,0 0 15 16,-9-2 14-16,9 2 5 0,0 0 2 16,0 0-1-16,0 0-5 0,0 0-6 15,0 0-3-15,0 0-5 0,20-5 1 0,1 3-1 16,8 2-1-16,14 2-7 0,7 0-1 15,22-1-5-15,5-1 3 0,9 4-3 0,7-2-1 16,26 0-5-16,3-1-5 0,-1 1-4 16,-5 0-18-16,-25-2-9 0,-1 0 8 0,-2-2-7 15,-8-1 2-15,-6-1 3 0,-6 0 1 16,-7 1 4-16,-13-2 0 0,-8 0 11 0,-4-2 14 16,-5 2 13-16,-10 2 17 15,-3-3 19-15,-4 3-1 0,-1-1 0 0,-1 1-3 0,-3 0-9 16,1 1-5-16,-2 0-4 15,-8 2-11-15,15-2-14 0,-15 2-27 0,11-3-23 16,-11 3-37-16,0 0-54 0,0 0-82 16,17 3-140-16,-17-3-108 0,0 0-77 0,4 4-33 15</inkml:trace>
  <inkml:trace contextRef="#ctx0" brushRef="#br0" timeOffset="75557.31">9736 11750 1505 0,'-12'-6'15'0,"0"3"8"0,0-1 9 0,1 0-3 0,1 1 5 0,5-1 9 0,-5 1 13 0,3-1 15 0,7 4 10 0,-14-7 5 16,10 4 4-16,4 3-4 0,-11-5-9 0,11 5-5 15,-8-3-10-15,8 3-9 0,-4-4-3 16,4 4-1-16,0 0-6 0,0 0-4 15,0 0-4-15,25-1-3 0,-9 1-3 16,4 3-5-16,16 1 3 0,5-1-4 0,2 2-2 16,6-2-2-16,-2 0-3 0,10 5-1 15,2-3-2-15,-2 0-1 0,2 2-1 0,-10-5 3 16,-1 2-6-16,-2 2-1 0,-4-5 0 16,-2 1 3-16,0 2-4 0,-10-4 0 0,-1 0 0 15,-2 0 3-15,-3-2 1 0,5 0 2 16,2 0 3-16,-5-1 10 0,12-1-9 15,0 0 1-15,5 2-2 0,-4-1-1 0,3-1-1 16,2 2 1-16,-2 1 3 16,1-1-7-16,3 2 1 0,2-2 2 0,-4 2-5 15,-1 0 3-15,5 2-3 0,-1-2-3 16,2 0 0-16,0 0 4 0,0 2-6 0,-1-4 1 16,1 2 5-16,-1 0-4 0,-1 0-6 15,0 0 6-15,-2 0-4 0,3 2 0 0,-3-2 4 16,1 0-5-16,2 1-1 0,0-1-1 15,-3 2 3-15,-1 0 0 0,1 2 0 0,-2-2-2 16,0-1 2-16,4 3 0 0,-6 2 2 16,4-3 1-16,3 1-4 0,2-1 3 15,13 2-1-15,4-1-1 0,-1-1 1 16,1 0 4-16,1 1-3 0,5-2-5 0,1-2 3 16,3 0 3-16,-2 1-2 0,-3-1 1 15,3-1-3-15,-1 1 1 0,-3-2-3 16,-2 1 2-16,-3 1 0 0,1 1 0 0,-16-1 2 15,0 0-5-15,-1-1 1 0,-2 2 3 16,-4-2 0-16,-5 2 1 0,-2-1 1 0,-6 0 0 16,-2 0-5-16,3 0 2 0,7 2 3 15,-4-2-3-15,-5 1-4 0,10 1 4 16,2 0 1-16,4 0 1 0,2 0 1 0,1 1-5 16,1 0 2-16,11 2 0 0,1-1 0 15,3-1 0-15,5 2-1 0,0-5-2 0,5 5 1 16,1-1 1-16,1-2 4 0,-2 2-4 15,4-3 2-15,-1 1-1 0,0-2-1 16,-2 1 2-16,-3 1 0 0,-5-2 1 0,-1 0-2 16,-5 0 4-16,-10 0-3 0,-3-2-1 15,-1 4 1-15,-4-4-1 0,-11 2 5 16,-5 0 16-16,-7-1 9 0,-2 1 12 16,0-2 9-16,-4 2-2 0,0-1 6 0,-1 1-6 15,1 0-8-15,-1-3 3 0,-1 3-8 0,1-1 1 16,-3 1-11-16,0 0 1 0,-11 0-6 15,19 0-1-15,-10 0 7 0,-9 0-4 0,20 0 7 16,-20 0-8-16,13 0 4 16,-13 0 2-16,12 0 0 0,-12 0-14 0,0 0 5 15,13 0-4-15,-13 0-3 0,0 0 6 16,0 0-24-16,0 0-42 0,0 0-62 0,-29 5-90 16,14-3-135-16,-1-1-247 0,0-1 34 15,0 2 66-15,5 0-122 0,11-2-104 16</inkml:trace>
  <inkml:trace contextRef="#ctx0" brushRef="#br0" timeOffset="76501.5">17226 10892 1580 0,'-4'-14'-56'0,"2"7"20"0,0-2 13 0,-1 1 17 0,-3 0 15 0,1 0 17 0,-2-1 8 0,2 1 10 0,-3-1-8 16,1 2 0-16,-5-1-3 0,1 2-2 0,0-2-2 15,-7 3-1-15,3 0 4 0,-2 1-2 16,-3 1 0-16,2 3 13 0,-3 2 7 0,-6 3 9 16,-7 3 10-16,-2 10 15 0,-11 4 5 15,4 7 7-15,-2 7 0 0,0 6 3 16,-10 16 4-16,15-9-2 0,2 1 7 0,6 1 0 16,3 3 2-16,5 0 4 0,2 3-3 15,9-2-15-15,4-2-7 0,9-8-9 16,6-1-7-16,5 4 0 0,4-1-5 15,8-3-3-15,5-5-4 0,6-3-11 0,7-4-5 16,2-1 1-16,9-8-1 0,4-4-8 16,0-7-3-16,1-3-8 0,-7-9 10 0,11-5-6 15,-4-6-2-15,1-6-1 0,-8-6-10 16,0-9 2-16,-6-9-6 0,-4-8 2 0,2-20-2 16,-8-5-6-16,-3-5 5 0,-8-6-3 15,-10 12-5-15,-3 0 0 0,-6 1-2 0,-4 1 2 16,-11 3-4-16,0 6-7 15,-8 9-5-15,-3 5-15 0,-7 9-21 16,-7 7-27-16,4 16-31 0,-9 3-49 0,1 8-51 16,-6 3-73-16,5 9-103 0,-3 2-185 0,-2 10 49 15,16-4-177-15,1 1-189 0</inkml:trace>
  <inkml:trace contextRef="#ctx0" brushRef="#br0" timeOffset="77033.95">18026 11665 2090 0,'-6'-11'55'0,"6"11"-3"0,11-8-3 0,5 3-7 0,5-2-3 0,15-2-3 0,2 1-2 16,7 1-2-16,0 2-4 0,5 1-4 15,-3 2-5-15,3 2-4 0,-3 0-15 0,-6 0-6 16,-11 0-11-16,-8 2-9 0,-4-2 3 16,-11 4 5-16,-3-3 1 0,-4-1 1 0,0 0 11 15,-38 5 6-15,-2-2 13 0,-6-2 12 16,-5 1 16-16,1 1 11 0,0-1 8 15,7 1-3-15,3-2-5 0,14 3-9 16,2 0-4-16,7-2-1 0,4 1 9 16,6 0 7-16,7 2-3 0,0-5-3 0,14 14-7 15,8-3-19-15,12 0-49 0,16 7-78 16,-1-5-122-16,-5-4-224 0,-1-2-50 0,2 0-106 16,-4 0-105-16</inkml:trace>
  <inkml:trace contextRef="#ctx0" brushRef="#br0" timeOffset="80190.88">15575 13215 1704 0,'0'0'96'0,"-14"-7"28"0,14 7 30 0,-2-8 11 0,2 3 16 0,0 5 11 0,6-16 8 0,0 9 20 0,2-3-6 0,3 5-4 0,3-1-17 15,-1 3-14-15,4 1-15 16,3 6-12-16,11 4-12 0,-1 6-11 0,-3 7-4 16,6 9-4-16,-7 5-9 0,-3 4-2 15,-6 4-7-15,-9-6 5 0,-2 4 6 0,-10-2 3 16,-1 0 23-16,-13 5-9 0,-5-2 27 16,0-5 12-16,-8-3 16 0,-1-4 3 15,0-3-6-15,1-7-1 0,1-4 2 0,-3-4-7 16,7-5-12-16,4-1-4 0,0-8-12 15,-1-2-14-15,-6-8-13 0,6-5-11 0,3-5-15 16,4-8-10-16,9-7-18 16,3-5-25-16,10-13-23 0,4-2-26 0,5-1-18 15,2 3-2-15,5 5-11 0,2 3 3 16,-1 8 5-16,-5 10 4 0,5 5-4 0,-1 3 3 16,-8 9-3-16,6 5 2 0,-6 6 6 15,0 2 4-15,4 6-1 0,0 5 1 0,5 9 3 16,2 3 6-16,-2 1 5 0,3 13 10 15,1 0 6-15,2-1 4 0,-4 3 3 0,-2-4 9 16,-5-5-4-16,2-2-2 0,-4-3-1 16,0-1 1-16,-5-4-2 0,1-4-5 15,-3-1-1-15,1-3-1 0,-2-2-8 0,-2-1-33 16,-1-2-57-16,2 1-67 0,-1-2-85 0,-1-2-100 16,4 1-145-16,-2-3-163 15,2-3-212-15,-9 0 72 0,25-5 86 0,-14 1-576 16,1-1-735-16</inkml:trace>
  <inkml:trace contextRef="#ctx0" brushRef="#br0" timeOffset="80612.52">16365 13437 3610 0,'2'-10'67'16,"2"4"31"-16,4-3 14 0,-5 4 9 0,7-1 17 0,0 3 14 0,1 0 7 0,4 1 1 0,0 4-9 0,0 1-8 16,6 6-12-16,1-1-7 0,1 10-15 0,-3-1-10 15,-2 1-7-15,-5-2 0 0,-3 2 2 16,-3 0 0-16,0-3 2 0,-5 2 8 0,0-1-1 16,-4-1-3-16,0 2-2 15,-1-3-8-15,-3 0 1 0,4-4-9 0,1 0 0 0,-4-1 37 16,3-2 38-16,2-7 6 0,0 0-15 15,0 0-14-15,0 0-16 0,10-26-16 16,9 1-3-16,4-5-19 0,5-2-7 16,-1 8-7-16,-2 3-13 0,2 2-4 0,4 4-8 15,-9 5-5-15,-1 6-5 0,-2 3-5 16,2 1-6-16,-2 5 4 0,2 1-7 0,7 6 2 16,-1 4-4-16,-2-3-6 0,-6 3-9 15,-4-2 0-15,1-1 0 0,-5 0 0 0,3 2-5 16,-7-5-93-16,-2 2-66 0,1 2-74 15,0-4-88-15,-6 0-112 0,1 1-117 16,-2-5-144-16,1-6-123 0,-2 10 74 0,2-10-646 16,0 0-846-16</inkml:trace>
  <inkml:trace contextRef="#ctx0" brushRef="#br0" timeOffset="80878.64">17207 13143 3950 0,'2'-21'43'16,"-2"4"54"-16,2 3 36 0,2 2 11 0,-1 2 22 15,-1 0 4-15,6 1-2 0,0 4-12 16,1 1-19-16,-9 4-8 0,29 6 9 0,-14 6-10 16,-1 3 1-16,0 11 6 0,-4 4-1 15,-4 5 20-15,-6-4 15 0,-2 5 6 16,-3 0 11-16,-6-1 10 0,4-2 4 16,2-5-5-16,-1-8-3 0,1-3-5 0,3 1-5 15,2-4 12-15,0-2 10 0,7 0-204 16,2-3 0-16,4 0 0 0,7-2 0 0,3-2 0 15,2-1 0-15,-1-6 0 0,14 0 0 16,2-5 0-16,2 2 0 0,-2-2-293 16,-2 1-438-16,4-3-239 0,-4-1 92 0,0 1 95 15,-3 2-760-15,-1 1-986 0</inkml:trace>
  <inkml:trace contextRef="#ctx0" brushRef="#br0" timeOffset="81054.48">18051 13229 4366 0,'-9'0'75'0,"9"0"29"16,-16-4 12-16,16 4 8 0,0 0-12 15,0 0-10-15,0 0-14 0,0 0-8 0,50-3-12 16,-25 3-54-16,3 0-55 0,5-2-100 16,-5 2-109-16,3-2-120 0,7-4-173 0,-12 2-107 15,-3 2 68-15,-10-1-327 0,-1 0-390 16</inkml:trace>
  <inkml:trace contextRef="#ctx0" brushRef="#br0" timeOffset="81293.89">18106 13027 2709 0,'-11'-22'98'0,"3"4"68"0,0 2 49 16,5 3 47-16,-1 2 45 0,0 1 22 0,1 0 8 16,-2 3-38-16,5 7-41 0,-4-5 12 15,4 5 27-15,0 0 23 0,0 25-8 0,2-1-11 16,-2 16-16-16,7 3-16 0,-4 10-25 15,1 2-20-15,3-1-26 0,-3-1-16 0,2-6-16 16,-5-4-23-16,4-2-143 0,-1 0 0 16,-4-5 0-16,0-6 0 0,0-5 0 0,-2-6 0 15,0-2 0-15,2 0 0 0,-3-3 0 16,6-3 0-16,-3 2-305 0,0-4-227 16,0-6-221-16,0-3-156 0,2 5 84 0,-2-5-830 15,0 0-1093-15</inkml:trace>
  <inkml:trace contextRef="#ctx0" brushRef="#br0" timeOffset="81957.35">19328 12740 4318 0,'5'-18'-39'0,"-1"3"95"0,-1 2 50 0,-3 6 15 0,2-2-10 0,0 4-17 0,-2 5-6 0,0 0 40 16,0 0 31-16,-4 24 24 0,1 0 12 16,-5 13 9-16,2 15 3 0,-2 6-6 15,1-1-13-15,3 1-15 0,-1-1-12 0,-2-2-16 16,-2-4-12-16,4-8-15 0,-3-5-10 15,0-3-8-15,1-1-12 0,-1-9-5 0,4-6-6 16,-1-4-5-16,1-2 0 0,1-4 32 16,3 0 36-16,-1-2 30 0,1-7-43 0,0 0-127 15,0 0 0-15,0 0 0 16,13-29 0-16,-3 10 0 0,7-5 0 0,4 0 0 16,0 4 0-16,-4 4 0 0,0 6 0 0,1 5 0 15,-6 3 0-15,4 2 0 0,3 6 0 16,2 2 0-16,4 9 0 0,-2 2 0 15,-5 5 0-15,-7 1 0 0,0 0 0 0,-8-3 0 16,-3-2 0-16,-3 3 0 0,-9 6 0 16,-1-2 0-16,-2-4 0 0,-3 4 0 0,-5-7 0 15,0-1 0-15,-3-3 0 0,5-5 0 16,4 0 0-16,-4-6 0 0,5 0 0 16,2-3 0-16,-2-2 0 0,3-3 0 0,1-1 0 15,3-4 0-15,1-3 0 0,5-1 0 16,5 0-593-16,3-3-313 0,6-1-25 0,10-2 98 15,1 5-843-15,-4 3-1112 16</inkml:trace>
  <inkml:trace contextRef="#ctx0" brushRef="#br0" timeOffset="82359">19814 13480 4922 0,'0'0'58'0,"2"-8"63"0,-2 8 55 15,0 0 58-15,5-8 33 0,-5 8 4 16,0 0-14-16,0 0-28 0,0 0-30 15,0 0-20-15,0 0-16 0,0 0-12 0,0 0-15 16,0 0-13-16,0 0-8 0,5 20-13 16,-5-11-8-16,0-1-12 0,0 0-3 0,-1 1-11 15,1-9-2-15,-2 16-3 16,2-10-27-16,0-6-36 0,0 10 0 0,0-10 0 16,0 0 0-16,0 0 0 0,39-28 0 15,-3 1 0-15,0-3 0 0,7 2 0 0,-1 1 0 16,-5 5 0-16,-4 6 0 0,-5 3 0 15,-5 4 0-15,-3 6 0 0,-4 3 0 0,2 3 0 16,0 6 0-16,0 3 0 0,5 10 0 16,-3 0 0-16,0 4 0 0,-1-1 0 0,0 2 0 15,-2-2 0-15,-2 1 0 0,5-2 0 16,-8-5 0-16,0-4 0 0,1 1 0 0,-3-4 0 16,0-2 0-16,-3 0 0 0,1-3 0 15,1 2 0-15,-1-4 0 0,3 0 0 16,0 2 0-16,3-4 0 0,1-1-852 15,-1 1-137-15,2 1 109 0,7 1-980 0,8 3-1286 16</inkml:trace>
  <inkml:trace contextRef="#ctx0" brushRef="#br0" timeOffset="82550.22">21125 13628 5605 0,'-2'-12'240'0,"2"1"78"0,0 3 27 0,4-4-16 0,3 2-23 15,6 0-17-15,10-5-36 16,13 2-28-16,0 5-24 0,3-1-121 0,8 1-80 16,-4 4 0-16,-1-2 0 0,-2 4 0 15,0-3-127-15,-8 3-195 0,-7 2-102 0,-3-2-90 16,-4 2-86-16,-2 0-97 0,-7 0-70 16,-9 0 38-16,0 0-635 0,0 0-819 15</inkml:trace>
  <inkml:trace contextRef="#ctx0" brushRef="#br0" timeOffset="82752.17">21477 13448 3488 0,'-15'-21'-101'15,"2"-6"59"-15,0-2 45 0,3-6 51 0,2 1 57 16,4 0 57-16,-1 6 53 0,1 10 50 16,2 0 33-16,0 5-3 0,2 1-24 0,0 1-27 15,0 8 22-15,0 3 43 16,0 0 8-16,2 24-7 0,2-1-24 0,-2 18-16 16,-2 2-23-16,0 4-24 0,2 11-22 15,-4-1-20-15,2-9-19 0,0-2-120 0,-2 2-48 16,-2-5 0-16,2-2 0 0,-1-1 0 15,-3-2 0-15,2-4 0 0,-2-7 0 0,2-4-40 16,3-6-388-16,-1-2-163 0,0-3-213 16,4-4-87-16,1 0 100 0,3-5-789 15,-6-3-1022-15</inkml:trace>
  <inkml:trace contextRef="#ctx0" brushRef="#br0" timeOffset="83037.03">22655 13458 4784 0,'-41'-8'172'16,"0"1"32"-16,-5 7 64 0,0 3 59 16,3 6 50-16,0 2 21 0,7 5 19 0,6 3-17 15,1 3-17-15,15 7-15 0,3 2-275 16,11-1-93-16,11 4 0 0,9 7 0 0,10-2 0 15,6-1 0-15,7 0 0 0,-3-7 0 16,-3 0 0-16,0-7 0 0,-6-6 0 16,-3-2 0-16,-2-2 0 0,-1 1 0 15,-7-3 0-15,-5-3-547 0,-2-3-316 0,-5-1-67 16,-4 2 99-16,-2-7-876 0,-3 7-1142 16</inkml:trace>
  <inkml:trace contextRef="#ctx0" brushRef="#br0" timeOffset="84203.89">21203 14074 4848 0,'-19'2'-125'0,"4"-2"27"0,4 0 36 0,1 0 37 0,10 0 45 0,-10 1 35 0,10-1 27 0,0 0 12 15,0 0-2-15,32-3-5 0,9 1-12 0,4 1-5 16,5 2-9-16,4-2-11 0,7-5 0 15,-16 9-4-15,0-2-6 0,-9-1-4 16,-13 0-5-16,-3 2-7 0,-4-2-4 16,-3 0-4-16,-6 0 2 0,-7 0 1 0,0 0-4 15,0 0-1-15,-42-6-1 0,3 1-1 16,-8 0-1-16,0-2-2 0,3 5 0 0,2-3-2 16,16 2-24-16,4-1-57 0,8 3-105 15,3 1-157-15,11 0-242 0,0 0-120 0,0 0 75 16,0 0-435-16,0 0-529 0</inkml:trace>
  <inkml:trace contextRef="#ctx0" brushRef="#br0" timeOffset="87005.14">17443 12793 2738 0,'17'-10'-109'0,"-4"1"23"0,1 2 17 0,1 0 19 0,4-1 21 0,3 0 23 0,-6 0 33 0,6 1 34 16,-10 0 27-16,2 1 24 0,-4 1 11 0,-1-1-2 15,-3 1-8-15,-2-2-12 0,-2 3-14 16,-2 4-5-16,-8-16-14 0,-4 7-1 0,-9-1 4 16,-15-5-14-16,-13 1 2 0,-6 0-1 15,-10 0 3-15,-6 1-1 0,-5 2 2 16,-2 0-7-16,-4 3 1 0,0 0-4 16,5 3 0-16,-6-1-5 0,1 1 0 0,3 2-3 15,-2-2-3-15,6 2 3 0,-6 1-5 16,4 2 2-16,-4 0-4 0,-1 3 1 15,4 2-2-15,-4 4-2 0,4 1 1 0,-2 0-4 16,-15 8-3-16,22-1-4 0,-1 2 4 16,4 0 3-16,4 1-1 0,-2 4-6 15,7-1 3-15,8 2 3 0,7 3 0 0,6-1-1 16,3 4 1-16,2 1-1 0,5 3 0 0,5 4-3 16,4 1-5-16,-1-1 2 15,4 1-5-15,2 4-1 0,2 1 1 0,2-7-3 0,0 0-2 16,1 7-1-16,-1-5 1 15,3-1-2-15,4 1 2 0,-3-1 0 0,4-2 0 0,-2 0-2 16,2-3 0-16,2-3 8 16,1-7 2-16,1 2 0 0,1 0 0 0,1-3 4 15,2 2-2-15,3 5-1 0,4 1 2 16,-4-2-2-16,6 0-1 0,1 0-1 0,2-1-4 16,0 0-1-16,4-1 1 0,-4-1-1 15,7-3 0-15,0 2-1 0,6-3-3 16,7 4 1-16,6-4-1 0,-1-1-2 0,5-2 1 15,1 1-1-15,3 0-3 16,4 0 3-16,3-2 1 0,6 5-4 0,5-2-1 16,24 7 1-16,-3 3 1 0,8-2 2 15,8 3 3-15,6-2 1 0,5 1-4 0,4 2 2 16,13-2-1-16,6-1 0 0,6-1 1 16,2 2-3-16,1 0 1 0,1-4 2 0,-3-2 1 15,7 0-4-15,-5 0 4 0,-3-2 2 16,-2 0 0-16,-4-3 2 0,2-1 2 0,-6 0 1 15,-2-2-1-15,3 0 0 0,-1 0 2 16,-4-1-2-16,1-1 0 0,-1-1-1 0,-1-2-5 16,3 1 3-16,-1 1-3 0,3-1-2 15,4 2 1-15,4 0-3 0,-4 0 0 0,3 1-2 16,3 3 1-16,-3-2-2 0,-6 2-1 16,-3 1-1-16,5-4 0 0,-7-2 0 15,0 1 1-15,-9-3-1 0,0-3-1 16,-2-4 3-16,-7 2-3 0,2-6-1 0,-22-2 1 15,22-1-1-15,6-3-1 0,-1-2 2 16,-2 0 0-16,2-3-1 0,-2 0-2 16,-4 0 1-16,-5-1 0 0,-23 2-1 0,-7 2 1 15,2-4 0-15,-7 2-2 0,-1-3 2 16,-7 0 1-16,-1 0-3 0,-4 0 2 0,-4-2-2 16,-3 0 2-16,-4-1-2 0,-2-2 3 15,1-2-2-15,-1-1 0 0,2-1 0 0,-1-3 2 16,5-2-4-16,-7 0 3 15,3-1 2-15,-7-2-2 0,0-1-1 0,-5-2 3 16,-2-2-3-16,-4 0 0 0,-3-4-3 16,-6 0 2-16,-4-3 1 0,-4 5-5 0,1-7 3 15,-13 4-2-15,-3-1 5 0,-2 1-5 16,-10-12 1-16,-2 1 1 0,-8-3 2 0,-6 1 0 16,-8 1-4-16,-16-11 3 0,-5 0 0 15,-12 1-2-15,-3 2 3 0,-14-3-2 16,-7 3 1-16,-6 0-1 0,-1 2 1 0,-11 3 0 15,-2 1 2-15,-5 1-3 0,-3 4 1 16,-11 1 0-16,-3 5 2 0,4 2-2 16,-2 1 1-16,2 3-1 0,6-2 3 15,3 7 0-15,2 2 1 0,3 0-4 0,4 5 4 16,0 3-2-16,7 3-2 0,0 0 1 16,7 3 1-16,19 1 0 0,-1 4 1 0,-23-2 0 15,21 2-1-15,-1 3 1 0,2-1 1 16,-1 1-2-16,-1 2 2 0,0-3-1 0,0 3-1 15,2 0 0-15,4 3 0 0,4-1 2 16,1 2-3-16,1-3 2 0,3 2-2 0,5-1 0 16,-6-1 1-16,6 1 2 0,-1 1 0 15,0 0-2-15,3-1 0 0,-1-1 3 0,0 1-2 16,0 0-1-16,0 1-1 16,2-1 3-16,12 2 1 0,0-2-3 0,-1 2 1 15,1 1-1-15,-1 0 0 0,-2 1-1 16,7 2 1-16,-5-2-2 0,3 2 4 15,-3-1-1-15,0 0-2 0,-1-1-1 0,1 2 4 16,1-3-4-16,-2 2 4 0,-3-2 1 16,0 0-2-16,2 0 1 0,-11-2-2 0,-3 1-2 15,6 1-2-15,-2-2 6 0,10 2-1 16,-2 0-1-16,4-1-1 0,3 1-1 0,-1-2-2 16,1 2 5-16,3 0-1 0,0 2 0 15,3-2 1-15,-2 0-1 0,9 0 3 0,4 1-3 16,1-1 0-16,0 0-15 15,7 0-20-15,3 2-32 0,-3-1-35 0,4-1-67 0,2 2-83 16,3 0-76-16,1 1-92 16,3-1-157-16,4 2-90 0,5-4 69 0,-10 3-364 15,10-3-440-15</inkml:trace>
  <inkml:trace contextRef="#ctx0" brushRef="#br0" timeOffset="88008.8">24986 13540 2591 0,'14'-17'24'0,"-3"2"33"0,-2 2 30 0,-1-2 22 0,0 0 23 0,-3 1 1 0,1-2 12 0,-3 3 23 0,-3-1 12 0,0 3-14 16,-1 0-15-16,-7-1-22 0,-5 3 3 0,-2 3 2 15,-10 4-8-15,-4 4-6 0,-13 3-1 16,-7 7-4-16,0 9-5 0,2 0-5 0,6 0-11 15,1 5-8-15,6 2-11 0,5-6-5 16,8 2-7-16,4 0-3 0,2 0-7 0,6-4-1 16,0-1-12-16,7-2 4 0,2 1-1 15,9 0-6-15,2 0-5 0,6 4 1 0,7-4-3 16,7 0-1-16,-1-5-3 16,4-6 0-16,3-3-2 0,-2-4 0 0,4-7-5 15,9-7-1-15,-1-5-2 0,3-6-2 16,-4-5-2-16,2-7 0 0,-7-7-1 15,-1-1-3-15,-8-2 0 0,2 1 0 0,-10 0 1 16,-5 3-5-16,-10 8-1 0,-1 1 0 16,-10 9-3-16,-4 5-7 0,-7 4 19 0,-8 0 1 15,-9 4-3-15,1 10-1 0,-11 4-3 16,-1 9-1-16,-13 7 0 0,0 12 0 0,1 4 0 16,-12 14 0-16,20-6-4 0,4 3 2 15,11 0 0-15,6 1-1 0,6 0 4 0,15-6 7 16,3 3 0-16,9 5 7 15,8 3-2-15,5 2 2 0,2-1-4 0,4-3 2 16,3 1-2-16,-3-4 0 0,-3-1-2 16,0-4 3-16,-8-8-9 0,-1-2 8 0,-7-2 19 15,-4-5 47-15,-3-3 46 0,-4-5 43 16,-7 4 31-16,-6 2 13 0,-10-1 1 0,-1-5-3 16,-7 0-4-16,-3-6-15 0,-1 0-75 15,-1-3-119-15,1-3 0 0,2-1 0 16,9-5 0-16,-3 1 0 0,0-3 0 0,4-3 0 15,-3-3 0-15,7-2 0 0,6 0 0 16,4-2 0-16,1 1-226 0,9-1-353 16,1-1-147-16,3 1-188 0,6-2 76 15,4 2 87-15,10-4-663 0,4 2-865 0</inkml:trace>
  <inkml:trace contextRef="#ctx0" brushRef="#br0" timeOffset="88490.06">25045 14216 4113 0,'-4'5'-16'0,"4"-5"21"0,0 0 35 0,0 0 28 0,0 0 32 0,0 0-5 0,0 0-12 0,0 0-11 0,0 0-9 0,47-13-3 16,-22-1-1-16,6 2-7 0,-1-4-3 16,5-2-3-16,-7-1-7 0,5-9 6 15,-7 4 9-15,-1-2 0 0,-4 1 5 0,-1 1 18 16,-7 5 23-16,0 4-1 0,-7 0 3 15,2 2 4-15,-5 3-5 0,3-1 6 0,-4 5-26 16,-1-1-4-16,-1 7-14 0,-1-9-4 16,1 9-9-16,0 0-2 0,0 0-2 0,0 0-6 15,-29 26-5-15,23-10-5 16,1 2-3-16,3 1-2 0,0 2 1 0,2-3-1 0,6 5-1 16,-1-1-4-16,5-2-1 15,3 5-1-15,0-7 0 0,1-5-2 0,1-4 2 16,1 0-2-16,-2-4 2 0,6-3-12 15,-2-4 4-15,7-1 1 0,9-8 5 16,-3 2-7-16,-2-6 2 0,-3-3-3 0,3-6 2 16,-4 3 1-16,0-1 0 0,-7 4-1 15,-4 3-3-15,-3 7-5 0,-1-1-3 0,-2 3-5 16,-3 3-2-16,-5 3-3 16,0 0 6-16,0 0 3 0,6 16-6 0,-6-6 4 0,0 5 3 15,-2-3 1-15,4 6-1 0,0-1 1 16,2 0-11-16,1 4-30 0,3-4-34 0,2 2-51 15,1-2-71-15,1 0-93 16,1-3-88-16,-4-3-100 0,3-1-160 0,-1-2-78 16,1-3 80-16,-1 0-425 0,2-3-534 15</inkml:trace>
  <inkml:trace contextRef="#ctx0" brushRef="#br0" timeOffset="88850.61">26203 14077 2992 0,'10'-15'45'0,"-3"3"61"0,0 3 43 0,-6 2 24 0,3 2 20 0,-4 5-1 0,4-7-12 0,-4 7-24 0,0 0-2 0,0 0 8 16,0 0-6-16,0 0-12 0,0 0-10 16,7 26-17-16,-9-16-10 0,0 3-9 15,1-2 2-15,-5 2 0 0,1 0-7 16,-6-1 0-16,0 2-9 0,-3-3-5 0,0 2-6 16,-6-3-7-16,2-1-10 0,-3-3 2 15,3-2-5-15,1-4-2 0,0-4-9 16,4-4-8-16,2-2-5 0,1-10-7 0,4 0-3 15,4-4 1-15,6 0-11 0,0 0-3 16,-1 1 3-16,4 3-7 0,-2 5-4 0,5 0 6 16,-3 4-5-16,3 5-2 0,-1 0-8 15,2 4 9-15,-11 2 4 0,35 8-1 0,-16 0 1 16,12 5 2-16,-1 3-2 0,0 2 0 16,1-3-1-16,-1 2 4 0,3-2-23 0,-3-1-31 15,3 0-49-15,-5-4-62 16,-6-2-87-16,-4-1-109 0,-2-4-138 0,-3-1-253 0,0-2 71 15,0-2 69-15,1 1-382 16,3-4-466-16</inkml:trace>
  <inkml:trace contextRef="#ctx0" brushRef="#br0" timeOffset="89250.56">27308 13093 2897 0,'-3'-32'98'0,"-4"5"79"16,2 5 48-16,-5 5 36 15,7 0 16-15,-5 5-6 0,2 4-8 0,-5 4 46 16,11 4-3-16,-38 21 21 0,7 11-7 0,5 9-9 16,-3 9-8-16,4 9-19 0,0 4-23 15,-4 15-21-15,13-12-26 0,-2 0-16 16,3-1-24-16,0-2-12 0,2-5-16 0,-3-2-17 16,5-4-91-16,4-11-38 0,-4-5 0 15,2-3 0-15,2-1 0 0,1-8 0 0,3-5 0 16,-2-5 0-16,1 0 0 0,2-6 0 15,1 0 0-15,1 0 0 0,0-8 0 16,0 0 0-16,0 0 0 0,0 0 0 0,-13-24 0 16,2 6 0-16,-3-4 0 0,-8 0 0 15,-4 1 0-15,-2 4 0 0,-9 5 0 16,-1 2 0-16,-2 6 0 0,-2 2 0 16,0 8 0-16,3 2 0 0,3 5 0 0,3 2 0 15,7 4 0-15,4 1 0 0,9 1 0 16,9 0 0-16,4-3 0 0,1 5 0 0,12 4 0 15,3-3 0-15,5 0 0 0,3-4 0 16,2-2-162-16,5-3-253 0,-1-3-142 0,4-2-143 16,2-3-190-16,1 0 77 0,-1-1 89 15,-2-1-613-15,-1 5-792 0</inkml:trace>
  <inkml:trace contextRef="#ctx0" brushRef="#br0" timeOffset="89714.48">27043 14219 4030 0,'0'0'150'0,"0"0"55"0,0 0 57 0,0 0 50 16,0 0 0-16,-19-18-3 0,19 18-20 16,0 0-30-16,0 0-26 0,6-9-26 0,-6 9-22 15,17-6-14-15,-7 2-17 0,-1-1-15 16,2-1-13-16,1 0-16 0,1-5-8 16,3 0-11-16,1-12-9 0,-2-2-7 0,-4-5-10 15,1 3-8-15,-2-6-9 0,-7 1-9 16,1 4-7-16,-4 4-4 0,-4 1-6 0,1 5-8 15,-6 1 1-15,-4 1-7 0,1 6 4 16,-10 3-5-16,1 2 0 0,-4 3-2 16,5 2 0-16,-2 2-3 0,3 2-3 0,2-1-4 15,2 2 3-15,7 0-6 0,3 1 11 16,5-6-4-16,0 0 1 0,23 17 3 16,1-10-2-16,13-4 0 0,4 0 0 15,1-3 3-15,2-3 0 0,-2 1-1 0,-2-1 0 16,-8-1 1-16,-7 3-4 0,-4-1-3 0,-1 2-3 15,-6 0 2-15,-1 2 5 0,-1-1 6 16,-1 5 10-16,1 2-17 0,-2 4 0 0,-7 2 0 16,1 5 0-16,-2-1 0 15,-2 3 0-15,-4 1 0 0,2 2 0 0,-1 0 0 16,-1-1 0-16,-2-1 0 0,5-1 0 16,1-5 0-16,-5 2 0 0,5-5 0 0,-2-1 0 15,2-1-116-15,0-1-186 0,2-1-95 16,3-4-107-16,-2-2-120 0,7-2-161 0,-10-1-27 15,19-3 78-15,-6-3-598 0,4-5-789 16</inkml:trace>
  <inkml:trace contextRef="#ctx0" brushRef="#br0" timeOffset="90575.1">27714 13974 3597 0,'5'-6'-35'0,"-1"2"22"0,-4 4 69 0,0 0 63 0,0 0 42 0,0 0 28 0,0 22 19 0,-2-11 21 0,0 2-6 0,2 3-1 0,-1 1-5 16,-1 0-10-16,0 0-18 0,0 1-11 15,0 0-22-15,0-1-10 0,2-3-16 0,-1 0-11 16,-1-2-16-16,0 0-7 0,-1-4-7 16,3 0-1-16,-4 0-15 0,4-8-4 15,-5 10-6-15,-3-5-3 0,-1-3-16 0,-5 0-24 16,14-2-17-16,-30-4-21 0,13-3-15 16,1 1-16-16,4-8-21 0,0-2-18 0,8-8 0 15,6-12 3-15,12-10 10 0,4 0 8 16,1 6 7-16,1 11 8 0,-4 4 10 0,-2 6 13 15,1 7 10-15,-4 1 9 0,-1 8 18 16,1-1 14-16,-11 4 19 0,22 7-7 16,-11 0 3-16,0 3 0 0,1 1-4 15,-3 7-6-15,5-4 2 0,-3 2-6 0,0 1-1 16,-1 0-3-16,3-2-19 0,1-3-27 16,-1 2-34-16,-2-4-49 0,-1-1-45 0,1-1-50 15,0-4-60-15,1 0-34 0,1-1-22 16,-1-5-11-16,-1-1 1 0,1-6 6 15,1-6 31-15,4-8 29 0,1-6 27 0,0-14 28 16,7-5 24-16,0-7 17 16,9-22 27-16,0-8 25 0,7-4 19 0,-1-8 12 15,-2-4 22-15,-2 1 31 0,-2 3 22 0,-4 9 42 16,-9 25 74-16,-7 6 58 0,-6 17 28 16,-6 2 23-16,-1 12 12 0,-2 9-1 15,-5 6 19-15,-2 10 19 0,8 1 14 0,-33 26 6 16,5 13 16-16,2 18 20 0,-6 24-4 15,3 11-5-15,0 7-10 0,3 6-20 0,1 3-22 16,1 0-2-16,-1-2-17 0,9 1-25 16,-2-8-17-16,5-8-22 0,4-21-15 0,1-7-17 15,0-4-13-15,3-6-11 0,-1-12-73 16,5-12-46-16,-1-7 0 0,0-4 0 16,2-5 0-16,0-4 0 0,0-5 0 0,0-4 0 15,0 0 0-15,0 0 0 0,11-33 0 16,-7 0 0-16,3-4 0 0,-1-16 0 15,2-1 0-15,-4 11 0 0,-3 3 0 16,-2 9 0-16,-1 5 0 0,-2 5-44 0,-1 2 6 16,2 6 15-16,-1-1 14 0,-2 4 8 15,5-1 1-15,-1 3 0 0,0 1 5 0,2 7 6 16,0-7 16-16,0 7 11 0,15-3-4 16,4 0-34-16,8 2 0 0,11-4 0 0,3 3 0 15,7-2 0-15,0-2 0 0,1 2 0 16,-1 1 0-16,-8 2 0 0,-8-1 0 0,-7 4 0 15,-1 1 0-15,-8 0 0 0,2 8 0 16,-7 2 0-16,-4 4 0 0,-5 5 0 16,-6 5 0-16,-1 7 0 0,-4 2 0 15,-5 0 0-15,-1-2 0 0,-5 6 0 0,6-6 0 16,-4-2 0-16,3-1 0 0,0-1 0 16,5-8 0-16,-1-4 0 0,5 1-175 0,-2-3-254 15,5-4-103-15,1-4-146 0,2-4-214 16,0-4 81-16,9 3 81 0,-9-3-611 15,33-13-798-15</inkml:trace>
  <inkml:trace contextRef="#ctx0" brushRef="#br0" timeOffset="90874.93">29066 13898 3958 0,'0'0'57'0,"0"-9"42"0,0 9 34 0,4-11 9 0,2 6 6 0,-1-2 6 0,3 0-2 0,4 0-13 0,-3 1-7 15,1 2-5-15,-3-2 5 0,3 2 2 16,-5-1-4-16,-5 5-3 0,12-7-13 0,-12 7-5 16,0 0 20-16,0 0 30 0,0 0 16 15,-37 9 6-15,7 4 8 0,-5 3 6 0,-4 6-9 16,1 2-2-16,2 5-7 0,9-5-3 16,2-1-20-16,4 4-14 0,6 0-14 0,1-1-91 15,7-2-35-15,3-3 0 0,2-1 0 16,2-1 0-16,2 0 0 0,2 1 0 15,1-2 0-15,-1 2 0 0,4 1-270 16,3-2-135-16,5 3-108 0,-1-3-125 0,-2-6-175 16,3-2-17-16,9 4 94 0,0-5-620 15,3 1-810-15</inkml:trace>
  <inkml:trace contextRef="#ctx0" brushRef="#br0" timeOffset="91130.93">29588 14374 3933 0,'10'-2'-5'0,"-10"2"32"0,0 0 48 0,0 0 83 16,0 0 85-16,0 0 79 0,-25 15 34 16,-11-2 21-16,-18 1 14 0,-9 3 11 15,-11-2 4-15,-26 5 12 0,-8 0-10 0,-8 0-16 16,-10-5-104-16,-1 0-288 0,-1-4 0 16,1-1 0-16,-1-1 0 0,6 1 0 0,10-2 0 15,28 1 0-15,6 2 0 0,8-1 0 16,4 0 0-16,10 4 0 0,2-1 0 0,15-2 0 15,2 1 0-15,1-2 0 16,3 4 0-16,5 0 0 0,-1-1-20 0,9-2-679 16,-2-1-139-16,5-2-93 0,-2 1 101 0,0-1-827 15,2 2-1095-15</inkml:trace>
  <inkml:trace contextRef="#ctx0" brushRef="#br0" timeOffset="92801.89">17632 12807 807 0,'0'0'191'0,"-6"-14"-40"0,0 5-37 0,3-1-10 0,-7 0-7 0,0 0-3 0,-3-4 0 16,-2 0-1-16,-8-3 8 0,-2 2 0 15,1 1-2-15,-1 3 0 0,2 3 0 0,0 1-2 16,-9-1 3-16,1 2-4 0,7 3-9 16,-14-2-7-16,-5 3-8 0,3 0 1 0,-5 2-14 15,1 2-2-15,-1 1-6 0,-3 3-7 16,0 1-7-16,-5 2 2 0,-3 3 0 15,3 3 8-15,2 1 1 0,1 3 8 16,0 5 13-16,1 0 2 0,-1 4-3 0,5 0 12 16,-1 4 3-16,4 2 2 0,5 1-1 15,-2 2 5-15,4 1 7 0,3 3-3 16,5 0 14-16,3 4-1 0,3-1 1 0,2 6-3 16,2 3-1-16,3 6-2 0,3 1-4 15,4 3-8-15,-2 4-5 0,8 0-5 0,-3 1-10 16,6 1-2-16,1 0-1 0,8-3-2 15,2-2 1-15,4-4 1 0,8-2 1 0,6-6 7 16,1-6 6-16,9-5 11 0,11-7-4 16,4-6 8-16,8-7-11 0,6-8-6 15,10-5-1-15,8-6-14 0,23-5 0 16,-2-7-12-16,-1-8-4 0,-8-1-4 0,-1-9 2 16,-7-5 3-16,-6-10 15 0,-10-7 13 15,-4-6-2-15,-3-9 2 0,-8-9-4 0,-6-12-17 16,-5-8 6-16,-10-6-16 0,-14-7-4 15,-11-7-10-15,-11-1 8 0,-15 2-13 0,-18 2-4 16,-11 4 0-16,-11 8-13 0,-18 8-8 16,-5 16-6-16,-10 12-20 0,-11 17-17 15,-5 15-29-15,-6 18-25 0,18 14-27 0,-20 19-48 16,5 12-67-16,4 9-106 0,6 9-117 16,9 3-163-16,8 7-135 0,11 4 63 0,8-1-552 15,9 0-709-15</inkml:trace>
  <inkml:trace contextRef="#ctx0" brushRef="#br0" timeOffset="93313.22">15954 13974 3696 0,'7'-11'72'0,"1"1"-13"0,-4 5-11 0,2 2-8 0,-6 3 27 0,0 0 50 0,0 0 33 0,-4 24 24 0,-4 7 3 16,-11 12 12-16,-2 9-7 0,-8 1-5 0,-9 22 3 15,-7 0-5-15,-3-3-1 0,-2 1 4 16,-4-7 7-16,-7 1-17 0,-10-2-12 0,-3-2-4 16,-9-9-14-16,-8-1-7 0,-10-1-13 15,-10-2-12-15,-10-8-11 0,-11-4-9 16,-4-2-10-16,-8-4-3 0,-8-4-8 16,-6-1-4-16,-4-5-8 0,-2-4-4 0,2-8 0 15,8-5-5-15,9-7-7 0,14-9 0 16,14-5-7-16,19-3-1 0,25-2-1 0,14 0-5 15,6-2-2-15,11 2 6 0,15 3-10 16,4 0-5-16,10 3-5 0,3 3-5 0,7 0-18 16,1 4-24-16,0-1-26 0,2 3-31 15,0 6-22-15,0-12-19 0,0 12-32 16,2-8-31-16,-2 3-36 0,0 5-43 0,0 0-44 16,0-7-36-16,0 7-45 0,0 0-68 15,0 0-129-15,0 0-102 0,0 0 71 16,2-9-410-16,-2 9-515 0</inkml:trace>
  <inkml:trace contextRef="#ctx0" brushRef="#br0" timeOffset="93628.24">13026 14483 3169 0,'8'-13'192'0,"-5"4"-1"0,4 0-22 0,-4 5-19 15,-3 4 17-15,0 0 37 16,0 0 19-16,-38 35 14 0,3-7 25 0,-4 1 3 16,-8 6-4-16,0-1-5 0,-8 2-9 15,-10 8-16-15,14-8-8 0,3-3-13 0,12-2-19 16,10-9-16-16,4 0-16 0,9-3-8 16,5-2-25-16,8 0-12 0,8-3-7 0,9 7-8 15,10-1-15-15,13 2-6 0,4-1-10 16,8 0-8-16,4-4-44 0,3 2-57 0,0-2-90 15,-1 2-73-15,-5 1-79 0,-4-1-95 16,-5 2-102-16,-15-4-99 0,-4 0-195 16,-14-1-13-16,-7-3 88 0,-6-2-569 15,-4 1-729-15</inkml:trace>
  <inkml:trace contextRef="#ctx0" brushRef="#br0" timeOffset="94429.37">14845 15854 3435 0,'-15'-13'-70'0,"3"8"31"0,-2 2 34 0,-8 0 40 0,-1 3 42 0,-5-2 38 0,-14 5 38 0,1 4 25 0,-13 5 19 0,0 8 13 16,3 5 13-16,0 9 23 0,6 6 15 16,6 2 2-16,6 6 8 0,7 4-14 0,7 3-3 15,7 1-10-15,8 1-7 0,12 0-6 16,9-5-12-16,8-2-9 0,9-4-13 0,8-5-20 15,12-4-15-15,5-5-15 16,18 3-13-16,-12-17-13 0,6-4-70 0,-2-7-51 0,-5-5 0 16,-1-5 0-16,-2-7 0 15,-4-4 0-15,-5-6 0 0,-7-5 0 0,-1-6 0 16,-7-7 0-16,-11-3 0 0,-3-7 0 0,-10-5 0 16,-7-5 0-16,-4-2 0 15,-8-4 0-15,-8-4 0 0,-6 3 0 0,-9-16 0 16,-7 9 0-16,-1 17 0 0,-10-5 0 15,3 15 0-15,-7 9 0 0,-4 9 0 0,-4 8 0 16,-6 8 0-16,0 8 0 16,4 8 0-16,-1 9 0 0,6 2 0 0,8 8 0 0,10-1 0 15,8 8 0-15,11 0 0 0,9 5 0 16,12 2 0-16,8-2 0 0,12 7 0 16,15 1 0-16,8-10 0 0,26 8 0 15,7-10 0-15,-8-10 0 0,-1-4 0 0,0-4 0 16,-4-6 0-16,-4-5 0 0,-14-1 0 0,-3-2 0 15,0-5 0-15,-8 0 0 0,-10 0 0 16,-3-2 0-16,-10 0 0 0,1 0 0 16,-4 2 0-16,-5-2 0 0,1 1 0 15,-6 6 0-15,-2-11 0 0,2 11 0 0,-8-8 0 16,3 3 0-16,-3 1-152 0,8 4-387 16,-13-3-100-16,13 3-138 0,-12 0-90 0,12 0 85 15,-15 1-726-15,15-1-955 0</inkml:trace>
  <inkml:trace contextRef="#ctx0" brushRef="#br0" timeOffset="94714.95">15792 15454 4392 0,'-23'-27'4'0,"-8"4"33"0,-1 6 10 0,-4 7 41 0,-2 6 41 0,-2 8 26 0,-9 13 36 0,1 7 15 0,1 12 20 15,4 5-2-15,9 7 3 0,7 4 11 0,10 3-10 16,9 2-21-16,8 2-12 16,10 3-20-16,5-4-19 0,8 0-17 0,4-2-6 15,2-4-20-15,-3-3-35 0,0-7-52 16,-1-2-68-16,-4-11-88 0,-1-3-59 16,-2-2-60-16,-4-7-57 0,-3-3-38 0,-2-2-24 15,2-6-26-15,-6 0-32 0,4-6-33 16,-9 0-26-16,14-8 1 0,-8-1 15 0,1-7-643 15,2-3-581-15</inkml:trace>
  <inkml:trace contextRef="#ctx0" brushRef="#br0" timeOffset="95032.28">15689 16191 2831 0,'13'-30'-91'0,"-1"-3"58"0,0 4 63 0,-3 5 63 16,-4 5 54-16,1 1 33 0,-1 3 47 15,0 3 26-15,1 2 1 0,-5 0-13 16,3 3-24-16,-2 0-20 0,-2 7 10 0,7-4 38 16,-7 4 19-16,0 0-7 0,16 14-24 15,-9-1-17-15,1-2-17 0,-3 1-3 0,4 2-11 16,-6 1-2-16,1-2-9 15,0-2-15-15,-2 1-14 0,-1 1-13 0,3-5-13 16,-2 1-9-16,3-2 0 0,-3-1 13 16,-2-6 21-16,7 6-3 0,-7-6-38 0,16-14-103 15,2-10 0-15,3-5 0 0,5-7 0 16,3-4 0-16,-2 4 0 0,-6 9 0 0,-5 2 0 16,-2 8 0-16,-3 4 0 0,0 3 0 15,-6 3 0-15,3 2 0 0,-1 3 0 16,-7 2 0-16,0 0 0 0,29 14 0 0,-16-3 0 15,0 7 0-15,3 6 0 0,1 0 0 16,-2 0 0-16,2 0 0 0,-5-4 0 16,-3-2 0-16,-1 0 0 0,-3 0-357 15,2-2-82-15,-7 2-81 0,0-5-89 0,-3 0-105 0,-1-1-91 16,0-4 57-16,4-3-612 16,-3-1-815-16</inkml:trace>
  <inkml:trace contextRef="#ctx0" brushRef="#br0" timeOffset="95301.9">16293 15745 3808 0,'3'-30'14'0,"1"4"53"0,0 5 17 16,2 1 41-16,4 1 24 0,-1 2 14 15,3 4 9-15,3 0 0 0,-3 8-8 0,2 1 1 16,-1 3 1-16,5 6-7 0,-2 3 6 16,4 4-4-16,-6 3 11 0,-1 12 21 15,-10-4 18-15,-1 0 5 0,-5 11 18 16,-9-1 11-16,-3-5 2 0,-2 2 11 0,1-6-3 15,5-3-12-15,-1-6-60 0,7-1-183 16,-3-3 0-16,7-2 0 0,-3-2 0 0,6 0 0 16,5 0 0-16,9-3 0 0,0-1 0 15,11-5 0-15,0-3 0 0,15-2 0 16,7-10-91-16,7-2-564 0,7-5-240 0,14-10-23 16,7-6 95-16,-1-4-813 0,-8 0-1073 15</inkml:trace>
  <inkml:trace contextRef="#ctx0" brushRef="#br0" timeOffset="95512.99">17285 15221 4790 0,'-6'-17'83'15,"1"5"52"-15,-1 3 14 0,5 2-5 16,1 7-10-16,0 0 62 0,0 0 58 0,0 0 27 16,14 47-2-16,0-11-24 0,1 12-22 15,1 5-24-15,-5 2-18 0,-4 3-18 0,-1 0-19 16,-5-3-11-16,-4 3-13 15,-5 0-15-15,-3 1-11 0,-3-2-65 0,-4-3-39 16,-1 0 0-16,-6-5 0 0,0-1-157 16,-1-1-151-16,-1-3-155 0,-3-3-198 15,-6-1-252-15,5-4 65 0,-2 2 102 0,0-2-647 16,5-4-845-16</inkml:trace>
  <inkml:trace contextRef="#ctx0" brushRef="#br0" timeOffset="95817.54">17986 15010 4168 0,'20'-17'77'16,"-8"12"-14"-16,4 8-4 0,-3 11 11 15,5 17 18-15,-7 20 30 0,-8 13 26 0,-8 11 22 16,-15 26 13-16,-8 2 5 0,-12 5-6 16,-8 4-9-16,-26 35-11 0,-10-5-17 15,-6-1-7-15,18-37-23 0,-1-1-9 0,-2-6-50 16,3-2-50-16,-7-4-69 0,3-7-104 16,-8-3-133-16,3-7-136 0,4-11-191 15,-5-13-106-15,16-9 57 0,10-16-454 0,5-5-601 16</inkml:trace>
  <inkml:trace contextRef="#ctx0" brushRef="#br0" timeOffset="96050.72">15550 16833 3690 0,'-43'-4'408'16,"0"0"-14"-16,14 1-12 0,5 3 7 0,5-3 23 15,7 1 10-15,10-3-19 0,2 5-31 16,70-27-33-16,30 1-33 0,35 2-34 16,28-2-28-16,61-8-86 0,6 0-158 15,7-1 0-15,-13 1-56 0,3-2-181 16,-11-3-146-16,-57 14-226 0,253-60-352 16,-310 59 100-16,-8 2 86 0,-34 7-691 15,-10 2-913-15</inkml:trace>
  <inkml:trace contextRef="#ctx0" brushRef="#br0" timeOffset="133312.21">16483 9168 1013 0,'0'0'106'0,"7"-7"-36"0,-7 7 14 0,9-5 5 0,-9 5-3 0,5-5-1 0,-1 1-4 0,2 1-7 0,-6 3 5 0,10-8 4 0,-7 6 3 0,-3 2 2 15,4-7-1-15,-4 7-1 0,6-5-1 16,-6 5 0-16,2-5-2 0,-2 5-4 16,0-9-7-16,0 9-7 0,-6-8-8 0,2 1-4 15,1 2-3-15,-6-2-3 0,4-2-6 16,-4 2-2-16,-4-1-1 0,2-3 3 0,-2 3-1 15,1-3-1-15,1 3-1 0,-3-3-5 16,3 3 0-16,0 0-1 0,-3-1-5 0,3 2-2 16,-3-2-2-16,2 3 5 0,-5-1-9 15,3 0 0-15,-1 0-3 0,-2 2 1 16,-1-2-9-16,3 1 5 0,-2 2-5 16,0-1 6-16,2 2-4 0,-2-1-4 0,1 2 1 15,1 2 0-15,0-2 1 0,0 2 2 16,-1 0 2-16,1 0-1 0,2 0 1 0,-2 2 5 15,-1-2 1-15,1 0 0 0,1 2 2 16,2-1 1-16,-3 2 1 0,-1-2-2 0,-1 2 0 16,2 1 2-16,-3 0-2 0,3 0 3 15,-2 3 0-15,0-2 6 0,1 2 0 0,2 0-7 16,-2 1 9-16,1-2 0 0,1 2-10 16,1-1-1-16,-1 2-4 0,-2-2-3 15,3 1 8-15,-1 2-9 0,1-1 1 16,-1 3-1-16,1-2 0 0,1-1 4 0,1 1-8 15,0 0 0-15,-1 1 4 0,-1-3 3 16,4 4-6-16,-3-1 6 0,5 1 1 0,-3-2 10 16,-2 2-5-16,5 0 2 0,0 1 3 15,-3 0-7-15,2-3 11 0,3 2-14 0,-3-1 3 16,3 2 2-16,-4-1-1 0,2 1-3 16,1-2 1-16,-1 1-1 0,2 0-1 15,-4 0 1-15,4 2-6 0,-1-2 5 0,1 3-2 16,-1-3-2-16,-1 2 3 0,4 0-5 15,-3 1-2-15,3-1 3 0,-5 1-2 0,6-2-2 16,-4 3 2-16,2-1 0 16,0-1-1-16,3 2 6 0,-1-4-7 0,-2 3 0 15,0-3 2-15,4 0-7 0,-3 2 3 16,1-2-2-16,-2 2 8 0,4-1-11 0,-3-1 2 16,2 3 1-16,-3-1 5 0,0-2-3 15,2 3 4-15,0-4-3 0,-1 3-2 0,1 0 1 16,0-2 1-16,-2-1-5 0,3 2 1 15,-1-1 2-15,-3 1 2 0,3-4-5 0,-2 3 1 16,3 0 5-16,-3 0-3 0,0 0 0 16,2-2-3-16,-1 2 6 0,-3-1-3 15,3 1 0-15,-4-4 4 0,3 4-2 0,1-1 2 16,-3-1-1-16,2 0 2 0,1 1-3 16,-4 0-1-16,4 1 4 0,-1 1-4 15,0-4 6-15,0 4 8 0,3-1-1 0,-1 0 1 16,-2 0-2-16,-1 1 5 0,5 1 1 15,0 1 1-15,-1-3-4 0,1 3-2 0,0-2 1 16,0 2 1-16,1-1 1 0,-1 0-2 16,5 1 1-16,1 1 11 0,-3-1 7 0,3-1 1 15,-1 1 6-15,6-1 2 16,-2-1 2-16,2 2-2 0,3-3 2 0,-1 3-1 0,1-5-2 16,-2 0-1-16,1 1 0 0,-1-1-6 15,5-1 0-15,2-1-5 0,-1 1-2 16,0-1 0-16,0 1-1 0,-1-4-4 15,-2 2-3-15,2-2 1 0,2 2 1 0,1-2-2 16,-4-2 2-16,2 2 0 0,-1 0-2 16,0-3 7-16,0 2 4 0,0-2-2 0,-2-1-2 15,4 1-1-15,-1-2 2 16,-1-2-3-16,0 2 2 0,4-1-4 0,-4-1-2 0,4-2 2 16,-2 2-7-16,0-1-3 0,0-2-1 15,0 2-5-15,1 0 5 0,2-3-5 0,-5 1-2 16,3 0 3-16,-6 1-5 0,4-3 6 15,-1 4 1-15,-2-2-4 0,0-2 5 16,1 0-2-16,-3 0 1 0,2 1-7 16,-2-3 1-16,3-1 8 0,1-1-6 0,-3 1 2 15,-2-2-8-15,3-1 0 0,1 1 7 16,0-3-3-16,-3 1 2 0,3-7-6 0,2 0 0 16,-2 2 1-16,-2-3 2 0,-3 2 1 15,1 2-6-15,-1 0 10 0,0-7-7 16,5 1 2-16,-5 3-2 0,1 3 0 0,-1-1 0 15,0-5 4-15,3 3-7 0,-3 3 3 16,0 1-3-16,0 1 8 0,0 1 1 0,-3-1-4 16,3 1 3-16,-2 3 7 15,0-2-6-15,-4 0-2 0,5-2 2 0,-1-2 3 16,-1-1-14-16,-1-2 7 0,3-11 7 16,-5-1-4-16,4-6-9 0,-8 0-1 0,-1-3 7 15,0 1-5-15,-1 2 0 0,-6-1-2 16,0 3 1-16,-3 3 2 0,-3 1-4 0,-2 2 4 15,-5 2 1-15,-8-4-8 0,-5 2 3 16,-4 4 0-16,-5 3 7 0,-4 0-5 0,-10 3 2 16,-3 1 4-16,-4 1-28 0,-3 4-27 15,-1 1-39-15,6 2-49 0,0 1-60 16,8 3-83-16,9 4-89 0,5 3-87 16,6-1-147-16,5 4-116 0,1 1 62 0,6-1-489 0,-1 3-611 15</inkml:trace>
  <inkml:trace contextRef="#ctx0" brushRef="#br0" timeOffset="134957.25">15665 10567 2901 0,'-2'-7'-180'0,"0"1"33"0,2 6 15 0,-5-11 21 0,5 6 26 0,0 5 10 0,-3-10 12 0,-1 5 14 0,0 0 7 0,4 5 8 15,-5-7 3-15,-1 3 5 0,6 4 9 16,-12-8 1-16,8 6 9 0,-3-2 4 16,7 4 0-16,-16-1-1 0,16 1 12 0,-22 4 9 15,5 0 16-15,-5 4 4 0,-12 8 1 16,-7 9 4-16,-7 2 8 0,-3 4 10 16,-7 1 4-16,-14 11 6 0,-1 1 10 15,-8 5 3-15,-3 1 1 0,-2 1 3 0,-2 2 1 16,-5 2 14-16,-6 3-1 0,-5-2-1 15,-5 1 1-15,-4 2 6 0,-2-1 3 0,-4 4-1 16,-1-2 10-16,6 0 9 0,-3 0 1 16,6 2 2-16,-4 1-7 0,2 2-4 0,7-2-10 15,1 5 0-15,0 0 8 16,7-5 2-16,2 1 2 0,9-4 1 0,4-2 0 16,8-3-6-16,2-2 3 0,6-1-5 15,18-14 0-15,-3 1-3 0,4-3-5 0,1-2-4 16,1 0 2-16,3-3-8 0,-1-3-11 15,5-1-4-15,3-2-10 0,6-7-7 0,3-1-4 16,-2-1-7-16,9-6-3 0,3 0-9 16,4-3 6-16,1 0-9 0,2-2 4 15,-1-1-8-15,5-1 0 0,6-3-4 0,-11 5-4 16,11-5 1-16,0 0-14 0,0 0-40 16,-15-8-50-16,15 8-70 0,-2-7-76 0,2 7-95 15,2-9-77-15,-2 9-93 0,6-14-149 16,-3 7-64-16,-1 1 61 0,4-1-444 15,-5 0-555-15</inkml:trace>
  <inkml:trace contextRef="#ctx0" brushRef="#br0" timeOffset="135240.34">11866 12174 2981 0,'-4'-7'-48'0,"4"7"36"0,0 0 47 0,0 0 58 0,-20 20 44 0,6-4 22 0,-7 8 25 0,-1 3 10 0,-7 8 15 0,-2-3 17 16,3 4 4-16,-1-2-6 0,1 1-7 0,-1-2-15 15,9-7-8-15,2-1-6 0,4-5-7 16,5 0 1-16,3-5-14 0,5 0-8 0,1 1-12 16,3-1-16-16,8 4-8 15,11 1-15-15,4-1-7 0,7 1 1 0,3-7-28 16,3 1-16-16,9-1-64 0,-6-4-79 15,6-4-83-15,-1 0-96 0,1-1-125 0,-1-2-111 16,1-2-182-16,-8-2-52 0,1 0 67 16,-13-1-514-16,-5 0-646 0</inkml:trace>
  <inkml:trace contextRef="#ctx0" brushRef="#br0" timeOffset="137289.66">9708 3359 767 0,'-11'0'212'0,"-1"-2"-43"0,12 2 5 0,-26 2-5 0,12-2 18 0,3 2-9 0,-5-2-19 0,16 0-83 0,-16-2-181 0,16 2-60 16,0 0 140-16,5-10 124 0,6 3 9 15,1-4-1-15,3-1-9 0,4 4-9 0,12-4-13 16,5 3-1-16,0 3-10 0,-4 2-8 15,-5 4-4-15,0 2-5 0,-2 1-3 16,3 8-4-16,-4 4-4 0,-6 2 8 16,-7 1 6-16,-4 0-2 0,-7 2 1 0,-11 12 17 15,-1 0 3-15,-13 7 15 0,-4-1 14 16,-2-2-5-16,10-9 7 0,-1 1 7 16,3-4-24-16,4-7 19 0,3-1 4 0,4-4 16 15,1-4 12-15,3 0 19 0,-2 2 19 16,6-5 9-16,0 1-1 0,6-1-12 0,4 0-15 15,2 1-19-15,8-3-9 0,3 1-11 16,6-3-15-16,9 3-13 0,3-4-12 0,2 1-38 16,0-1-67-16,5-1-65 0,1-3-88 15,1 3-109-15,9-5-107 0,-10 1-148 16,-3 0-142-16,-2-2 69 0,-7 1-400 0,-6 1-494 16</inkml:trace>
  <inkml:trace contextRef="#ctx0" brushRef="#br0" timeOffset="137727.47">10574 3604 3096 0,'2'-9'111'0,"-2"9"3"0,0 0-17 0,10-7-2 0,-10 7 21 0,0 0 14 0,0 0 4 0,27 8 1 16,-18-2-11-16,4 1-8 0,-1 3-10 16,-2 1-7-16,1-1-7 0,-3 2 2 15,-1 0-5-15,-3 0-9 0,3 1-6 16,-7-2-3-16,4 1-5 0,-2-2-2 0,-2-1-1 16,3-1 19-16,-1-1 38 0,-2-7 28 15,3 7-3-15,-3-7-13 0,0 0-12 0,0 0-16 16,17-26-8-16,-5 10-10 0,3-8-3 15,2 1-6-15,2 1-11 0,-2 6-10 0,-4 3-5 16,1 0-8-16,-1 6-7 0,1 1-4 16,4 3-6-16,-4 3-3 0,5 1-1 15,2 4-5-15,0 1 5 0,-2 4-7 16,0 0-1-16,-4 2 2 0,2 2-6 16,-6-1-7-16,3-1-9 0,-3 1-55 0,-1-2-60 15,-2-1-70-15,-1 1-95 0,-1-2-105 16,-1-3-111-16,-1 1-163 0,-2-3-52 0,-2-4 77 15,8 1-459-15,-8-1-569 0</inkml:trace>
  <inkml:trace contextRef="#ctx0" brushRef="#br0" timeOffset="137776.2">11279 3416 2806 0,'10'-28'-134'0,"-2"2"-31"0,-3 8-42 0,-3 4-140 16</inkml:trace>
  <inkml:trace contextRef="#ctx0" brushRef="#br0" timeOffset="137959.53">11313 3271 1959 0,'2'-19'140'15,"0"8"5"-15,-2 2-14 0,0 2-19 16,0 7-9-16,3-7-7 0,-3 7 5 15,0 0 25-15,0 0 2 0,0 0 2 0,15 26-2 16,-13-14-3-16,-1 2-8 0,-1 0-11 16,-1 2 2-16,1 0-4 0,-2 2-5 15,2-3-12-15,0-2-4 0,0 1 28 0,0-1 10 16,2-1 6-16,-1-1 4 16,7 1-9-16,0 0-9 0,3-3-11 0,7 1-15 0,2-2-28 15,12 1-78-15,-5-4-107 0,9 0-134 16,3 0-166-16,4 1-251 0,4-3 49 0,15 2 71 15,10 0-262-15,4 2-306 0</inkml:trace>
  <inkml:trace contextRef="#ctx0" brushRef="#br0" timeOffset="138164.81">12537 3667 2547 0,'-20'0'168'16,"7"-1"57"-16,13 1 33 0,-17 0 19 15,17 0-8-15,0 0-26 0,-10-5-25 16,10 5-25-16,0 0-19 0,31-12-18 0,-2 6-16 16,8 1-45-16,10 2-81 15,-6-4-99-15,5 3-105 0,-6 1-84 0,-8 1-78 16,-8-1-53-16,-6 1-57 0,1 1-68 16,-9-3 0-16,-2-1-201 0,-2 0-223 0</inkml:trace>
  <inkml:trace contextRef="#ctx0" brushRef="#br0" timeOffset="138343.68">12763 3462 1924 0,'-17'-19'-2'0,"3"3"58"15,3 3 26-15,2 4 31 0,-1-1 17 16,3 3 24-16,-1 3 13 0,3-2 5 16,5 6-18-16,-14-5-16 0,14 5-16 0,0 0 52 15,-21 13-2-15,11-3-14 0,1 6-15 16,3 4-11-16,-6 8-16 0,3 3-8 0,6-1-15 16,-3 0-6-16,4-4-13 0,0 10-61 15,0-9-83-15,2-3-104 0,0 1-104 16,2 0-145-16,-2-7-181 0,0 0 56 15,4-2-263-15,3-3-297 0</inkml:trace>
  <inkml:trace contextRef="#ctx0" brushRef="#br0" timeOffset="138700.54">13009 3453 1988 0,'13'-22'-45'0,"2"5"48"0,-5 1 49 0,3-1 32 15,1 2 15-15,1 0 6 0,3 2 8 16,-4 3 7-16,-1 1 9 0,3 4-4 15,2 0-7-15,-6 3-9 0,0 1-14 16,-12 1-7-16,23 5-5 0,-12 0-5 16,1 3 8-16,-5 5 4 0,-1-4 4 0,-5 6-3 15,-1-2-8-15,-3 4 4 0,-3-1 0 16,1 2 2-16,-3 0-7 0,0-3 12 0,2-1 7 16,3 3 12-16,-1-1-4 0,2 0-1 15,2 2-4-15,0 0-12 0,4 2-4 0,-2-4-6 16,1 4-3-16,-1 1-4 0,2 0-5 15,-2 2 1-15,0-5 3 0,-2 2 4 16,0 0 5-16,-4-3 12 0,0 2 8 16,1-3 8-16,-3 1 0 0,-5 0 7 15,-1-2-22-15,1 1-9 0,-1-5-2 0,-3 4-7 0,-1-5-5 16,-2-3-17-16,-3 3 3 16,-1-3-43-16,-2-2-61 0,1-2-97 0,-2-1-142 15,6 0-179-15,-39-13-372 16,48 3 95-16,8-3 75 0,5 1-515 0,4-2-644 15</inkml:trace>
  <inkml:trace contextRef="#ctx0" brushRef="#br0" timeOffset="139089.15">13629 3667 3472 0,'-9'-10'113'0,"5"2"43"0,-1 2 32 16,5 6 1-16,-4-8 6 0,4 8 5 15,0 0-13-15,-2-7-6 0,2 7-3 0,0 0 10 16,0 0-7-16,24 15-16 0,-15-6-17 16,4 0-18-16,1-1-3 0,-3 3-21 15,-2-2-8-15,1 2-12 0,-3 0-7 0,-1-1-6 16,-1 1-2-16,-3 0-9 0,0-3-2 16,-2 1-3-16,2-2-2 0,3 0 5 0,-5-7 17 15,0 0-2-15,7 5-6 0,-7-5-2 16,0 0-6-16,23-19-6 0,-10 10-10 15,5-1-4-15,-4 3 1 0,-1 0-4 16,5 2 2-16,-1 2-4 0,-2 3 11 0,1 2 4 16,1 1 1-16,4 4 0 0,-3 1-4 15,9 6 2-15,-2 1-4 0,-4-1-2 16,2 2-3-16,-6-1-6 0,1-1-23 0,-6 0 3 16,6 0 3-16,-5 0-10 0,1 1-12 15,-5-6-64-15,2 4-91 0,3-1-85 0,-3-2-111 16,2-1-166-16,3-4-234 0,-2-2-80 15,0 1 89-15,3-3-711 0,1-1-905 0</inkml:trace>
  <inkml:trace contextRef="#ctx0" brushRef="#br0" timeOffset="139284.14">14449 3734 4144 0,'-13'-5'68'16,"6"0"70"-16,-2 0 53 0,9 5 21 0,-5-7-1 15,5 7 4-15,0 0-12 0,7-11-22 16,5 6-12-16,8 4-23 0,5-1-15 0,8 2-16 16,9 0-34-16,0 0-72 0,1 3-89 15,2 1-103-15,-4 1-127 0,-3-3-159 16,3 2-224-16,-13-3-7 0,-6-1 71 0,-4-1-442 16,-7-1-544-16</inkml:trace>
  <inkml:trace contextRef="#ctx0" brushRef="#br0" timeOffset="139494.37">14771 3448 2850 0,'-10'-9'-10'0,"1"4"25"16,1 3 4-16,1 1-3 0,7 1-2 15,0 0 71-15,-23 12 57 0,13-4 16 16,-3 7 10-16,0 1 7 0,-3 12-4 0,2 1-20 16,-2 3-12-16,1 3-12 0,3 1-11 0,-5 7-15 15,3-6-4-15,3-1-13 0,-1 0-12 16,1 0-6-16,0 0-15 0,4-2-65 15,-5-3-70-15,3 2-81 0,-1-5-88 0,0-8-135 16,5-5-226-16,1-1 32 0,4-3 67 16,2-2-231-16,1-3-236 0</inkml:trace>
  <inkml:trace contextRef="#ctx0" brushRef="#br0" timeOffset="140245.74">15484 3468 2283 0,'0'0'132'0,"3"-8"25"0,-3 8 9 0,0 0 7 0,6-5 19 0,-6 5 15 0,0 0 24 0,0 0 8 0,0 0 0 0,3-7-9 0,-3 7-6 16,0 0-9-16,0 0-2 0,0 0-14 15,6-7-10-15,-6 7-23 0,0 0-16 0,10-7-8 16,-4 4-21-16,-6 3-4 0,11-11-36 16,-6 5-7-16,2-5-7 0,-2 1-9 15,3-3-9-15,-5-1-3 0,1-2-13 0,-4 3 0 16,0 0-5-16,-2 2-6 0,-3-3-13 15,-6 2 8-15,-9 2 13 0,-10-3-16 0,-4 6 3 16,-10 6-6-16,3 2-4 0,-2 5 2 16,5 1-1-16,3 3 0 0,5 2-3 15,2 5 3-15,3 0 4 0,9 2 1 16,5-2 5-16,8 1-5 0,3-2 2 0,1 4 1 16,10 7 3-16,5 2 11 0,4 0-15 15,13 4-2-15,-1-4-1 0,5 0-2 0,-13-5 3 16,1-2-6-16,-2 1 3 0,-2 0-8 15,-4-2 6-15,2 3 1 0,-9-3-11 16,-5-3 9-16,2 3-1 0,-5-4 16 0,-7 2-15 16,1 2 7-16,-3-1 5 0,-4 6 9 15,-5 0 2-15,-1-6 7 0,-4-1 10 0,4-3 1 16,0-5 0-16,-2-2-4 16,-2 1-2-16,-7 3-4 0,3-5-4 0,0-3-1 15,0 0-11-15,0 0 0 0,-1-1 2 16,-1-1-17-16,2 1-21 0,0-2-65 0,4-1-64 15,4-1-77-15,4 0-105 0,0 0-138 16,13 0-202-16,-18-3-147 0,18 3 92 0,-6-4-637 16,6 4-812-16</inkml:trace>
  <inkml:trace contextRef="#ctx0" brushRef="#br0" timeOffset="141223.25">15607 4330 3453 0,'0'0'-176'0,"0"0"34"0,0 0 25 0,0 0 24 0,0 0 35 0,-26-6 26 0,10 6 28 0,-6 0 17 15,-25-1 22-15,-1 2 17 0,-24-2 11 16,-5 1 10-16,-17 0 11 0,-26 1 1 16,-5 1 12-16,-7 0 6 0,-9 1 4 0,-4-2 5 15,-11 1-5-15,-15 0-6 0,-8-4 10 16,-10 0-6-16,-54-2-5 0,2 2 5 0,-1-1-9 15,8-1-11-15,49-1-6 16,-54-2-3-16,-2 0-8 0,3 2-8 0,55 2-6 16,-49-4-7-16,55 2 30 0,-2 1-5 15,-1-1-7-15,6 1-4 0,6 0-7 0,6-3 1 16,6-3-5-16,7 0 19 0,8-5-9 16,6-2 0-16,11-3-2 0,6-2 10 15,12-5-5-15,12 2-1 0,23 4-9 0,8-5-7 16,6-1 0-16,6 0-8 0,3-2-4 15,7-6 1-15,3-1-8 0,6-2-4 0,3-4-7 16,2-6-4-16,6-2 0 0,0-3-2 16,2-2-2-16,3-4-6 0,2 1 0 0,-2-2-1 15,1 0 1-15,1 2-6 0,1 3 2 16,2 0 0-16,-3 3-1 0,5-2-1 0,-2 3 1 16,7-1-2-16,-4-3 0 15,4 0-3-15,6-3-1 0,2-1 2 0,3 0-2 16,5-1-3-16,5 0 0 0,4-2 0 15,10-15-3-15,5 1-9 0,10 2-5 16,8 3 5-16,7 4 1 0,11 1-5 0,1 10-1 16,2 6-1-16,8 6 5 0,7 4-1 15,9 8 6-15,6 4 4 0,10 4-1 0,12 5-1 16,16 4 6-16,7 5-1 0,15 5-1 16,9 3 5-16,65 2 0 0,3 7 1 0,3 4 3 15,3 7 3-15,9 3-2 0,0 6 0 16,0 2 0-16,-5 8 3 0,-7 3 4 0,3 5-1 15,-12 2 2-15,-9 3-2 0,-8 2 2 16,-12-2 1-16,-9-2 0 0,-3-2-1 16,-53-10 1-16,0-2 1 0,-6 0-1 15,-10 2 0-15,-8-1-1 0,-9-1-1 16,-12 4 1-16,-9-2-3 0,-8 1 2 0,-23-6 1 16,-4 3 0-16,-5-1-3 0,-2 0 4 15,-8 3-3-15,-4 2 1 0,-4-1 2 0,-1-2 0 16,-6 5-2-16,-2 4-1 0,-4 6 1 15,-5-1 1-15,-7 6 0 0,-8 3 1 0,-7 2 0 16,-7 8-1-16,-10 14 2 0,-3 1 0 16,-5 2 4-16,1-7-2 0,6 1 2 15,5-17 1-15,1-2-2 0,6-2 0 16,-2-5 1-16,2-1-1 0,2-8 3 16,-5-1-2-16,3-12-3 0,-2-4-3 0,-7-2 3 15,-4-3-2-15,-17-4-8 0,-3-2-49 16,-4-7-78-16,-14-6-117 0,-6-4-153 0,-4-6-236 15,-8 0-68-15,4-6 91 0,-17-7-427 16,5-4-512-16</inkml:trace>
  <inkml:trace contextRef="#ctx0" brushRef="#br0" timeOffset="143330.31">11042 3466 1150 0,'0'0'241'0,"-7"2"-57"0,7-2-45 0,0 0-9 0,0 0-18 0,0 0 1 0,-7-13 6 0,7 13-2 16,2-10 9-16,-2 10-8 0,3-17-12 16,-1 9 8-16,5-1-1 0,-2-2 5 15,-3 2-7-15,6-1-13 0,-5 2-2 0,7-4-9 16,-2 1-14-16,3 1-8 0,-2 1-3 15,3 1-1-15,-1-1-21 0,0 1 10 0,1 2-20 16,-2 2 6-16,-10 4 1 0,17-1-8 16,-17 1-5-16,17 5 5 0,-9 4-5 15,0 1 4-15,-3 2-10 0,1 2-4 16,-3 0 9-16,-3 1-1 0,2 0-2 16,0 1 5-16,0-2-14 0,-2-1 9 0,-2 0-1 15,2 0-4-15,0-1 10 0,-2 0 9 16,0-1-5-16,2-1 12 0,-2-3-10 0,2 1-6 15,0-8 21-15,0 12 13 0,0-12 15 16,2 11 1-16,4-8-1 0,0 2 0 0,5-1-11 16,2-1-4-16,7 0-3 0,1-3-8 15,8 2-6-15,-3-4-6 0,2 2-6 16,3-2-1-16,-5-1-28 0,-1 2-36 0,-3-1-69 16,-8 0-63-16,2 2-66 15,-5-1-69-15,-4 1-91 0,-7 0-169 0,14-4-42 16,-14 4 67-16,0 0-205 0,0 0-233 15</inkml:trace>
  <inkml:trace contextRef="#ctx0" brushRef="#br0" timeOffset="143735.25">11123 3445 2183 0,'-5'-7'45'0,"1"0"23"0,2 0-6 0,2 7-1 0,0-17 22 0,2 8 10 0,2-5-2 0,1 1-13 0,7-1-9 0,3 1-7 0,10-3-2 16,2 2-9-16,3 4-2 0,-3 5-7 16,2 5 0-16,-4 1-3 0,4 10 5 0,-4-3-11 15,-6 4-2-15,-6 2-4 0,-1 2 6 16,-10-1-7-16,-4 4 10 0,-2 3 0 15,-11 7 3-15,-3 0-15 0,-4 1 2 0,-1-5 2 16,2-1-8-16,2-3 2 0,4-4 9 16,5-3 24-16,0-2 29 0,5-4 25 15,-1 0 27-15,4-4 16 0,2-4-7 16,11 8-6-16,3-8-13 0,9 3-14 0,8-6-10 16,14 2-7-16,3-2-16 0,-3 1-6 15,5 0-11-15,-6 2-11 0,-3-1-29 0,-6 1-64 16,-9 1-80-16,-3 1-91 0,-3 0-84 15,-2-1-119-15,-4 1-233 0,-1-2 37 16,-3 1 75-16,-10-1-241 0,13 3-268 0</inkml:trace>
  <inkml:trace contextRef="#ctx0" brushRef="#br0" timeOffset="145382.34">17561 3758 2090 0,'-7'0'32'0,"7"0"33"0,0 0 29 0,-20 0 22 0,20 0 16 0,0 0 23 0,0 0 15 0,0 0 8 0,0 0 4 0,-18-2-8 16,18 2-9-16,0 0-12 0,0 0-4 16,-6-6-10-16,6 6-12 0,0 0 7 0,0-11-14 15,0 11-13-15,4-12-10 0,0 6-5 16,-2-4-11-16,1 0-8 0,3 0 20 0,-1 0-7 16,-1-2-7-16,4-2-6 0,2 2-8 15,3-1 24-15,-3 1-7 0,-1 1-8 16,0 0-8-16,5 3-5 0,1 0-10 0,1 1-3 15,-2 3-8-15,4 4-3 0,-2 4-4 16,4 5-3-16,7 2-2 0,-4 9-4 0,-1 1 1 16,-3 2-2-16,-3 4 3 15,-1-2-3-15,-4 2 4 0,-5-3 1 0,-2-2 3 16,0-5 8-16,-4 2-1 0,0-3 0 16,0-2 0-16,-2-1 1 0,-2-1 0 0,4 0 5 15,-2-2 14-15,2-1 30 0,0-2 35 16,0-7 23-16,0 10 5 0,0-10-14 15,0 0-15-15,0 0-16 0,0 0-11 0,23-17-13 16,-10 4-9-16,10-10-11 0,12-4-3 16,-1-2-7-16,0 3-8 0,-3 7-4 0,-3 0-4 15,-1 3-5-15,-7 6-6 0,-4 2-7 16,-1 5-4-16,-3 1-2 0,1 4 6 0,-4 1-7 16,3 5-3-16,-3 2 4 0,0 3-6 15,0 0 2-15,-4 3 6 0,1 1-7 16,-2 4-3-16,-1-1-1 0,1 3-13 15,-2-5-49-15,1 1-56 0,-2-2-64 0,-1 0-64 16,0-3-70-16,0 0-81 0,2-2-85 16,-2-4-98-16,2-1-186 0,2-3 10 15,-4-4 83-15,7 2-504 0,-7-2-640 0</inkml:trace>
  <inkml:trace contextRef="#ctx0" brushRef="#br0" timeOffset="145648.54">18533 3380 3194 0,'9'-11'-71'0,"2"4"16"0,1 2 6 0,-2 3 12 0,2 2 37 0,-12 0 28 0,22 11 4 0,-12-3 18 0,-1 6 20 16,-1 1 27-16,-5 6 43 0,-1 1 14 0,-4 2 32 16,-3 7 22-16,-6 0 15 0,-3-2 1 15,1-3-6-15,1-4-5 0,4-5-10 0,1-1-2 16,2-4 0-16,1 0-6 0,4 0-4 15,-2-3-5-15,6 0-7 0,-1 0-11 16,8-2-42-16,5 0-14 0,4-1-26 16,5-2-54-16,0-2-101 0,4-2-87 15,11-6-116-15,-1 2-146 0,2-3-190 0,1 2-165 16,-4-6 73-16,0 0-562 0,-2-2-721 16</inkml:trace>
  <inkml:trace contextRef="#ctx0" brushRef="#br0" timeOffset="146065.09">18456 2778 3423 0,'-64'-3'-89'0,"-10"5"31"0,-8 7 13 0,-25 13 16 16,-4 9 33-16,-5 12 30 0,-2 8 43 15,-34 30 27-15,5 6 12 0,8 10-4 0,40-20 10 16,11 10 12-16,18 7 17 0,15 1 16 16,19 3 5-16,22 1 8 0,24 2 7 15,20 0-7-15,21-6-15 0,20-1-11 0,12-3-14 16,41 15-12-16,-18-37-11 16,6-6-11-16,7-15-14 0,3-10-11 0,2-12-7 0,-4-14-9 15,2-12-13-15,0-12 1 0,-4-11-7 16,-3-7-8-16,-5-15-4 0,-5-8-4 0,-4-12-1 15,-8-7-8-15,-7-7-3 0,-10-9-2 16,-10-3-7-16,-10-9-6 0,-17-5-3 16,-15-7-7-16,-18-5 2 0,-20-1-12 15,-20 3-18-15,-16 5-32 0,-14 11-28 0,-20 10-31 16,-12 14-29-16,-14 11-43 0,-15 19-48 16,-15 16-50-16,-7 16-63 0,-7 11-99 15,-6 16-239-15,16 5 55 0,-1 12 74 0,6 8-263 16,0 5-316-16</inkml:trace>
  <inkml:trace contextRef="#ctx0" brushRef="#br0" timeOffset="147517.63">15973 4845 2385 0,'9'-3'35'0,"-3"-2"26"0,-1 0 15 0,-1 0 10 0,1-1 25 0,-3-1 20 0,1-1 11 0,-3-2 10 15,0-1 3-15,-1-1-6 0,-3 0-6 16,-5 0-12-16,0 0-12 0,-4 4 1 16,-4-1-6-16,-8 6 1 0,-4 3 3 0,-11 5-3 15,-3 4 7-15,-7 4-5 0,12 1-1 16,-6 5 5-16,13 0 7 0,6 1 2 16,7 1 1-16,7-3-1 0,4 1-25 0,4-3 4 15,5-1-5-15,-1 3-8 0,11 0-5 0,5 7-8 16,6-4-13-16,0 0-7 0,8-5 2 15,-1 2-24-15,4-4-55 0,1-2-69 16,-1-1-83-16,-7-5-106 0,-4 0-109 16,-7-3-128-16,4-1-202 0,-6 0 44 0,2-2 79 15,-7 1-395-15,3-1-459 0</inkml:trace>
  <inkml:trace contextRef="#ctx0" brushRef="#br0" timeOffset="147725.74">16329 4995 2964 0,'0'0'93'0,"0"0"-1"0,0 0-11 16,0 0 22-16,0 0 26 15,0 0 23-15,-6 15 7 0,1-3-21 0,-1 2-9 16,3-1-13-16,-8 5-9 0,8-1-9 16,-5-2-10-16,6 2-10 0,-1 1-7 15,-1 0-9-15,4-2-7 0,0-2-22 0,2 3-71 16,0-6-88-16,1 3-112 0,-3-3-142 15,4-3-241-15,3-1 31 0,6-2 76 0,-4 0-248 16,4-1-253-16</inkml:trace>
  <inkml:trace contextRef="#ctx0" brushRef="#br0" timeOffset="148065.87">18824 4825 2300 0,'-4'-7'79'15,"-1"3"19"-15,-9-1 21 0,-3 3 19 0,-4 1 18 16,-8 2 24-16,-10 5 20 0,3 1 6 15,0 3 9-15,1 3-4 0,7 1-9 0,3 3-6 16,4 4-3-16,8-2-11 16,3-1-3-16,2 3-14 0,8-3-13 0,0 0-15 15,6 6-18-15,6 4-5 0,-7-5-21 16,4-2-39-16,5 5-79 0,-3-5-97 0,0-6-122 16,3-1-135-16,1 0-179 0,5-7-113 15,-8 3 53-15,2-3-427 0,1-2-517 0</inkml:trace>
  <inkml:trace contextRef="#ctx0" brushRef="#br0" timeOffset="148305.94">18895 5199 2839 0,'9'-7'58'0,"-9"7"22"15,6-7 24-15,-1 3-7 0,-5 4 10 16,13-6 20-16,-6 2 24 0,0 3 11 16,-7 1 4-16,18 3-3 0,-11 2-2 0,2 3 6 15,-1 3 7-15,-3 2 20 0,-4 1 12 16,1 4 18-16,-4-1 28 0,-4 2-3 0,-2 1 15 15,5-3-10-15,-5-1-4 0,5-1-8 16,-4-1-2-16,5-2-13 0,2 0-14 0,0-2-7 16,2 0-24-16,5-1-16 0,0 1-14 15,4-1-38-15,7-2-114 0,0-2 0 16,7 0-163-16,4-4-146 0,1-2-155 0,13-2-181 16,-2-2-233-16,5-4 66 0,5-5 99 15,5 2-718-15,-3 0-881 0</inkml:trace>
  <inkml:trace contextRef="#ctx0" brushRef="#br0" timeOffset="148799.37">20687 4987 3972 0,'8'-10'-12'0,"-5"0"69"0,5 3 35 0,0 2 22 16,-2 0 0-16,-6 5 10 0,7-7 6 15,-7 7-3-15,9-5-8 0,-9 5-1 0,0 0-6 16,18 17-1-16,-13-6-11 0,-3-2-2 15,0 9 0-15,-2-1 12 0,-2 2-1 0,-1 4-1 16,-8 7-4-16,-3-1-4 0,1-1-7 16,-3-4-12-16,7-5-7 0,1-4-2 15,-2-3-9-15,6-1 15 0,3-5 33 16,-1-1 34-16,2-5-10 0,0 0-16 16,0 0-10-16,0 0-15 0,38-14-10 0,-10-6-9 15,11-2-7-15,-5 2-8 0,1 4-9 16,-3 0-2-16,-4 4-10 0,-3 4-4 0,-6 3-4 15,-5 1-4-15,-1 2-7 0,-4 4-2 16,-9-2 6-16,19 10-6 0,-8 0-3 0,-2 3-2 16,-4 2-4-16,1 2-6 0,-3 2-55 15,5 2-74-15,-2 0-72 0,0 1-83 16,-1-2-102-16,5-1-89 0,-3-2-92 0,5-2-119 16,-1-1-51-16,5-4 60 0,-3-2-568 0,3-3-703 15</inkml:trace>
  <inkml:trace contextRef="#ctx0" brushRef="#br0" timeOffset="149060.81">21390 5325 3178 0,'0'0'-48'0,"0"0"46"16,0 0 22-16,0 0 20 0,0 0 33 0,0 0 37 15,0 0 18-15,0 0 20 0,-12 18 11 16,11-12 0-16,-1 1 9 0,2 2 0 0,2-4-1 16,1 4-12-16,7 1-12 0,3 0-11 15,5 1-15-15,0-1-10 0,4-2-12 0,-1-1-11 16,1-1-6-16,-3-5-9 15,3 1-7-15,-8-2-6 0,2 0-3 0,1-3-3 16,-3-1 0-16,-1-3-5 0,-4-2-6 16,-1-2-3-16,0-3-9 0,-5-7-5 0,1 2-1 15,-4-5-9-15,-6-10-30 0,-3 6-29 16,-1 0-32-16,-3 7-54 0,-1 5-87 0,1 3-97 16,-3 2-134-16,2 5-250 0,-4 2 56 15,3 3 81-15,-2 2-370 0,0 1-414 16</inkml:trace>
  <inkml:trace contextRef="#ctx0" brushRef="#br0" timeOffset="149436.07">21451 4499 2794 0,'-57'-20'78'15,"0"5"26"-15,-12 12 19 0,-9 8 13 16,-26 16 40-16,-5 6 31 0,0 13 15 0,2 8 15 16,8 7 1-16,12 6 10 0,15 10 7 15,16 3-20-15,20 6 4 0,26-12-14 0,18 6-14 16,21 19-21-16,18 0-22 16,18-4-8-16,11-8-5 0,7-9-23 0,3-9-26 15,-3-12-47-15,1-8-35 0,-1-13-28 16,-14-10-9-16,1-6-3 0,-3-10-1 15,-2-10-2-15,-6-6 5 0,-4-8 2 0,-1-8-3 16,-9-6 2-16,-5-7-1 0,-6-9 0 16,-7-7-2-16,-10-8 0 0,-9-7-13 0,-10-3-21 15,-11-22-35-15,-18 1-27 0,-11 8-35 16,-15 1-49-16,-16 11-64 0,-11 9-52 0,-13 6-67 16,-11 10-99-16,-8 6-209 0,-8 11 43 15,-1 8 75-15,-11 6-312 0,-5 4-365 0</inkml:trace>
  <inkml:trace contextRef="#ctx0" brushRef="#br0" timeOffset="150193.26">17095 3851 2589 0,'-46'4'34'0,"-2"2"29"0,-7 2-3 0,13-2 15 0,4 3 27 0,10-4 33 0,7-1 28 0,6-1 20 0,3 1 22 0,3 0 10 15,1-1 3-15,8-3-12 16,0 0-18-16,22 11-17 0,12-6-17 0,13 0-14 16,16-2-20-16,1 0-11 0,6-3-16 15,0 1-35-15,-7-5-66 0,-15 3-47 0,1-4-48 16,-12-1-28-16,-8 3-24 0,-10 1-18 16,-7 1 7-16,-12 1 15 0,0 0 16 15,0 0 16-15,-58 10 12 0,3-3 11 0,-14 3 7 16,-3-1 33-16,-2 1 30 0,2-2 40 15,7 3 21-15,6 1 24 0,17-4 1 0,5-1 6 16,13-1 12-16,7-1 15 0,4 0 12 16,2 0 9-16,8 0-2 0,3-5-7 15,10 12-10-15,7-7-12 0,17 4-8 0,10-4-10 16,5 0-18-16,5-4-77 0,7-5-103 16,1 2-118-16,-13-1-134 15,-4-4-189-15,-4 3-44 0,-10-1 53 0,-10 3-238 16,-5 0-291-16</inkml:trace>
  <inkml:trace contextRef="#ctx0" brushRef="#br0" timeOffset="150348.37">17028 4113 2141 0,'-19'4'-16'0,"2"-1"21"0,3-1 6 0,5 1 15 15,3 1 24-15,6-4 27 0,-12 3 16 16,12-3 2-16,0 0-8 0,0 0-9 16,-7 3-6-16,7-3-10 0,0 0-19 15,14 9-61-15,-5-4-83 0,2-2-115 0,3-2-195 0,1 1-54 16,1-1-84-16,-3 1-51 15</inkml:trace>
  <inkml:trace contextRef="#ctx0" brushRef="#br0" timeOffset="-170425.97">5801 2898 1942 0,'-13'-11'92'0,"0"4"-12"0,-1 2-13 0,1 2-2 0,1 3 6 0,12 0 7 0,-36 6 13 0,6 10 9 0,-4 10-3 0,-6 11 31 16,-1 8-14-16,-4 19-9 15,5 2 4-15,14-9-9 0,2 2-1 16,10-1-9-16,-2 2-4 0,10-4-2 0,6-10-12 15,2-1-3-15,9 1-7 0,14-1-17 16,2-9 13-16,9-5-7 0,6-7-8 0,8-5 4 16,3-6 5-16,8-6-20 0,4-5 2 15,-2-7-1-15,1-5-7 0,-3-8-2 16,-2-4 17-16,-12-5 16 0,0-4 14 16,-9-5 9-16,-8-3 3 0,-9-6 1 0,-6-2 5 15,-5-8-5-15,-10 7-6 0,-10-10-9 16,-7-2-8-16,-9 3-6 0,-18-12-6 15,-4 5-9-15,-5 7-6 0,7 18-10 0,-4 4-6 16,3 10-12-16,-3 5-12 0,9 11-29 16,-2 7-18-16,-2 6-23 0,-8 11-31 0,4 6-36 15,2 6-47-15,4 7-57 0,4 6-63 16,7 3-76-16,5-4-179 0,10-8-29 16,8 2 69-16,3-9-166 0,6-2-186 0</inkml:trace>
  <inkml:trace contextRef="#ctx0" brushRef="#br0" timeOffset="-170177.47">6450 2663 2223 0,'-20'-4'179'0,"-3"8"-20"0,2 6-15 0,-6 7-11 0,1 7 3 0,-6 12 9 0,5 5 6 16,6 6-7-16,6 2-6 0,7 5-21 0,8-7-3 16,8 10-5-16,7-1-15 0,4-2-9 15,10-3-21-15,1-3-46 0,3-6-80 16,5-3-87-16,-1-5-121 0,3-5-188 0,-8-10-151 16,2-2 65-16,-2-3-157 0,-4-4-195 15</inkml:trace>
  <inkml:trace contextRef="#ctx0" brushRef="#br0" timeOffset="-169773.65">6714 2977 2236 0,'-6'-13'171'0,"1"5"8"15,3 2-11-15,-3 0-22 16,5 6-5-16,-5-5-27 0,5 5-7 0,0 0 21 15,0 0 0-15,0 0 3 0,23 29-21 16,-10-16-9-16,6 12-6 0,2-1-6 0,-4-1-10 16,1 2-8-16,-11-2-7 0,4 4-5 15,-3-2-4-15,-4-6 9 0,0-2-19 16,-1-3 37-16,1-4 55 0,0-3 34 0,-4-7-12 16,0 0-11-16,0 0-7 0,14-21 2 15,-9 0-10-15,6-9-8 0,3-1 2 0,-3 2-3 16,3 3-3-16,-5 8-22 0,-1 2-10 15,-3 5-15-15,4 3-2 0,-2 3-13 16,2 1-7-16,2 4-8 0,-11 0-1 0,34 6-1 16,-14 0-6-16,1 1-17 0,6 7-62 15,-5-3-72-15,9 2-89 0,-10-3-88 16,-2-1-95-16,-4-4-89 0,3 0-117 16,-7-2-138-16,-1-3 61 0,-3 2-422 0,-7-2-562 15</inkml:trace>
  <inkml:trace contextRef="#ctx0" brushRef="#br0" timeOffset="-169542.29">7220 2791 2847 0,'-4'-60'-94'0,"2"-1"44"0,2 1 46 16,0 17 61-16,2 4 42 0,0 13 33 0,-2 6 15 15,0 4-4-15,0 5-14 16,5 4 31-16,0 5 29 0,-5 2 23 0,0 0 5 0,31 20 1 16,-13 3 20-16,0 7 33 15,-3 2-16-15,-1 4-12 0,-7 4 1 16,0-4-9-16,-3 1-17 0,1-2-13 0,-2-6-15 15,-1-7-15-15,4-1-17 0,1-3-10 16,2-2-16-16,7-6-8 0,5-3-11 0,8-5-15 16,9-6-22-16,3-6-88 0,11-5-97 15,-5-6-99-15,1-7-98 0,4-1-113 0,-9-3-123 16,-1-4-183-16,-5 0-89 0,-5 3 89 16,1 2-522-16,-5 1-707 0</inkml:trace>
  <inkml:trace contextRef="#ctx0" brushRef="#br0" timeOffset="-169122.68">7539 2356 3692 0,'11'-24'33'0,"3"5"-13"0,0 8 3 0,4 8 6 0,6 6 14 0,15 9 25 0,12 22 55 0,16 17 27 0,1 12-15 16,-3 11-9-16,-6 8-8 0,-8 7-16 0,-14 12-3 16,-19 9-6-16,-14 5-3 0,-13 7-10 15,-18 1-44-15,-11-1-42 0,-8-4-29 0,-8-2-46 16,-14-5-42-16,-2-3-45 0,-6-9-62 15,-1-8-89-15,-6-7-148 0,-8-7-155 16,-1-10 69-16,3-10-283 0,1-8-320 0</inkml:trace>
  <inkml:trace contextRef="#ctx0" brushRef="#br0" timeOffset="-167776.56">5795 5152 2502 0,'2'18'85'0,"0"-2"31"0,2 2 28 0,2-2 13 0,-2-1 20 0,3 2 23 0,1 1 21 0,4-4 7 0,-1 2-1 15,2-3-8-15,4-1-9 0,1-1-12 16,0-2-4-16,-2-5-9 0,-1 1 4 0,3-1 4 16,-6-2 3-16,2-2 5 15,-14 0 2-15,26-7 8 0,-12 2-8 0,-5-6 4 0,0-1-10 16,3-4-12-16,-6-7-13 15,0-13-24-15,-3-4-13 0,1-2-14 16,1-3-16-16,-2 2-10 0,3 4-9 0,1 3-6 16,-1 4-6-16,0 6-7 0,0 5-11 15,-1 5-52-15,5 3-4 0,2-2 0 0,0 7 0 16,3 4 0-16,1 4 0 0,7 3 0 16,9 6 0-16,1 8 0 0,-1 4 0 0,2 6 0 15,-1 5 0-15,-3 0 0 0,1 1 0 16,-6-7 0-16,-1 0 0 0,-1-2 0 0,-2-1 0 15,2-3 0-15,-5-5 0 0,-4-3 0 16,1 0 0-16,-1-5 0 0,-1 0 0 16,-1-3 0-16,1-3 0 0,-13-1 0 15,34-9 0-15,-7-4 0 0,-2-5 0 0,-2-6 0 16,-1-1 0-16,-1-4 0 0,1-2 0 16,1-7 0-16,1-1 0 0,-7 8-498 15,2 2-257-15,-6 1-187 0,0 7 84 0,-7 6 88 16,0 1-716-16,0 2-932 0</inkml:trace>
  <inkml:trace contextRef="#ctx0" brushRef="#br0" timeOffset="-167542.99">7081 4424 4479 0,'-11'-13'142'0,"-1"5"31"0,3 1 41 0,4 2 35 0,-4 1 8 0,9 4-2 0,0 0 10 0,-18 19 6 0,10 2 8 0,-2 12-18 0,5 5-27 15,5 2-19-15,3 3-19 0,3 8-22 16,10 1-19-16,-2-4-13 0,6-1-13 0,1-1-39 16,1-1-79-16,5-1-24 0,0-3-93 15,1-3-80-15,1 1-100 0,2-7-101 16,-6-7-120-16,-5-6-127 0,-1-7-185 16,-3-5 43-16,-3-4 82 0,-2-3-593 15,-1-2-745-15</inkml:trace>
  <inkml:trace contextRef="#ctx0" brushRef="#br0" timeOffset="-167226.18">7411 4845 3758 0,'-2'-16'143'0,"-4"1"47"0,4 6 40 16,-2 0 54-16,4 2 48 0,0 7 38 0,-5-9 12 15,5 9-4-15,-2-9-24 0,2 9-39 16,0 0-34-16,-2-8-30 0,2 8-24 16,0 0-21-16,0 0-20 0,0 0-21 0,0 0-26 15,27 14-139-15,-16-9 0 0,-2 0 0 16,1 0 0-16,2 1 0 0,-3-1 0 0,1-1 0 15,-1 2 0-15,0-3 0 0,-2 2 0 16,-7-5 0-16,11 6 0 0,-11-6 0 0,9 2 0 16,-9-2 0-16,0 0 0 15,20-6 0-15,-13-1 0 0,2 0 0 0,1 3 0 16,-2-2 0-16,-3 1 0 0,-5 5 0 16,16-5 0-16,-16 5 0 0,20 3 0 0,-8 1 0 15,1 3 0-15,1 1 0 0,-1 1 0 16,-2 1 0-16,5 3 0 0,-3-4 0 15,-1 2 0-15,3-3 0 0,-3-1-281 0,1 1-281 16,-8-2-88-16,2-3-147 0,0-1-51 16,-7-2 83-16,0 0-693 0,0 0-908 15</inkml:trace>
  <inkml:trace contextRef="#ctx0" brushRef="#br0" timeOffset="-166975.31">7706 4460 3800 0,'0'-19'-29'0,"0"3"49"15,0 5 21-15,4 3 19 0,-3 1 54 16,-1 7 48-16,14-6 44 0,-14 6 41 0,15 0 32 16,-15 0 15-16,25 9 8 0,-9-3-1 15,0 3-13-15,0 1-18 0,-1 4-17 0,-1 0-13 16,1 0-18-16,-4 4-15 16,-1-3-17-16,-1 1-15 0,0 0-17 0,-2-3-17 15,0-1-15-15,-3-2-10 0,3-1-108 16,1-1-8-16,4-1 0 0,-1-1 0 15,4-6 0-15,2-6 0 0,4-2-46 0,12-6-312 16,-3-1-155-16,2-6-154 0,6-10-222 16,7 2 50-16,-2-5 97 0,1-2-665 0,0-5-859 15</inkml:trace>
  <inkml:trace contextRef="#ctx0" brushRef="#br0" timeOffset="-166750.79">8491 3990 4340 0,'-12'-5'248'0,"1"1"33"15,6-1 36-15,5 5 3 16,-11-3-15-16,11 3-26 0,0 0-34 0,0 0-17 0,0 0-2 16,16 36 0-16,9 0-15 15,4 5-26-15,-3 3-15 0,-2 5-15 0,0 1-14 16,-9 5-15-16,-2 2-8 0,-5 5-48 16,-7-1-70-16,-8 0 0 0,0-4 0 15,-7-2 0-15,-5-5-32 0,-4-3-179 0,0-2-84 16,-6-6-98-16,-1-3-111 0,-2-4-131 15,-4-8-215-15,3-3 71 0,7-5 79 0,-7-4-590 16,10-4-748-16</inkml:trace>
  <inkml:trace contextRef="#ctx0" brushRef="#br0" timeOffset="-166526.49">7148 5620 3860 0,'-19'11'386'0,"4"-4"-16"16,6 0 7-16,2-2 21 0,7-5 23 0,0 0 26 16,43-11 0-16,18-12-46 0,32-15-38 15,23-9-42-15,15-3-79 0,40-11-97 0,5-3-132 16,-37 18-13-16,34-16 0 16,-41 18-90-16,-1 3-244 0,-9 1-165 0,-14 1-153 15,-8 3-185-15,-35 12 9 0,-14 3 84 0,-21 5-687 16,-10 4-881-16</inkml:trace>
  <inkml:trace contextRef="#ctx0" brushRef="#br0" timeOffset="-163919.76">2484 4599 2537 0,'-18'-2'194'0,"1"4"-78"0,0 2-33 0,-3 7 6 0,-8 11 3 0,-6 9 11 0,-1 10 25 0,3 4 13 15,2 9 22-15,5 7-7 16,6 2 3-16,5 3 10 0,9-2 12 0,5 0-17 0,7-4-8 16,9-3-5-16,9-2 4 0,5-7 11 15,6-9-10-15,6-3 4 0,4-8-8 16,9-6-7-16,0-10-6 0,4-4-5 16,-9-8-28-16,9-8 10 0,-1-6-11 15,-8-5 0-15,-2-5-5 0,-4-3-1 0,-5-4-1 16,-8-7-11-16,-4-2-7 0,-10-1-2 15,-9 7-8-15,-5-5-8 0,-6-1-4 0,-12-8-6 16,-6 3-7-16,-8 0-7 0,-5 1-7 16,-8 5-9-16,-8 5-8 0,1 6-2 15,-4 10-10-15,10 9 0 0,0 4-2 0,3 6 1 16,-2 7-2-16,6 0-1 16,2 5-1-16,5 3-1 0,6 3-1 0,8-2 3 0,5 1-2 15,6-3 7-15,2-2 3 0,6 6 10 16,4 0 7-16,7 5 8 0,6-3 1 15,6-6-4-15,6-1 6 0,4-4-8 16,5-3 6-16,4-2-7 0,-1-5-4 0,2 2-2 16,-4-4-6-16,-5 0-43 0,1-3-39 15,-14 4-50-15,-1-1-49 0,-7 0-63 16,-4 0-74-16,1 1-101 0,-5-5-116 0,0 5-143 16,-5-3-106-16,-2 0 82 0,-2 4-564 15,-2-15-715-15</inkml:trace>
  <inkml:trace contextRef="#ctx0" brushRef="#br0" timeOffset="-163668.93">3251 4149 3792 0,'-14'-1'114'0,"2"5"-12"0,-4 2 8 0,-1 5 23 0,-4 14 25 0,-6 12 25 0,0 6 25 0,4 6-5 0,3 3-10 15,6 4 18-15,7 0 28 0,5 2-3 0,6-11-22 16,6 4-20-16,6-3-21 16,7-3-13-16,6-4-18 0,9-4-11 0,0-4-11 15,4-2-64-15,-2-5-87 0,0-2-93 16,-8-9-90-16,0-1-99 0,1-4-95 0,-5-6-99 16,-4-2-99-16,-7-2-130 0,-2-6 63 15,2 3-504-15,-6-4-642 0</inkml:trace>
  <inkml:trace contextRef="#ctx0" brushRef="#br0" timeOffset="-163324.1">3562 4695 3504 0,'-4'-13'110'16,"4"3"44"-16,-3 4 49 0,3 6 54 15,-3-11 43-15,3 11 39 0,-4-8-6 16,4 8-17-16,-2-6-33 0,2 6-32 0,0 0-30 16,0 0-20-16,0 0-19 0,0 0-17 15,0 0-17-15,0 0-13 0,30 16-9 16,-22-11-9-16,0 2-6 0,0 1-17 15,-1 1-1-15,0-2-9 0,2 3-10 0,-2-2-7 16,0 1-4-16,-1 0-7 0,-2-2 1 16,2-4-4-16,-6-3 5 0,9 7-22 0,-9-7-36 15,0 0 0-15,15-15 0 0,-5-3 0 16,-2 0 0-16,3-10 0 0,-1 8 0 16,-4 4 0-16,-1 4 0 0,-1 2 0 0,-1 1 0 15,-1 4 0-15,-2 5 0 0,12-3 0 16,-12 3 0-16,0 0 0 0,31 13 0 0,-18-4 0 15,4 0 0-15,2 0 0 0,-2 2 0 16,2-1 0-16,0-1 0 0,-3-2 0 16,2 1-272-16,-4-4-213 0,-1-1-87 15,-2-1-130-15,-1-4-169 0,-10 2 88 16,17-5-750-16,-10-2-976 0</inkml:trace>
  <inkml:trace contextRef="#ctx0" brushRef="#br0" timeOffset="-163109.93">3912 4185 4492 0,'-11'-39'34'0,"2"11"48"0,6 8 57 0,-1 6 60 16,0 2 60-16,3 3 30 0,-3 3-11 0,2 1-22 16,2 5-22-16,0 0-13 0,9-7 1 15,-9 7-5-15,27 7-9 0,-8 2-19 16,10 4-18-16,-3 4-15 0,3 2-16 16,-1-2-14-16,-3 4-14 0,-2-3-13 0,0 3-35 15,-8-4-60-15,-4-2-60 0,-1 1-98 16,-2 3-86-16,-3 0-86 0,-1-4-98 15,-4 2-100-15,0-5-120 0,-2-3-163 0,2-4 46 16,0-5 91-16,0 0-549 0,0 0-683 16</inkml:trace>
  <inkml:trace contextRef="#ctx0" brushRef="#br0" timeOffset="-162919.92">4233 3930 3252 0,'7'-30'41'16,"-5"9"68"-16,0 5 40 0,1 4 20 0,-3 2 26 15,2 3 14-15,-2-2 14 16,0 9-3-16,2-11-9 0,-2 11 30 0,0 0 40 15,0 0 8-15,0 0-15 0,34 27-23 16,-11-5-23-16,6 10-22 0,1 4-16 0,-1 7-20 16,1 6-18-16,-1 0-12 0,-5 4-39 15,1 4-86-15,-6-1-114 0,0 4-111 16,-5 1-117-16,-5-2-114 0,-4-6-110 0,-3-8-197 16,-2-7-4-16,3-10 79 15,-1-3-523-15,2-8-659 0</inkml:trace>
  <inkml:trace contextRef="#ctx0" brushRef="#br0" timeOffset="-162673.48">5188 4173 3673 0,'0'0'180'16,"0"0"13"-16,0 0 36 0,-15 36 45 0,-10 0 50 15,-11 5 33-15,-18 18 19 0,-9 2 5 16,-9 6-17-16,-2 5-22 0,-8-3-22 0,-4 3-20 15,-3 2-28-15,-1-2-18 0,-3 1-32 16,3-1-92-16,2-5-130 0,5-7 0 16,5-5 0-16,6-4 0 0,9-4 0 15,20-15 0-15,0-1 0 0,9-3-28 16,9-8-451-16,0-1-149 0,8-8-203 0,3-5-40 16,5-2 90-16,2-4-774 0,7 0-999 15</inkml:trace>
  <inkml:trace contextRef="#ctx0" brushRef="#br0" timeOffset="-161798.57">2348 2134 4189 0,'-8'-9'-56'0,"8"9"13"0,-12-2 14 0,12 2 17 0,-29 11 9 0,2 5 30 0,-7 14 31 0,-3 5 38 0,5-1 5 16,-1 2-6-16,13-8-9 0,2-1-9 15,5-1-3-15,5-5-7 0,6-3 6 16,7-4-8-16,2-2 5 0,3-2-5 16,5 1-4-16,4-6-7 0,4 0-8 15,-2-3 0-15,1 0-35 0,3-4-59 0,0-2-80 16,2 1-81-16,9-2-85 0,-9-2-127 16,-2 0-186-16,-5 0-26 0,-2 1 64 0,-4-2-217 15,-2 1-273-15</inkml:trace>
  <inkml:trace contextRef="#ctx0" brushRef="#br0" timeOffset="-161596.1">2567 2268 2417 0,'3'-8'181'0,"-3"8"24"15,0 0 9-15,0 0 0 0,0 0-10 16,0 0-25-16,0 0-15 0,0 0 10 16,0 0 23-16,5 22-7 0,-1-5-15 0,3 4-13 15,-1-1-17-15,3 9-14 0,1 3-11 16,-1-2-11-16,2-2-13 0,-4-5-29 15,0-2-63-15,-1 0-84 0,-1-6-92 0,-1 1-98 16,3-4-115-16,-2-1-189 0,2 0-92 16,-1-6 70-16,1 0-290 0,2-3-369 0</inkml:trace>
  <inkml:trace contextRef="#ctx0" brushRef="#br0" timeOffset="-161265.92">4016 1370 2707 0,'-3'-16'111'15,"-1"4"16"-15,0 5 1 0,0 0 12 0,4 7 11 16,0 0 24-16,-23 11 17 0,12 6 17 16,-6 12 10-16,2 6-19 15,1 10-11-15,5-3-9 0,7-1-15 0,4-1-16 16,5-1-10-16,7-2-19 0,6 5-5 16,5-6-12-16,-2-9-26 0,1-1-72 0,-2-4-96 15,1-3-108-15,2-2-118 0,-4-5-168 16,-3-5-228-16,0-3 52 0,2 0 83 15,0-4-292-15,1 0-353 0</inkml:trace>
  <inkml:trace contextRef="#ctx0" brushRef="#br0" timeOffset="-161015.06">4667 1680 2422 0,'0'0'176'0,"0"0"30"0,0 0-18 16,0 0-23-16,0 0-6 0,0 0 45 0,-11 22 51 15,13-14 17-15,-2 5-7 0,2 1-4 16,2 1-25-16,0 2-28 0,0 1-18 16,0-3-5-16,1 4-15 0,1-4-16 0,1 1-7 15,3-3-14-15,0-1-12 0,1-1-7 16,3-1-8-16,0-5 4 0,6-1-25 16,3-4-19-16,4-4-71 15,11-1-87-15,1-4-111 0,-3 0-127 0,0-4-174 0,0 1-249 16,-4 2-1-16,0-1 86 0,-8 4-451 0,-3 3-587 15</inkml:trace>
  <inkml:trace contextRef="#ctx0" brushRef="#br0" timeOffset="-160277.26">5521 1152 3515 0,'8'-2'168'0,"-8"2"-24"15,0 0-11-15,12 12-4 0,-9-3 2 0,3 0-1 0,-1 2 9 0,4 1 9 0,-2 0 5 0,4 4-6 0,1-1-10 16,1-1-11-16,1 0-17 0,-3-4-7 16,0 2-11-16,1-3-7 0,-3-2-6 15,1 0-8-15,-3-3-3 0,1 0-8 0,3-4 3 16,-11 0-10-16,27-8-2 0,-9-1-5 15,6-9-7-15,-1 0-4 0,2-3-3 0,-2 4 0 16,-7 5 9-16,-2 2-2 0,-3 3-9 16,-1 2-9-16,0 1-1 0,1 2 5 15,2 2 8-15,-1 4-1 0,3 3 2 0,0 1-2 16,2 1-3-16,1 1-2 0,-4 1-1 16,4 1-1-16,-2-2-5 0,-2-3-5 0,-1 0-31 15,1-1-20 1,-1-1-21-16,-1-3-33 0,1 0-32 0,0-4-17 0,3-1-13 15,-2-3 10-15,2-2 16 0,1-4 6 16,-2 0 13-16,0 0 15 0,-1 1 5 16,-1 1 29-16,-3 0 14 0,-1 5 14 0,2 0 7 15,-4 1 17-15,-7 4 40 0,9 0 30 16,-9 0 10-16,15 13 11 0,-7-7 7 0,3 5 9 16,0-1-3-16,3 2-2 0,-3-2-4 15,5 1-9-15,1 0-1 0,2-4-9 16,4 0 2-16,-1-4-3 0,2-3-5 15,0-1-8-15,3-3-2 0,7-4-6 0,1-4-10 16,-5-2 2-16,-3 1-1 0,-9-1 4 0,-2 2-7 16,-7 0 1-16,2 0-12 15,-8-2-13-15,-3 2-13 0,-2-4-22 0,-10 0-38 16,-6-5-34-16,-7 4-49 0,-6 5-56 16,-5 3-66-16,-2 8-70 0,-2 4-86 15,-2 7-132-15,-6 6-194 0,5 6 74 0,2 3-448 16,5 3-590-16</inkml:trace>
  <inkml:trace contextRef="#ctx0" brushRef="#br0" timeOffset="-159890.37">6100 669 3262 0,'-70'16'61'0,"-25"23"28"0,2 15 29 0,-1 10 46 0,1 7 28 0,5 12 20 0,4 8 36 0,12 5 11 15,11 2 2-15,17-1-11 0,19-6-11 16,23-19-23-16,18-3-15 0,25 8-19 16,20-10-22-16,22-7-17 0,12-11-17 0,9-9-21 15,7-13-15-15,-5-9-42 0,-16-13-38 16,1-9-33-16,22-12-29 0,-9-9-13 15,-6-7-5-15,-9-13 1 0,-9-8 7 16,-9-5 8-16,-14-5 8 0,-9-5 15 0,-16 12 14 16,-12-6-4-16,-7-5 3 0,-13-3-2 15,-10-4-12-15,-18-21-22 0,-17 7-14 16,-5 3-19-16,-20 12-26 0,-9 18-14 0,-21 20-36 16,-14 20-36-16,-15 17-53 0,-12 19-27 15,-55 25-53-15,-1 13-78 0,-4 19-174 0,-7 18-31 16,-4 19 62-16,1 10-202 0,8 2-246 15</inkml:trace>
  <inkml:trace contextRef="#ctx0" brushRef="#br0" timeOffset="-159418.5">4299 1188 2239 0,'-21'-51'47'0,"-4"15"25"0,3 8-5 0,-10 11-10 0,-6 10-6 0,-5 12 5 0,-18 18 15 0,-25 30 46 0,-4 24 25 15,-28 51 39-15,6 15 14 0,9 4 11 16,8 3 14-16,36-36-3 0,13-4 12 16,16-9 2-16,21-20 32 0,23-6 25 0,24 9 12 15,29-12-16-15,30-10-29 0,23-16-22 0,19-11-23 16,16-17-23-16,10-14-18 0,7-12-49 16,39-20-61-16,-65-5-58 0,-6-6-42 15,-15-11-29-15,-14-6-11 0,-14-6 0 0,-19-7 2 16,-17-3 3-16,-17-1 10 15,-11-10 3-15,-24 6 5 0,-13-4 6 0,-21-23 1 16,-18 1-5-16,-24 3-4 0,-47-19-14 16,-14 18-12-16,16 37-25 0,-20 18-31 0,-13 15 8 15,-18 20-8-15,-16 20-23 0,-56 34-38 16,7 22-38-16,14 24-32 0,10 19-64 16,16 10-81-16,22 1-181 0,25 1 24 15,27 0-253-15,43-30-313 0</inkml:trace>
  <inkml:trace contextRef="#ctx0" brushRef="#br0" timeOffset="-159029.52">2145 1702 2624 0,'-61'21'174'0,"-20"20"-23"0,-1 14-13 0,1 21-10 16,0 16-7-16,9 6-5 0,4 3 14 16,14-5 17-16,10-12 7 0,22-22-8 15,12-2-10-15,20-2 1 0,22-3 10 16,35 1 1-16,20-7-14 0,23-15-9 16,24-14-9-16,17-11-12 0,14-12-12 0,6-13-9 15,49-18-24-15,-15-11-37 0,-15-5-42 16,-50 4-34-16,-11-3-26 0,-14 0-8 0,-22-14 8 15,-21-2 3-15,-20-6 15 0,-31 12 9 16,-17-7-2-16,-20-6 1 0,-24-22 8 16,-24-1-13-16,-24 3-22 0,-43-17 3 0,-20 17-3 15,-12 20 5-15,25 33-10 0,-11 11-3 16,1 17-10-16,-2 14-4 0,1 14-23 0,4 16-13 16,12 7-29-16,11 12-40 0,15 5-70 15,19 0-124-15,16 2-148 0,17 0 51 16,24-9-25-16,18-4-29 0</inkml:trace>
  <inkml:trace contextRef="#ctx0" brushRef="#br0" timeOffset="-158661.65">2037 3727 1889 0,'-43'14'331'0,"7"-4"-24"0,1 1-34 0,9-3-32 0,8-1-19 0,1-2-17 0,8-1 17 0,3-4 16 0,6 0-8 16,0 0-15-16,59-47-20 0,36-4-22 15,71-30-11-15,43-13-25 0,34-16-35 0,20-5-63 16,31-4-48-16,11 3-33 0,13-7-3 16,10 12-24-16,-4 4-19 0,-8 9-40 15,-7 11-9-15,-24 6-9 0,-30 11-7 16,-26 8-21-16,-35 8-27 0,-66 16-45 16,-25 7-49-16,-34 9-10 0,-19 3 18 0,-21 5 9 15,-15 6-20-15,-14 1-58 0,-6 1-299 16,-13 5-150-16</inkml:trace>
  <inkml:trace contextRef="#ctx0" brushRef="#br0" timeOffset="-158416.91">2295 3557 2183 0,'-48'14'272'0,"18"-3"2"0,12-9-30 0,13-4-28 16,5 2-25-16,42-25-17 0,41-11-19 15,37-10-25-15,67-29-15 0,26-6-7 16,22-1-22-16,18-9-10 0,9-4-11 0,5 1-19 16,11 0-11-16,2 2-25 0,-3-3-33 15,-5 4-40-15,-7 9-41 0,-10 9-48 16,-20-3-44-16,-22 4-64 0,-28 7-76 0,-61 22-126 16,-22 3-102-16,-19 6 65 0,-34 12-87 15,-24 4-85-15</inkml:trace>
  <inkml:trace contextRef="#ctx0" brushRef="#br0" timeOffset="-148306.39">17005 11769 2211 0,'-13'7'665'0,"1"-4"-187"0,5 0-134 0,1 0-80 0,6-3-37 0,-5 3-33 0,5-3-23 0,0 0-12 0,0 0 1 16,59-13 3-16,-18 2-13 0,17-3-14 15,8 3-14-15,11-3-9 0,0 0-13 16,22 0-8-16,-17 2-12 0,1 2-8 0,-6 0-31 16,-2 1-54-16,-5 4-73 0,-11 0-77 15,-13 1-96-15,-12 3-83 0,-9 1-62 16,-8 0-74-16,-4 0-160 0,-3 0 27 0,-10 0-392 16,0 0-478-16</inkml:trace>
  <inkml:trace contextRef="#ctx0" brushRef="#br0" timeOffset="-146218.63">11702 14369 2604 0,'-9'-11'-71'0,"-1"1"11"16,1 0 8-16,-2 1 4 0,-9 0 5 0,4 0 6 0,-15-5 10 0,-4 0 21 0,-7-5 22 16,-3 2 8-16,-3-2 5 0,-4-1 1 0,-2 1 1 15,-3 0-2-15,-2-4 6 0,-6 3 12 16,0 0 4-16,0-3 5 0,0 3 1 15,-2 1 3-15,-1 1 0 0,2 3-7 0,-7 0-5 16,-5 2-4-16,-21-2 2 0,-8 7-11 16,-5-3-2-16,-12 2-3 0,-1 4-2 0,-7 1 1 15,-5 2 8-15,-1 2 12 16,3 0-4-16,-4 3 2 0,4 4-4 0,2 0-2 16,-1 1 3-16,3 8 7 0,1-1 10 15,3 4 4-15,5 5 6 0,4 4 3 0,1 1-9 16,8 3-1-16,-1 4-9 0,8 5 3 15,5 3-14-15,4 1-4 0,3 4 4 16,2 2-10-16,6 1-1 0,4-1 3 0,5 2-11 16,9-2-3-16,3 3 7 0,5-1-1 15,18-5 11-15,2 3 4 0,4 4 4 0,5 0 5 16,6 3 4-16,6 4 3 0,6 3-8 16,4 5-5-16,5 1-4 0,7 1-2 0,11 17-3 15,7-3-6-15,6-5-5 0,10-3 5 16,7-2-3-16,4-1 5 0,7-3 2 15,4-5 4-15,6 0 4 0,4-7 1 16,11-4 0-16,8-6 12 0,5-2 3 0,7-3 7 16,15-6 7-16,4-4 5 0,13-7-3 15,6-5-5-15,13-4-1 0,5-6-8 16,11-3-5-16,5-8-6 0,9-7-5 0,50-5-2 16,-8-5-4-16,-2-2-5 15,-4-4-6-15,-55 2-2 0,47-10-1 0,-53 7-2 0,2-6-3 16,-6-1 0-16,-2-1-1 0,-5-1-1 15,-10-4-4-15,-7-1 2 0,-10-4 1 16,-11 1-3-16,-5-2 2 0,-17-3-1 16,-6-5 3-16,-8-1 6 0,-14-8 9 0,-12-3 7 15,-10-10 7-15,-17 8 9 0,-8-6 1 16,-10-9 1-16,-13-20-12 0,-15-7-19 16,-17-3 0-16,-13-5-2 0,-33-31-4 0,-18 7-6 15,-20 5 8-15,-15 14-16 0,-11 9-2 16,-16 12-5-16,-12 11 8 0,-20 24-27 0,-9 16-27 15,-16 22-39-15,41 19-41 0,-64 13-39 16,-8 14-65-16,1 16-101 0,3 14-111 0,5 6-166 16,-8 14-115-16,17 4 62 15,6-1-512-15,8 4-638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8-31T03:48:03.926"/>
    </inkml:context>
    <inkml:brush xml:id="br0">
      <inkml:brushProperty name="width" value="0.05292" units="cm"/>
      <inkml:brushProperty name="height" value="0.05292" units="cm"/>
      <inkml:brushProperty name="color" value="#FF0000"/>
    </inkml:brush>
  </inkml:definitions>
  <inkml:trace contextRef="#ctx0" brushRef="#br0">1567 2235 709 0,'0'0'209'0,"4"-9"-49"0,-2 2-9 0,1 0-26 0,-3 7 1 0,0-14-4 0,0 5-2 0,0 9 2 16,0-12 3-16,0 12 3 0,-3-12-1 0,3 12-3 15,0-8-12-15,0 8-11 0,-4-7-8 16,4 7-9-16,0 0 2 16,0 0 1-16,-18 19 6 0,7 0 0 0,-6 8 12 0,-7 13 22 15,-1 1 6-15,-2 3 7 16,0 4-5-16,-1-1-4 0,3-4-1 0,-4 1-10 15,7-4-10-15,4-8-3 0,2-3-6 16,-2-1-12-16,5-3-6 0,1-6-5 16,3-5-14-16,2-2-1 0,1-2-7 0,1-1-5 15,0-3-6-15,1-1-3 0,4-5-6 16,0 0-5-16,0 0-2 0,0 0-9 16,-11-18-5-16,9 4-1 0,2-10-9 15,2-14-16-15,0-5-8 0,2-9 0 0,-1 7 0 16,5-8 1-16,-5 12 8 0,2 1-3 0,-3 11 3 15,0 5-4-15,0 7 5 0,-2 2-2 16,1 2 0-16,1 3 3 0,0 2-1 16,0 3 1-16,-2 5 1 0,0 0 6 15,0 0 1-15,0 0 9 0,32 18 5 0,-19-4 0 16,9 2 6-16,1 4-1 0,2 1 2 16,1-1 1-16,0 1-2 0,3 1 0 15,-1-3-2-15,1-2-1 0,-4 0-1 16,-4-3-3-16,-6-2-3 0,3-2 2 0,-5-1 0 15,-1-2 1-15,-3-2-2 16,-2-1-3-16,2 2 5 0,-2-2 0 0,-7-4 1 16,0 0 1-16,0 0-6 0,11-11-3 0,-11-3 0 15,-4-1 0-15,-3-7-5 16,-5-9-1-16,-1 0 0 0,-5 4-4 0,0 3-4 16,-3 1 3-16,1 10-2 0,2 2-2 15,-5 5 2-15,-4 5-2 0,0 2 1 0,-13 5 2 16,4 5 1-16,0 0-2 0,1 5-1 15,3-1 5-15,6 1 1 0,5-3 0 16,5-4-2-16,5 0 0 0,2 0 3 0,0-3 6 16,6-1 5-16,1 0 3 0,2-5 11 15,0 0 3-15,16 5 8 0,-16-5 0 16,30-1 1-16,-10-1-3 0,4-2-3 0,-1 1-5 16,3 0 2-16,1 1-2 0,-1 1-5 15,1-1-4-15,2 0 0 0,-8 2-1 16,0 2-2-16,-1 1-4 0,-4-1-1 0,-1 1 2 15,-3-1-7-15,-1 1 1 0,-4-1-3 16,2 1-3-16,-9-3-12 0,9 7-27 16,-9-7-48-16,4 6-70 0,-4-6-72 15,0 0-76-15,0 0-97 0,0 0-124 0,-10 8-152 16,10-8 60-16,-12 3-264 0,12-3-366 16</inkml:trace>
  <inkml:trace contextRef="#ctx0" brushRef="#br0" timeOffset="16120.93">24306 4791 824 0,'-19'-2'235'0,"4"0"-67"0,0-1-28 0,3 1-9 0,1 0-9 0,0-1-5 0,-1 1 2 0,12 2 10 15,-21-7 8-15,9 3 0 0,7 1 2 0,-4-2 4 16,9 5-6-16,-14-7 2 0,10 4-15 15,4 3-4-15,-2-9-14 0,2 9-10 0,0 0-8 16,18-15-3-16,0 6-13 0,18-1-2 16,7 2-15-16,18-5-4 0,9 0-5 15,29-3-7-15,6 0-3 0,3 3-3 16,12-1-7-16,4 1 1 0,11-2 2 16,10 2-6-16,9 3-2 0,2-2-4 0,9 1-6 15,-2 4 9-15,3-4-2 0,2 4-6 16,-1 0-8-16,-2-3 5 0,4 0 1 0,-11-3-6 15,0-2 4-15,-4 1 0 0,4-6-6 16,-2 0 5-16,3 0-15 0,-1 0 1 0,0 1 4 16,2-3-1-16,-4 6 7 0,-2 3-8 15,2 2 0-15,-9 3 1 0,-7 4 5 16,-7 1-6-16,-10-2-3 0,-28 7 8 0,-7-4-6 16,-7 0 9-16,2-1-7 0,-8 3-3 15,-2 0 8-15,0-4 1 0,-5 4-2 16,3-2-2-16,1 1-3 0,-4-2 4 15,4 2-1-15,-6-2 1 0,-3 3-5 0,-14 0 5 16,1-2 3-16,-5 2-8 0,-2-4 1 16,-11 4 8-16,-7-1 12 0,-5 1 9 0,0-1 0 15,-8 1 6-15,6 0 3 0,-5-3-2 16,-3 3-6-16,-1-1 3 0,-9 1-13 16,20 4 0-16,-11 0-2 0,2 4 4 0,-1 7-5 15,-1 2-3-15,4 10 5 0,-1 4-1 16,1 5-3-16,-1 2 10 0,-1 8-2 0,2 2 3 15,-1-2 11-15,5 1 4 16,-5-9 1-16,5 9 1 0,-7-12-6 0,-1 1-5 16,-3-4 1-16,-1-4-7 0,-1-6 1 15,-4 2-4-15,2-3 0 0,-2-1-1 0,-6 3 0 16,4-5-1-16,-1 7 2 0,-3-4-1 16,-3-1-1-16,-5 7 2 0,-3-3 4 0,0 2 0 15,-4-4 1-15,-6 0 1 0,-9 2 1 16,-10 1 1-16,-3-2 7 0,-12-2 2 0,-6 0 1 15,-23 3-6-15,-7-4 2 0,-3 1-9 16,-11-3 2-16,-9-2-1 0,-6 1-4 16,-11 0 0-16,-4 0-2 0,-8-1-2 15,3-1 2-15,-13 3-3 0,2-4 1 16,-3 2-2-16,-2-2-3 0,0 0-1 0,2-4-1 16,2 2 2-16,7-2-2 0,7 1 1 15,3 0-5-15,6 3 2 0,3 1-2 0,0 3-1 16,11-2 2-16,4 0-4 0,4-1 2 15,3 1 1-15,2 3-1 0,5-2 0 0,0 1 2 16,25-5-3-16,-2-2 1 0,2 2-2 16,6-2 0-16,2-3 0 0,5 1 2 15,4-5 1-15,17 2-2 0,0-3 0 0,4 1 1 16,5-3-1-16,10-1 0 0,0 0 0 16,-4 0-2-16,2 2 0 0,-1-2 0 0,-12 2-3 15,-5-2 4-15,-3 0-2 16,-4 1 0-16,0 1-1 0,-11-2 2 0,12 2 1 15,-2 0-1-15,3 2-3 0,-1-3 1 16,1 1 2-16,6 1-2 0,-3-2 0 0,3 1 2 16,-4 0 0-16,2-2 0 0,-1 2 0 15,1 1 0-15,-1-2-3 0,2-1 3 0,-2 4-1 16,6-2 1-16,-2 0-1 0,3 1 0 16,6-1-1-16,7 0 2 0,4-2-1 15,3 2 0-15,1-2 0 0,3 0 2 0,1 0 2 16,1 0 3-16,14 0 12 0,-22 0 5 15,22 0 1-15,-17-4 1 0,7 1-6 16,3-1 1-16,-1-2-3 0,-2 0 0 16,3 0-4-16,0-5 1 0,-4-1-2 0,2-7-3 15,-2-9-2-15,1-4 2 0,-1-4-5 16,2-14-3-16,-3 0-1 0,4-9 3 0,-3-1-4 16,7-5-13-16,0-6 2 0,2-1-1 15,0 2-1-15,0 5 0 0,0-1 1 0,2 9 2 16,0 10-4-16,0 6 5 0,0 3 1 15,-1 1 0-15,-1 9-3 0,0 6 5 16,0 2-5-16,-2 4 2 0,4 4-21 0,-1 0-48 16,-1-1-60-16,0 7-78 0,2 3-64 15,0 3-97-15,0 0-167 0,0 0-102 16,0 0 71-16,0 0-353 0,0 29-408 16</inkml:trace>
  <inkml:trace contextRef="#ctx0" brushRef="#br0" timeOffset="16641.18">25260 4746 2557 0,'0'-9'-30'0,"0"1"21"0,-2-1 24 0,2 0 21 0,0 3 23 0,0 6 17 0,0-16 20 0,0 9 14 0,0 7-14 16,0-10-11-16,0 10-6 0,0 0-9 16,0 0 1-16,0 0 32 0,20 31 15 0,-4 10 22 15,0 7 8-15,1 7 8 0,0 7 5 16,1 3-4-16,-3 5 2 0,-1 2-11 16,2-2-12-16,-3 3-11 0,3-3-3 15,-1-1-11-15,-2-4-8 0,2-2-10 0,-3-8-8 16,-3-4-6-16,1-11-8 0,-4-4-6 0,0-3-7 15,-3-8-7-15,1-5 4 16,0-4-12-16,-4-2-1 0,2-2-3 0,-1-2-5 0,1-1-1 16,0-3-2-16,-2-6-7 0,4 11-5 15,-4-11-18-15,0 0-61 0,0 0-67 16,0 0-102-16,0 0-117 0,0 0-154 16,4-21-197-16,0 9 50 0,4-3 89 0,1-4-414 15,7-12-449-15</inkml:trace>
  <inkml:trace contextRef="#ctx0" brushRef="#br0" timeOffset="17002.97">26491 4666 2826 0,'-2'-27'30'16,"-2"4"24"-16,1 0 36 0,1 4 45 15,0 2 26-15,0 3 8 0,-2 1-9 0,1 2-14 16,3 3-20-16,0 8-8 0,-3-5 11 16,3 5 30-16,0 0 20 0,6 51 18 0,0-13-8 15,5 14-10-15,0 4 1 0,3 4-12 16,1 6-31-16,-2 2-8 0,2 1-16 0,3-1-2 16,-3 0-13-16,-2-4-9 0,-1-1-5 15,0-5-15-15,-5 0-3 0,-2-4-7 16,1-12-5-16,-2-3-2 0,-2-4-8 15,-1-8-4-15,1-5-10 0,1-5-3 16,-3-3-1-16,2-2-20 0,-2-1-37 0,0-2-43 16,2 0-58-16,0-6-99 0,-2-3-128 15,0 0-149-15,0 0-234 0,18-17 50 0,-6 2 83 16,7-13-497-16,7-8-575 0</inkml:trace>
  <inkml:trace contextRef="#ctx0" brushRef="#br0" timeOffset="17294.99">28042 4534 3283 0,'0'-5'73'0,"0"5"21"0,0 0-7 0,0 0-10 15,0 0-6-15,0 0 46 0,0 0 42 16,-3 21 26-16,6 3 14 0,-1 14 9 15,0 3 0-15,1 4-8 0,3 12-14 0,-3-1-13 16,-1 3-14-16,2-1-10 0,-4-2-16 16,0-8-8-16,0-1-18 0,-2-1-6 0,0-3-12 15,0-1-2-15,2-4-19 16,-1-2-5-16,1-8-6 0,0-6-17 0,0-6-62 16,0-1-59-16,0-3-67 0,1-4-107 15,-1-1-145-15,0-7-180 0,10 2-149 0,-10-2 60 16,15-17-560-16,0-6-692 0</inkml:trace>
  <inkml:trace contextRef="#ctx0" brushRef="#br0" timeOffset="17589.12">29217 4125 3560 0,'0'0'-53'0,"0"0"12"16,0 0 54-16,7 23 57 0,1 0 46 0,-1 13 27 16,1 16 28-16,3 1 8 0,-1 7 13 15,0 3-12-15,-1 0 3 0,-1 2-2 0,-7-4-4 16,3-1-6-16,-4 2-16 0,0-2-12 16,-4-2-10-16,1 1-11 0,-1-5-9 0,2-11-8 15,-2-3-15-15,4-2-10 0,-1-9-8 16,1-4-9-16,-2-4-29 0,2-2-82 15,0-6-77-15,0 2-96 0,0-7-138 16,0-4-159-16,2 2-213 0,-2-6 54 0,0 0 72 16,0 0-439-16,0 0-516 0</inkml:trace>
  <inkml:trace contextRef="#ctx0" brushRef="#br0" timeOffset="40613.51">24264 6817 3554 0,'-15'-7'65'0,"2"-1"-25"0,0 1-25 0,-1 3 32 0,5 1 43 0,-1 0 3 16,0 1 8-16,3 0-17 0,7 2-15 0,-14-5-6 16,14 5-9-16,0 0 2 0,0 0 21 15,0 0 13-15,0 0 4 0,44 5-4 16,3-3-6-16,27-4-10 0,11 2-9 16,35-5-4-16,14 1-9 0,14 0-9 0,19 2 2 15,22 0-8-15,64 2 0 0,1 0-9 0,8 4 4 16,11 4-7-16,-6 2-3 0,-7-1-4 15,-6 5 1-15,-11-2-3 0,-10-2 0 16,-64 2-3-16,-4-3-2 0,-9 1-1 16,-7-5 2-16,-13 0-4 0,-8-2-3 0,-6 1 0 15,-29-4 2-15,-1-2-3 0,-5 0 1 16,-1-3-1-16,-4 0 0 0,-6-1-1 0,-6 0 1 16,-5-1-2-16,-17 2 4 0,-6 2 6 15,-6-2 13-15,-9 3 1 0,-6 0-3 0,-5 1-4 16,0-1-1-16,-5 0-3 0,-1 2-3 15,-10 0 0-15,19 2-3 0,-12 3 2 0,2 3-2 16,-4 3 2-16,-3 6-1 0,0 2 0 16,-6 15-2-16,-1 6 3 0,-8 9 1 15,-1 3 4-15,0 2 1 0,-3 2 10 16,3 2 0-16,0-2-1 0,3 1 6 0,-3 0 5 16,3-4-1-16,0-2-1 0,6-9-3 15,-3-5-2-15,5-1 0 0,-5-3-4 0,7-7-5 16,-4-6 3-16,3-3 3 0,-2-3-1 15,3-2-1-15,-5 1 2 0,0 1 0 0,-6-3-3 16,0 0-3-16,-17 3 1 0,-7-3-1 16,-16 0-4-16,-9-5 0 0,-9-3-6 0,-16-1 5 15,-30-4-2-15,-16-1-4 0,-13-4-2 16,-6-2 2-16,-12-2-5 0,-8 2 4 0,0-4-1 16,-59-4-2-16,6 4-1 15,49 4-1-15,-2 1 3 0,0 1-3 0,-3-2 1 16,2 5 0-16,1 2-1 0,3 0-1 15,5 2 1-15,3 4-3 0,6 0 6 0,2 1-3 16,6 0-4-16,-1 4 6 0,13-2-3 16,9 2-5-16,9 1 0 0,14 0 1 0,24-2 3 15,7-1 0-15,4 0 0 0,6 0 0 16,17-3 2-16,7 1 0 0,1-2 9 16,4 1 5-16,12-3-2 0,3 1-1 0,1 0 6 15,4-2 4-15,4 0-2 0,-3 0-2 0,2 0 5 16,2-2 8-16,-1 2 1 15,1 0 4-15,1-2 7 0,12 2 7 0,-17-3 21 16,10 1 9-16,0-1-4 0,-2-5-9 16,6 2-11-16,-3-4 0 0,2-6-12 0,2-2-3 15,2-5-3-15,-1-15-4 0,1-1-7 16,3-16-1-16,3-5-6 0,-1-5-1 16,6-2-17-16,-2-7 4 0,6-19-9 15,-2 21-6-15,0 8 0 0,0 5 9 0,3 8-3 16,-9 15-1-16,5 3-5 0,-4 10-1 0,-5 4-9 15,5 3-32-15,-4 2-36 0,-1 4-45 16,4 0-50-16,-4 5-51 0,3-2-79 0,-1 3-90 16,-5 4-98-16,14-2-186 0,-14 2-53 15,11 6 74-15,-1 1-581 0,-3 3-703 16</inkml:trace>
  <inkml:trace contextRef="#ctx0" brushRef="#br0" timeOffset="41011.83">24808 6848 3511 0,'1'-19'27'0,"5"4"4"0,-4 2 2 0,0 0 17 0,0 4 28 0,-1 2 10 0,-1 1 2 0,0 6-2 0,0-7-7 0,0 7 14 0,0 0 24 0,-1 24 12 15,-3 0 6-15,-5 15-5 0,-2 19-7 16,-2 6 5-16,1 4-9 0,1 5-2 16,4 1-8-16,1 1-6 0,2 0-9 15,2-1-10-15,0-2-4 0,4 0-8 0,0-7-10 16,-2-1-3-16,3-4-4 0,-6-14-9 15,-1-5-1-15,0-1 5 0,3-4-3 0,-1-9-1 0,-2-6-6 16,2-4 1-16,0-5-8 16,2 0-3-16,-1-3-9 0,-1-6-20 0,2-3-59 15,0 0-87-15,0 0-120 0,0 0-140 16,2-33-176-16,5 11-121 0,4-9 45 0,7-4-551 16,3-5-669-16</inkml:trace>
  <inkml:trace contextRef="#ctx0" brushRef="#br0" timeOffset="41363.14">26045 6761 3654 0,'-12'-21'115'0,"1"6"-7"15,4 1 17-15,1 3 20 0,0 3 15 0,2 1-2 16,1 2-12-16,3 5 9 0,0 0 39 16,-11 22 20-16,5 3 4 0,-1 14-15 0,-2 17-10 15,4 6 0-15,-1 8-3 0,0 3-16 16,0 1-3-16,2 0-11 0,-1 4-20 0,-1-4-9 16,3-4-14-16,-4-3-12 0,2-4-8 15,-3-8-10-15,3-10-10 0,-1-6-5 16,1-3-9-16,-2-10-4 0,3-6-8 15,1-3-3-15,-1-1-8 0,0-4-3 0,3-2-12 16,1-3-26-16,-4 0-80 0,2-2-110 16,2-5-125-16,0 0-158 0,0 0-170 0,0 0-174 15,0 0 57-15,0 0 89 0,18-20-643 16,-5 10-773-16</inkml:trace>
  <inkml:trace contextRef="#ctx0" brushRef="#br0" timeOffset="41680.51">26906 6779 4057 0,'-1'-13'198'0,"-1"6"-12"0,2 0-19 16,0 7-14-16,-3-7 0 0,3 7 61 15,0 0 53-15,-7 26 24 0,-1 6 4 0,1 8-12 16,-3 15-25-16,-3 8-26 0,2 4-10 15,-1 6-20-15,-5 15-18 0,-1 0-20 16,6-14-12-16,-2-3-16 0,1 0-13 16,-1-5-12-16,1 0-12 0,0-6-55 0,-3-3-44 15,5-4 0-15,1-14 0 0,-1-4 0 16,4-7 0-16,-4-4 0 0,8-5 0 0,-1-5 0 16,0-4 0-16,2-3 0 0,1-1 0 15,1-6 0-15,0 0-230 0,0 0-257 16,0 0-163-16,-2-20-222 0,4 9 55 0,-1-5 89 15,5-1-771-15,1-4-945 0</inkml:trace>
  <inkml:trace contextRef="#ctx0" brushRef="#br0" timeOffset="42834.78">27262 7081 4030 0,'0'0'-73'0,"2"-9"39"0,-2 9 23 0,2-4 40 0,-2 4 32 0,2-11 30 0,-1 8 16 0,6-2 5 0,0-3-6 0,1 2-5 16,4 1-4-16,1 0 1 0,-2 1-7 15,3 3-5-15,-3 1-2 0,-11 0 5 0,17 10 13 16,-9 1 19-16,-8 7 22 16,-4 6 13-16,-10 11 6 0,-6 11 20 0,-5-1 4 0,-2 4 5 15,0-3 12-15,0 2 4 16,5-3 0-16,-3 1-6 0,6-3-14 0,4-9-18 16,3-1-9-16,3-3-11 0,3-4-11 15,5-3-6-15,1-4-8 0,1 0-117 0,9-4-7 16,-1-1 0-16,3-4 0 0,5-4 0 15,2 0 0-15,0-5 0 0,-2-2 0 0,4-5 0 16,-1-2 0-16,2-13 0 0,-6-4 0 16,-13-1 0-16,-5-10 0 0,-10-4 0 0,-4-8 0 15,-7 4 0-15,-4-2 0 16,-4 6 0-16,6 1 0 0,5 10 0 0,-1 1 0 16,1 4 0-16,7 5 0 0,2 6 0 15,3-1 0-15,4 2 0 0,3-2 0 0,2 4 0 16,10-4 0-16,1 1 0 0,3-1 0 15,14 0 0-15,6 5 0 0,-4 4-522 0,-6 5-192 16,16 7-182-16,-9 2 68 0,1 8 92 16,5 7-793-16,-6 5-973 0</inkml:trace>
  <inkml:trace contextRef="#ctx0" brushRef="#br0" timeOffset="43924.67">24379 6358 3903 0,'2'-8'-91'0,"0"4"41"0,-2 4 37 0,1-8 22 0,-1 8 18 0,0-6 21 0,0 6 2 16,0 0 2-16,0 0 48 0,0 0 28 15,-7 24 7-15,2-3-1 0,-4 11-2 0,4 4 19 16,-5 0-4-16,0 0 0 0,5 0-11 16,-3-1-5-16,3-1-8 0,-4-3-11 0,6-6-8 15,-3-3-15-15,3-4-2 0,1-1-10 16,-2-3-7-16,0 0-8 0,2-5-8 0,1 2-8 16,1-4-9-16,-3 0-41 0,3-2-69 15,0-5-109-15,0 0-119 0,0 0-110 0,0 0-113 16,0 0-144-16,6-26 39 0,0 13-509 15,-1-3-605-15</inkml:trace>
  <inkml:trace contextRef="#ctx0" brushRef="#br0" timeOffset="46550.39">24559 6318 2996 0,'-4'-3'28'0,"4"3"27"0,-7-11 5 0,1 6 12 15,3 0 30-15,3 5 25 0,-8-6 3 16,8 6-4-16,-6-5-14 0,6 5-10 0,-4-6 1 16,4 6 7-16,0 0 3 0,0 0 6 15,29-4-1-15,-8 3-1 0,10-1-6 16,14 4-6-16,7-2-5 0,10 1-14 16,10-1-7-16,9 2-9 0,1-2-8 0,3 4-5 15,-3-4-5-15,2 2-4 0,-4-2-4 16,0-2-7-16,1 0-3 0,-6-2-2 0,2 1-5 15,-5 1-3-15,-6 1-4 0,1 1-1 16,-15 0 1-16,0 1-2 0,-4-1-3 0,4 4 8 16,-1-4 12-16,1-2 4 15,-1 5 4-15,-2-1 5 0,1 0 0 0,4 0 6 16,-7-2-2-16,3 0-7 0,-7 0-5 0,3 0-2 16,0-2-1-16,-6 2-4 0,-4 0-5 15,-9-2-1-15,0 2 2 0,-9-2-6 16,4 1 1-16,-8 1 12 0,0-2 4 15,-4 2 1-15,-10 0 1 0,21 0-2 0,-14 0-3 16,-7 0 7-16,18-2-1 0,-18 2 1 16,11-1 2-16,-11 1 1 0,0 0-9 0,15 0-5 15,-15 0 0-15,0 0-5 0,10 1-5 16,-10-1-1-16,0 0 0 0,7 4-5 0,-7-4-4 16,4 7-2-16,-4 0 10 0,2 1-4 15,-2 2-6-15,0 4 8 0,0 6 10 0,-2 0 7 16,-2 17-13-16,1 4-1 0,-7 13 13 15,0 1 7-15,-1-1 6 0,-5 3 7 0,0 0-12 16,-4 6 1-16,4-3 5 16,-6 2 15-16,5 0 10 0,0-4 6 0,2-4-4 15,0 0 10-15,3-5-1 0,3-9-4 16,-1-4-4-16,3-1-19 0,-1-3-58 0,4-7 0 16,-2-2 0-16,3-1 0 15,-1-1 0-15,-2-1 0 0,0 1 0 0,0 0 0 0,1-3 0 16,-1-1 0-16,3-1 0 0,-3 0 0 15,1-1 0-15,0 1 0 0,-1-2 0 16,3 2 0-16,-1-1 0 0,-2 3 0 16,5-1 0-16,-4 0 0 0,1 0 0 0,2 1 0 15,-1 0 0-15,-1 3 0 0,0-4 0 16,2 0 0-16,-1 1 0 0,1-7 0 0,-5 1 0 16,6 0 0-16,-1-1 0 0,-2-1 0 15,4-2 0-15,-4 1 0 0,3-2 0 0,-1 0 0 16,0-1 0-16,2 1 0 0,-2 0 0 15,0 0 0-15,2-7 0 0,-4 14 0 0,4-7 0 16,0-7 0-16,-3 12 0 0,0-5 0 16,3-7 0-16,-2 11 0 0,0-5 0 15,2-6 0-15,-2 8 0 0,2-8 0 16,-1 9 0-16,1-9 0 0,0 0 0 0,-2 8 0 16,2-8 0-16,0 0 0 0,-2 7 0 0,2-7 0 15,0 0 0-15,-6 9 0 0,6-9 0 16,-7 5 0-16,7-5 0 0,-12 7 0 15,3-4 0-15,-2 0 0 0,-5 2 0 0,-4-3 0 16,2 2 0-16,-9-1 0 0,-7 3 0 16,4-3 0-16,-10-1 0 0,-3 4 0 0,2-2 0 15,-5-1 0-15,0 1 0 16,-2-3 0-16,-6 8 0 0,6-6 0 0,1-1 0 0,-1 2 0 16,1 1 0-16,0-1 0 0,4-3 0 15,-1 2 0-15,2-3 0 0,6 2 0 0,5-2 0 16,1 0 0-16,-11-5 0 15,11 4 0-15,3-2 0 0,-2 0 0 0,5 0 0 16,-2-1 0-16,1 1 0 0,0-1 0 16,2 1 0-16,2-1 0 0,2 3 0 0,-1-1 0 15,-2 0 0-15,5 0 0 0,-4 2 0 16,4-1 0-16,-3-2 0 0,2 2 0 0,-1 1 0 16,2 0 0-16,-2-1 0 15,-3 0 0-15,4 1 0 0,-3 0 0 0,-1 0 0 0,0 0 0 16,1 0 0-16,-2-2 0 0,0 4 0 15,1-2 0-15,-3 1 0 0,2-1 0 0,-4 1 0 16,-2 0 0-16,2 2 0 0,0-3 0 16,-2 1 0-16,-1-1 0 0,1 0 0 15,-2 0 0-15,5 0 0 0,-1 0 0 16,4 0 0-16,2 0 0 0,2 2 0 0,-2-2 0 16,6 0 0-16,-3 0 0 0,4 2 0 15,0-2 0-15,-1 2 0 0,1-2 0 0,1 1 0 16,2 1 0-16,1 0 0 0,1 0 0 15,9-2 0-15,-20 1 0 0,20-1 0 0,-11 2 0 16,11-2 0-16,-9 2 0 0,9-2 0 16,0 0 0-16,-16 0 0 0,16 0 0 0,0 0 0 15,-9 1 0-15,9-1 0 0,0 0 0 16,0 0 0-16,0 0 0 0,-14 0 0 0,14 0 0 16,0 0 0-16,0 0 0 0,0 0 0 15,-9-3 0-15,9 3 0 0,0 0 0 0,-4-9 0 16,4 1 0-16,0-4 0 0,4-6 0 15,-2-5 0-15,1-15 0 0,6-15 0 16,-2-9 0-16,4-10 0 0,3-24 0 0,1-5 0 16,-4-5 0-16,1-2 0 0,-3 8 0 15,-1 27 0-15,-2 6 0 0,0 5 0 0,-4 5 0 16,-1 15 0-16,-1 2 0 0,2 2 0 16,-4 8 0-16,2 2 0 0,0 3 0 0,0-2 0 15,2 0 0-15,0 2 0 0,2-2 0 16,-2 4 0-16,-1-1 0 0,3 5 0 0,0 2 0 15,-1 3 0-15,-3 2 0 0,1 0 0 16,1 1 0-16,-2 3 0 0,2 0 0 16,0 1 0-16,0 0 0 0,-2 2 0 15,0 5 0-15,2-11 0 0,-2 11 0 0,2-10 0 16,-2 7 0-16,0 3 0 0,1-11 0 16,-1 6 0-16,2 0 0 0,2-2 0 15,-2 0 0-15,0 0 0 0,-1 1 0 0,-1-3 0 16,2 2 0-16,1 0 0 0,-1 0 0 15,0-1 0-15,0 0 0 0,-2 0 0 0,1-2 0 16,-1 1 0-16,0-2 0 0,0-1 0 16,0 1 0-16,0 1 0 0,0 0 0 15,0 1 0-15,0 2 0 0,0-1 0 0,0 8 0 16,-1-11 0-16,1 11 0 0,0-8 0 0,0 8 0 16,0-10 0-16,0 10 0 0,0-8 0 15,0 8 0-15,0-6 0 0,0 6 0 0,-2-7 0 16,2 7 0-16,-2-8 0 0,2 8 0 15,-5-6 0-15,5 6 0 0,0 0 0 0,-2-7 0 16,2 7 0-16,0 0 0 0,0 0 0 16,-1-5 0-16,1 5 0 0,0 0 0 0,0 0 0 15,0 0 0-15,26 0 0 0,3 4 0 16,17-1 0-16,19 1 0 0,7-1 0 16,7 2 0-16,2-2 0 0,3 0 0 15,2-1 0-15,-5 2 0 0,-4-1 0 0,-3-1 0 16,-5 0 0-16,-6 1 0 0,-14-3 0 15,-1 0 0-15,-5-2 0 0,-9 2 0 0,-5 0 0 16,-4-1 0-16,-4 1 0 0,-1-2 0 16,-6 0 0-16,3 1 0 0,-3-1 0 0,-1 0 0 15,-1 0 0-15,-3 1 0 0,0 0 0 16,-9 1 0-16,16-2 0 0,-9 1 0 0,-7 1 0 16,0 0 0-16,13-3 0 0,-13 3 0 15,10-1 0-15,-10 1 0 0,0 0 0 16,13-2 0-16,-13 2 0 0,0 0 0 15,10-4 0-15,-10 4 0 0,13-3 0 0,-1-1 0 16,1-1 0-16,8 2 0 0,0-4 0 16,4 1 0-16,7 0 0 0,2-1 0 0,2 0 0 15,0 1 0-15,-5 0 0 0,-2 3 0 16,-3-2 0-16,-1 1 0 0,0 1 0 0,0-2 0 16,-3 1 0-16,3 1 0 0,-2-2 0 15,1 0 0-15,-4-1 0 0,3 1 0 0,-4 0 0 16,0 0 0-16,-2 0 0 0,2 2 0 15,-2-2 0-15,1 1 0 0,-7 2 0 16,0-2 0-16,-1 3 0 0,1 1 0 0,-11 0 0 16,18-2 0-16,-11 2 0 0,-7 0 0 15,11-2 0-15,-11 2 0 0,11 2 0 0,-11-2 0 16,0 0 0-16,16 2 0 0,-16-2 0 16,0 0 0-16,9-2 0 0,-9 2 0 0,0 0 0 15,0 0 0-15,0 0 0 0,16-2 0 16,-16 2 0-16,0 0 0 0,0 0 0 0,0 0 0 15,0 0 0-15,9 0 0 0,-9 0 0 16,0 0 0-16,0 0 0 0,0 0 0 0,10-1 0 16,-10 1 0-16,0 0 0 0,0 0 0 15,12-4 0-15,-12 4 0 0,11-4 0 16,-6 1 0-16,-5 3 0 0,14-6 0 0,-6 4 0 16,-8 2 0-16,12-3 0 0,-5 1 0 15,-7 2 0-15,13-4 0 0,-13 4 0 16,9-1 0-16,-9 1 0 0,8-2 0 0,-8 2 0 15,0 0 0-15,13-2 0 0,-13 2 0 16,11 0 0-16,-11 0 0 0,14 2 0 0,-14-2 0 16,19 2 0-16,-9-1 0 0,1 1 0 15,-2 2 0-15,3-3 0 0,-3 1 0 16,1 0 0-16,-10-2 0 0,15 2 0 0,-9-1 0 16,-6-1 0-16,9 3 0 0,-9-3 0 0,10 1 0 15,-10-1 0-15,8 2 0 0,-8-2 0 16,0 0 0-16,9 2 0 0,-9-2 0 0,0 0 0 15,0 0 0-15,0 0 0 16,10 2 0-16,-10-2 0 0,0 0 0 0,0 0 0 16,0 0 0-16,0 0 0 0,0 0 0 15,0 0 0-15,0 0 0 0,0 0 0 0,0 0 0 16,0 0 0-16,0 0 0 0,0 0 0 16,0 0 0-16,0 0 0 0,0 0 0 0,0 0 0 15,-21-11-559-15,12 9-412 0,-5 0 74 16,-5-1 101-16,2 1-894 0,-4 0-1124 0</inkml:trace>
  <inkml:trace contextRef="#ctx0" brushRef="#br0" timeOffset="113443.28">1670 5790 1528 0,'7'-4'122'0,"-7"4"-30"0,8-6-9 0,-8 6-5 0,0 0 5 0,0-7 5 0,0 7-4 0,0 0 2 0,0 0 3 0,0 0-5 16,-12-12-8-16,12 12-5 0,-9-4-5 0,9 4-9 15,-9-3-4-15,9 3-2 0,0 0-8 16,-21 0-6-16,21 0-1 0,-20 5-5 0,7-3-2 16,-1 3-2-16,-4 0 0 0,-1 2-6 15,-10 5 3-15,-1 0 0 0,-1 4-5 16,2-3-2-16,2 3-1 0,-2 1 1 0,0 1 3 16,1 2-5-16,-10 7 1 0,11-6 4 15,-3 10-5-15,5-9 4 0,3 2-1 16,-1 2-6-16,7-2 0 0,-2 1-2 0,3 4 3 15,0-1-7-15,2 1 0 0,2 1 3 16,2 2 0-16,2 1 4 0,3-6 5 0,2-3 0 16,2 2-8-16,0-1 1 15,2 1 2-15,0-1 8 0,2 0 6 0,1 5-3 16,4-6 1-16,0-1-1 0,2 3 8 16,1-4-8-16,3 2 4 0,1 1-2 15,-2 0-2-15,6-5-2 0,-4 2 1 0,2 1-3 16,3-3-2-16,-6-2-2 0,-2-3 4 15,8 8-3-15,-2-3-6 0,2-2 7 16,-4 7 34-16,1-10-5 0,-5 1 3 0,0-3-11 16,-1 1-8-16,1 0-5 15,-1 3 0-15,-1-2-3 0,0 2 0 0,3-1 7 16,-3 3-11-16,0-3-5 0,5 9 2 16,-2-1 0-16,-2-2-6 0,1 2 3 0,3 1 1 15,-5-4-1-15,-5-2 3 0,2 2-2 16,-1 0 7-16,-3-1 2 0,0 0 5 15,-1 1-7-15,-3 1 4 0,2 0-3 0,-2-1-5 16,0 0 5-16,-2 1-3 0,-1 2-4 16,1 2 2-16,-2-2 0 0,-1 8-2 15,-4 0 2-15,2-3 5 0,-4 1-1 0,2 1 6 16,-2-3-1-16,-1 0 4 0,-2 2-2 16,3-3-1-16,0-6 1 0,-2-4 0 0,4 1 11 15,0-2-3-15,-1 0-1 0,2-2 0 16,-1-1-7-16,2-1-4 0,0-4 4 15,2-1 9-15,1 0 13 0,0 0 7 16,4-7 8-16,-5 11 8 0,5-11-4 16,-4 5-9-16,4-5-8 0,0 0-7 0,0 0-2 15,0 0-8-15,0 0-4 16,19-16-6-16,-9 11-1 0,-1 0-2 0,4 1-2 0,3 0-3 16,-3 1-1-16,2 3-1 0,2 0-3 15,2 3 0-15,0 5 2 0,2 1-1 16,4 8-1-16,2-1 1 0,-4 9-1 0,-1 0 0 15,-1 7 0-15,2 2-1 16,2 6-3-16,-6-1 5 0,2 2-3 0,-2 0 1 16,-2 3-4-16,-2 1 1 0,1 2 2 15,-3-1 2-15,0 2 4 0,-3 1 1 16,-1-1 1-16,-3-3 5 0,-2-1 3 0,0 1-1 16,-2 2 3-16,-1-3-3 0,-1 1 3 15,-3 1-1-15,1 0-3 0,-2-1 1 0,-1-2 4 16,-2-2-4-16,2 0-3 0,-1-2-3 15,1-1 0-15,-3-4 0 0,2 1-3 16,0-1-4-16,1-1 1 0,-1-1-3 0,2-5-1 16,-2-2 1-16,4-4 0 0,-2 4-4 15,3-1 2-15,-1 0-3 0,0 0-1 16,0 0 1-16,2 2-2 0,0-2-1 16,2 2 0-16,0-1 2 0,0 11-3 0,-1 0 1 15,3 0 0-15,1 0 3 0,-2 0 2 16,3 2-3-16,-1 0 0 0,1 1 2 15,0 1-3-15,-2-1-2 0,0 0 4 0,0-1-3 16,-1 2 0-16,1-1-2 0,1 0 4 16,1 1-4-16,1-1 5 0,-4 2-2 0,1 4 1 15,-2-2-4-15,-4-1 5 0,4 0 4 16,-2 1-1-16,-2-2-4 0,0-2-1 16,0 1 0-16,0-1 2 0,-4 1 1 0,2-1 6 15,-1 4 0-15,-3-2-8 16,1 11 4-16,0-13-5 0,2-1 0 0,1 1 3 0,0-1-5 15,3-2 2-15,-3 0 3 16,2 2-1-16,-2-2-4 0,4-5 1 0,0-6-1 16,0 2-1-16,0 15 0 0,0-3 5 15,0 1-6-15,-1 1-1 0,1-2 0 16,-2 1 5-16,2 1-1 0,0 0 2 0,0 0 0 16,0 2-1-16,-3 0 0 0,1 1 6 15,-2-2 3-15,1-2 0 0,-1 2-1 16,2-4-3-16,0-1 0 0,0 0 1 0,-1-1 3 15,1 0 1-15,0-2 0 0,-3 1-4 16,0 3 4-16,1-5 5 0,2 3-5 16,-5 0-1-16,3 2-2 0,-3 1 0 15,-3-1-1-15,2-2-8 0,-1-2 11 0,-3-1-4 16,3-4-7-16,0-1 3 0,-2 2-1 16,2-6 1-16,2-5 2 0,-3 1-1 0,2 2 1 15,1-5-4-15,1-2 0 0,1 0-3 16,-4-1 5-16,4-2 0 0,-1 2 0 15,1-2-3-15,1-4 0 0,0 1 4 0,3-2-9 16,-2 0 2-16,3-7 3 0,-4 10 5 16,4-10-8-16,0 7 1 0,0-7 4 0,0 0 4 15,0 0 1-15,16 3-5 0,-16-3 7 16,36-13-6-16,-4 0 0 0,1 0 0 16,1-1 0-16,0 0 0 0,-4 1 0 15,3 0-3-15,-5 1-6 0,-5 2 6 16,-1 3 0-16,-8 0 5 0,2 2-2 0,-5 1-2 15,-2 0 6-15,2 1 15 0,-11 3 21 16,14-5 17-16,-6 1 13 0,-8 4 13 0,12-4 7 16,-12 4 4-16,7-5-6 0,-7 5-10 15,8-3-3-15,-8 3-8 0,0 0-11 16,5-6-9-16,-5 6-13 0,0 0-15 0,0 0-67 16,0 0-104-16,10-2-125 0,-10 2-132 15,0 0-195-15,0 0-330 0,0 0 116 16,0 0 78-16,0 0-674 15,-28 16-863-15</inkml:trace>
  <inkml:trace contextRef="#ctx0" brushRef="#br0" timeOffset="115824.36">14106 4816 2400 0,'0'0'360'0,"2"-10"-72"0,-2 10-31 0,0 0-25 0,0-12-18 0,0 7-7 0,0 5-20 0,0 0-15 0,-2-12-7 0,2 12-12 15,0 0-15-15,0-10-14 0,0 10-10 0,0 0-15 16,0 0-7-16,0 0-7 0,0 0 11 15,0 0 4-15,11 27-1 0,-4-7 16 0,-2 15-8 16,3-4 5-16,-5 6 5 0,5-2 16 16,-2 0-13-16,3 3-10 0,1-3-3 15,-5-3-3-15,5-3-15 0,-4-3-6 16,-2-5-8-16,-1-7-19 0,-1 1 1 0,0-2 1 16,0 0-16-16,0-4-7 0,-1 1 4 15,4-2-8-15,-5-1-3 0,0-7-10 0,2 10-34 16,-2-10-70-16,-2 9-85 0,2-9-104 15,0 0-127-15,-10 0-128 0,10 0-195 16,0 0-24-16,-15-10 78 0,12 4-551 0,-6-1-685 16</inkml:trace>
  <inkml:trace contextRef="#ctx0" brushRef="#br0" timeOffset="116273.19">13944 4807 3262 0,'-13'0'-80'0,"13"0"36"0,-13 2 30 0,13-2 36 0,-14 2 34 0,14-2 26 0,-13 2 14 0,13-2 4 0,-11 1 3 16,11-1-1-16,-9 2-1 0,9-2 1 15,0 0-3-15,-11 2-2 0,11-2 3 16,0 0 2-16,0 0 4 0,0 0-7 16,0 0-6-16,0 0-9 0,23-12-7 0,-4 2-5 15,11-4-10-15,7 0-7 0,-2-1-7 16,1-1-3-16,-4 1-2 0,0 3-6 0,-3 0-9 15,-6 3 2-15,-5 2-5 0,-4 2 0 16,-3 0-2-16,0 2-3 0,-2 0-5 16,-9 3 3-16,13-4-5 0,-13 4-4 0,9-3-8 15,-9 3-9-15,0 0-21 0,0 0-44 16,8-2-66-16,-8 2-76 0,0 0-91 16,0 0-111-16,0 0-204 0,0 0 2 15,0 0 67-15,-17 17-242 0,13-12-283 0</inkml:trace>
  <inkml:trace contextRef="#ctx0" brushRef="#br0" timeOffset="117406.11">14323 5341 2217 0,'-7'4'106'0,"-2"0"34"0,0 0 22 0,9-4 29 0,-14 5 37 0,14-5 35 0,-8 3 18 0,8-3 10 0,0 0-8 0,-12 2 0 16,12-2-5-16,0 0-5 16,0 0 5-16,0 0-21 0,0 0-18 0,0 0-24 15,23-17-18-15,2 2-24 0,6-4-11 16,-1 0-22-16,2 0-8 0,-1 0-17 0,-1-1-9 15,1 1-10-15,-4 2-16 0,-3-1-3 16,-7 8-12-16,-2 2-5 0,-5 0-4 0,-1 2-7 16,-1 2-7-16,-8 4-4 0,8-6-18 15,-8 6-9-15,8-5-22 0,-8 5-44 0,0 0-50 16,3-2-63-16,-3 2-79 0,0 0-107 16,0 0-115-16,0 0-142 0,0 0-177 15,-11 15 49-15,11-15 90 0,0 0-510 0,0 0-626 16</inkml:trace>
  <inkml:trace contextRef="#ctx0" brushRef="#br0" timeOffset="117823.72">14817 4920 3152 0,'-20'-3'130'0,"5"6"31"0,1-3 1 0,2 1 16 16,12-1 33-16,-24 3 27 16,13 1 15-16,0 3-4 0,1 1-30 0,-1 2 2 15,4 1-18-15,-2 0-4 0,6 3-2 16,1-1-17-16,2-1-9 0,3 6-11 16,2-4-17-16,4 1-11 0,6 1-5 0,5-4-13 15,4 2-10-15,3-3-1 0,-3-4-21 16,-1-3-10-16,-1-4-8 0,-1-2-11 0,1-1 16 15,-3-1-10-15,1-3-7 0,-4 1 0 16,-3-1-9-16,-1-2-3 0,-1-1 0 0,0 0-6 16,-6-4 2-16,-1 3-6 0,-2-2-1 15,-6-3 1-15,2 0-3 0,-3-6-7 16,-6 4-5-16,0-1-3 0,2 2 2 16,-3 0-2-16,3 5-2 0,0 1-6 0,0 4 4 15,-2 4-5-15,2 0-11 0,9 3-27 16,-19 5-44-16,8 0-72 0,0 3-84 0,2 5-120 15,4-2-146-15,-1 2-162 0,4-4-160 16,4 0 63-16,4-3-705 0,3-1-913 16</inkml:trace>
  <inkml:trace contextRef="#ctx0" brushRef="#br0" timeOffset="118161.56">15157 4813 3820 0,'-3'-6'-17'15,"3"6"71"-15,-9-9 45 0,3 5 45 0,6 4 36 16,-8-7 21-16,8 7-6 0,0 0-4 16,0 0 0-16,0 0-4 0,0 0-13 15,-15 18-4-15,13-10-21 0,0 2-6 0,4 1-11 16,0 0-5-16,2 1-11 0,5 1-7 16,-2-3-10-16,5-2-1 0,1-1-14 0,3-2-7 15,-3-1 9-15,1-3-11 0,-3-1 0 16,-11 0-18-16,26-5-3 0,-11 2 6 0,-1-2-16 15,-3-5 0-15,-2 4-2 16,0-2-4-16,-6-1-5 0,1 0 2 0,-4-3-6 0,0-3-2 16,-5-3-2-16,-3-3-4 15,-4-7-4-15,1 8-10 0,4 2-5 0,-5 3-16 16,2 3-45-16,3 5-47 0,-1 5-60 16,0 2-75-16,8 0-108 0,-21 11-133 15,14 1-168-15,-4 3-141 0,-3 2 83 0,3 1-628 16,2-2-792-16</inkml:trace>
  <inkml:trace contextRef="#ctx0" brushRef="#br0" timeOffset="118460.31">15439 4330 3979 0,'-18'-23'79'0,"-4"4"43"16,5 2 48-16,4 5 31 0,4 3 8 15,-1 2-18-15,2 2-20 0,8 5-16 16,0 0-9-16,0 0-7 0,0 21-20 0,14 6-15 16,6 13-1-16,7 8 6 0,5 9-6 15,6 14-7-15,1 7-18 16,3-1 5-16,-6 2-1 0,-2 1-21 0,-2-3-2 16,-9-11-16-16,-1-5-26 0,-4-1-31 0,0-3-29 0,-5-6-19 15,-3-10-25-15,-7-3-26 16,5-7-23-16,-4-5-33 0,-3-9-44 0,1-8-54 15,-2-3-42-15,0-2-28 0,0-4-38 16,0 0-15-16,-3-23-37 0,1 4-24 0,-4-18-20 16,-5-15-466-16,1-6-417 0</inkml:trace>
  <inkml:trace contextRef="#ctx0" brushRef="#br0" timeOffset="118725.35">15679 4890 2557 0,'-9'-31'18'0,"0"1"35"0,1 6 50 0,0 3 52 16,3 0 39-16,-1 4 27 0,4 2-3 15,-1 1-7-15,6 2-17 0,1 0-14 0,3 1-17 16,6 4-16-16,3 1-11 0,1 4-16 15,4 2-9-15,4 3-10 0,5 8-5 0,3 3-10 16,-7 2-1-16,1 4-4 0,-7 2 5 16,-4 5 3-16,-5 0 11 0,-3-2 6 15,-5 0 11-15,-6-1 1 0,-5 11-2 16,-1-3-13-16,-2-3-11 0,-1-6-8 16,3-6-8-16,-2-2-4 0,0-1-9 0,0-7-9 15,4-2-26-15,-1-3-37 0,8-2-48 16,-19-7-62-16,9-4-72 0,1-4-100 0,1-4-106 15,1 4-143-15,2-4-185 0,2 4 49 16,-1 3 79-16,4 0-400 0,4-2-474 0</inkml:trace>
  <inkml:trace contextRef="#ctx0" brushRef="#br0" timeOffset="118928.86">16296 4628 3108 0,'0'0'230'0,"0"-9"22"0,0 9-1 16,0 0-15-16,0 0-22 0,6-5-13 16,-6 5 10-16,0 0-8 0,21 22-18 0,-8-6-12 15,5 6-17-15,-1 4-14 0,0 1-12 16,-1 2-13-16,-2-1 1 0,-3-1-26 0,0 2-21 16,-4-8-41-16,-1-6-51 0,-3 1-65 15,4-1-85-15,-4-2-115 0,-1-3-119 16,0-2-163-16,0-3-131 0,-2-5 57 0,2 5-461 15,-2-5-572-15</inkml:trace>
  <inkml:trace contextRef="#ctx0" brushRef="#br0" timeOffset="119090.71">16310 4452 3027 0,'-17'-11'171'0,"2"2"15"0,5 2 1 16,1 2-13-16,1-1-17 0,5 3-18 15,3 3-17-15,-11-5-34 0,11 5-79 0,0 0-132 16,0 0-175-16,0 0-265 0,0 0-21 16,23 12 64-16,-17-3-219 0,1-1-230 0</inkml:trace>
  <inkml:trace contextRef="#ctx0" brushRef="#br0" timeOffset="119476.43">16428 4619 2308 0,'0'0'170'0,"4"9"5"15,-4-9 37-15,8 7 48 0,-8-7 47 16,13 8 18-16,-3-3-3 0,-1 0-3 0,4 4-40 16,1-1-18-16,1 3-14 0,0-1-3 15,-2 4-23-15,1-2-6 0,-1 2-3 16,-4-3 2-16,1 2-9 0,-2-1-3 16,-3 0-9-16,-1-2-10 0,2-1-9 0,-3-1-8 15,0 0-4-15,3-2-1 0,-6-6 5 16,1 9-6-16,-1-9-32 0,0 0-128 0,0 0 0 15,0 0 0-15,2-20 0 0,-2 3 0 16,2-5 0-16,2-2 0 0,1 0 0 16,-3 4 0-16,7-1 0 0,-6 4 0 0,3 3 0 15,-1 0 0-15,1 4 0 0,1 1 0 16,3 4 0-16,-2 3 0 0,-8 2 0 0,19 2 0 16,-6 5 0-16,1 2 0 15,-1-1 0-15,0 6 0 0,3 0 0 0,-4-1 0 0,1 1 0 16,-1 1 0-16,-2-3 0 15,-2 2 0-15,-1-2 0 0,3-1 0 0,-3 1 0 16,-1-4 0-16,0 1-383 0,0-2-360 16,-3 0-202-16,3-2 76 0,-3-1 111 0,2 0-770 15,-5-4-973-15</inkml:trace>
  <inkml:trace contextRef="#ctx0" brushRef="#br0" timeOffset="119777.07">16806 4639 4612 0,'-7'-4'178'16,"7"4"51"-16,-4-9 45 0,4 9 33 0,0 0 27 0,9-10 2 16,-9 10-4-16,14-4-11 15,-3 4-27-15,-11 0-27 0,29 2-26 0,-11 1-8 16,1 3-15-16,-2-1-203 0,2-1-15 16,1 5 0-16,0-2 0 0,-3-2 0 0,-4 2 0 15,0-1 0-15,-1-3 0 0,-1 0 0 16,-3 0 0-16,-8-3 0 0,15 6 0 15,-15-6 0-15,13 1 0 0,-13-1 0 0,14-7 0 16,-6 1 0-16,-3-6 0 0,4-2 0 16,-4-8 0-16,2-9 0 0,-3-3 0 0,0-3 0 15,0 3 0-15,-3 7 0 0,-1 8 0 16,0 4 0-16,0 2-147 0,0 1-570 16,-3 6-264-16,1 0 82 0,2 6 107 0,0 0-791 15,0 0-1025-15</inkml:trace>
  <inkml:trace contextRef="#ctx0" brushRef="#br0" timeOffset="120178.63">17340 4362 4377 0,'0'0'18'0,"0"0"15"16,-1-9 0-16,1 9 21 0,0 0 37 0,0 0 45 15,0 0 32-15,-8 26 7 16,6-10-4-16,-1 3-3 0,1 4 13 0,-3 0 0 16,3 1-22-16,2-6 9 0,0 1-11 15,2 0 5-15,3-2-5 0,-2-1-1 0,1-3-12 16,2 1-5-16,1-4-7 0,5-3-15 16,-1-1-5-16,0-5-16 0,5-1-12 15,2-3-9-15,4-4-6 0,-3-2-10 0,1-1-5 16,0-3-4-16,-4 2-2 0,4-8-9 15,-3-3 0-15,-6 1-4 0,-3 1-4 16,-4-3-4-16,-2-2-2 0,-2 6 3 16,-2-4-11-16,-4 3-1 0,-1 1-6 0,-3 5-10 15,-3 5 0-15,-2 3-20 0,-3 1-90 16,3 5-73-16,-4 4-87 0,-4 0-113 0,4 3-127 16,-2 2-125-16,6-4-180 0,2 0 31 15,1-1 82-15,7-1-583 0,5-3-745 0</inkml:trace>
  <inkml:trace contextRef="#ctx0" brushRef="#br0" timeOffset="121294">17512 4458 3871 0,'0'0'146'0,"0"0"32"16,0 0 38-16,9 5 40 0,-9-5 5 16,0 0 15-16,0 0-3 0,15 0-17 0,-15 0-21 0,20 0-24 15,-11 0-19-15,3 0-15 16,-1 1-21-16,0 1-5 0,5 0-24 0,-3-2-10 15,-1 1-11-15,1 1-11 0,1 0-8 16,-3-2-9-16,0 0-9 0,-11 0-5 16,17 2-9-16,-17-2-1 0,13-6 8 0,-5 5 3 15,-2-4 8-15,-2 0 0 0,-1-4 6 16,-1-1 13-16,-2 0-52 0,-2-5-40 0,2 4 0 16,-1-1 0-16,-1-2 0 0,-2 4 0 15,0 0 0-15,2 3 0 0,2 0 0 0,0 7 0 16,-8-13 0-16,8 7 0 15,0 6 0-15,0 0 0 0,-2-10 0 16,2 10 0-16,0-9 0 0,0 9 0 0,9-10 0 16,-2 5 0-16,6-4 0 0,1 2 0 0,1 0 0 15,-2 1 0-15,2 1 0 0,1-1 0 16,-3 2 0-16,-2 1 0 0,1 2 0 0,-1-1 0 16,-11 2 0-16,21 2 0 15,-10 2 0-15,-1 0 0 0,0 3 0 0,-3-1 0 0,2 0 0 16,0 3 0-16,-4-2 0 0,1 0 0 15,-1 1 0-15,3-1 0 0,-4 0 0 16,0-2 0-16,2 0 0 0,-6-5 0 0,9 7 0 16,-5-4 0-16,-4-3 0 0,0 0 0 15,15 2 0-15,-15-2 0 0,15-10 0 16,-5 1 0-16,1-1 0 0,-2-1 0 16,2 1 0-16,-4 0 0 0,0 0 0 0,1 1 0 15,-3 4 0-15,2-2 0 0,-3 2 0 16,-4 5 0-16,0 0 0 0,12-4 0 0,-12 4 0 15,0 0 0-15,11 13 0 0,-8-6 0 16,1 0 0-16,2 1 0 0,-3 1 0 0,3 1 0 16,-3 0 0-16,4-1 0 0,-1-1 0 15,-1-1 0-15,1-1 0 0,-3-2 0 0,-3-4 0 16,12 9 0-16,-12-9 0 16,10 2 0-16,-10-2 0 0,0 0 0 0,16-8 0 15,-8 2 0-15,-2-2 0 0,1-4 0 16,-1-1 0-16,0 3 0 0,2-2 0 0,-4 3 0 15,-1 1 0-15,-1 3 0 0,4-3 0 16,-6 8 0-16,3-8 0 0,-3 8 0 0,0 0 0 16,0 0 0-16,0 0 0 0,0 0 0 15,0 0 0-15,20 14 0 0,-18-7 0 0,1 1 0 16,1-1 0-16,0 3 0 0,-2-6 0 16,2 3 0-16,2-2 0 0,-3 0 0 15,5-1 0-15,-8-4 0 0,14 2 0 0,-14-2 0 16,18-6 0-16,-8 1 0 0,1-3-10 15,0 0-503-15,1-3-2 0,-4-1 3 16,1-4 19-16,1-2 39 0,-1-2 53 16,-5 0 66-16,2-4 73 0,-3-12 70 0,3 0 65 15,-6-2 62-15,3 1 42 0,-10-1 57 16,5 2 49-16,-1 8 43 0,1 6 33 0,0 5 35 16,0 3 21-16,0 2 13 0,0 0 10 15,2 5 8-15,0 7 19 0,-1-3 39 0,1 3 20 16,0 0 8-16,0 0 4 0,1 32-5 15,3-12-7-15,0 1-161 0,1 14-163 0,4 1 0 16,-4 4 0-16,4 10 0 0,4-5 0 16,3 1 0-16,-1-11 0 0,1 1 0 0,-4-2 0 15,6-3 0-15,-3-3 0 16,-1-3 0-16,-3-6 0 0,-4-4 0 0,3-4 0 16,-4-2 0-16,-1-5 0 0,3 0 0 15,-8-4 0-15,12-1 0 0,-12 1 0 0,15-18 0 16,-12 6 0-16,6-3 0 0,-6 3 0 15,3-2 0-15,-4 4 0 0,-2 1 0 16,-4 2 0-16,0 2 0 0,4 5 0 0,-12-2 0 16,12 2 0-16,-14 4 0 0,2-1 0 15,4-1 0-15,3 3 0 0,-3-1 0 16,8-4 0-16,-12 7 0 0,7-4 0 16,1 1 0-16,4-4 0 0,-6 4-146 0,6-4-323 0,0 0-136 15,0 0-147-15,0 0-100 16,6 11 72-16,-6-11-780 0,9 3-1003 0</inkml:trace>
  <inkml:trace contextRef="#ctx0" brushRef="#br0" timeOffset="121609.74">19087 4312 4022 0,'0'0'43'0,"-15"16"72"0,-2-3 43 0,-10 8 36 0,-9 6 51 0,-10 6 59 0,-19 13 29 0,-10 2 23 15,-11 7 14-15,-8 2-7 0,-15 2-14 16,-9 3 8-16,-40 21 13 0,0-5-16 16,-4 7-96-16,-9-5-258 0,0 0 0 0,-3 1 0 15,12-4 0-15,44-16 0 0,5 0 0 16,7-3 0-16,7-1 0 0,2-2 0 0,10-4 0 16,6-3 0-16,28-14 0 0,6-2 0 15,5-5 0-15,10-6 0 0,7-3 0 0,2-1 0 16,5-3 0-16,5-5 0 0,2 0 0 15,3-3 0-15,-2 1 0 0,7-2 0 0,-1 1 0 16,0-3 0-16,4-3 0 0,0 0 0 16,0 0 0-16,29-5-998 0,3-7 37 0,4-5 119 15,2-6-991-15,7-6-1260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40:14.955"/>
    </inkml:context>
    <inkml:brush xml:id="br0">
      <inkml:brushProperty name="width" value="0.05292" units="cm"/>
      <inkml:brushProperty name="height" value="0.05292" units="cm"/>
      <inkml:brushProperty name="color" value="#FF0000"/>
    </inkml:brush>
  </inkml:definitions>
  <inkml:trace contextRef="#ctx0" brushRef="#br0">12538 5266 47 0,'0'0'322'0,"6"-4"-61"0,-6 4-32 0,0 0-21 0,0 0-21 0,4-7-12 0,-4 7 5 0,0 0 6 0,0 0 2 0,0 0 6 0,0 0 12 0,0 0 3 0,0 0-3 0,0 0 10 0,1-7-3 0,-1 7-2 0,0 0-2 0,0 0-11 16,0 0-5-16,0 0-10 0,0 0-14 0,0 0-15 15,0 0-17-15,3-8-16 16,-3 8-15-16,0 0-14 0,0 0-5 0,0 0-12 0,0 0-6 16,0 0-6-16,13 26-3 15,-7-16-2-15,-3 0-4 0,3 6-2 0,0-3 0 16,0 3-5-16,0-2 1 0,-3 2-6 16,5-2-3-16,-7 2 0 0,6-3-5 15,-2-1-4-15,-3-1 0 0,2-1-3 0,0-1-3 16,-1-1-4-16,-3-1 2 0,4 0-1 15,-2 0-1-15,-2-7 0 0,5 10-6 0,-5-10 2 16,0 7-2-16,1-4-3 0,-1-3-38 16,0 0-45-16,0 0-47 0,-6 7-53 0,6-7-67 15,0 0-58-15,0 0-62 16,0 0-83-16,0 0-125 0,0 0-74 0,-24-10 63 16,20 4-298-16,4 6-359 0</inkml:trace>
  <inkml:trace contextRef="#ctx0" brushRef="#br0" timeOffset="500.12">12371 5054 2203 0,'-10'-2'-76'0,"3"-2"27"0,-1 2 21 0,8 2 13 15,-15 2 14-15,15-2 18 0,-15 5 17 16,6 2 14-16,-2 3 15 0,-2 5 5 16,-2 8 11-16,0 3 9 0,1 3 5 0,3 3 9 15,4 2 3-15,-1 4 10 0,0 2 6 16,6 1 8-16,0 2 9 0,2-2 4 16,6 2 4-16,2-2 2 0,5 3-4 0,6-2-6 15,5-5 2-15,3-3-5 0,6-3-9 16,5-3-4-16,4-6-6 0,3-3-12 0,7-6-9 15,-8-4-7-15,3-4-9 0,1-3-5 16,-2-4-12-16,0-5-4 0,-3-1-7 16,5-7 0-16,-12-1-4 0,4-4 1 0,-2-4 7 15,-9-1 18-15,-8-2 9 0,2-11 9 16,-10 2-2-16,-4-3-7 0,-2-2 2 16,-4-15-3-16,-13-3 4 0,-1-1-19 15,-8-2-8-15,-4 2-4 0,-9 7 0 0,-5 7-14 16,-1 5-5-16,-7 6-3 0,-3 8-6 15,-4 6-5-15,1 10-2 0,5 8-4 16,1 3-1-16,-1 4 6 0,-9 6-17 0,5 4-39 16,0 5-42-16,9 1-49 0,1 6-54 0,1 0-87 15,7 1-97-15,3-4-114 0,5-1-212 16,1-2-1-16,4 4 79 0,4 0-406 16,6-3-495-16</inkml:trace>
  <inkml:trace contextRef="#ctx0" brushRef="#br0" timeOffset="1270.07">12512 8470 2766 0,'0'-9'44'0,"0"2"18"0,1 1 7 0,1-4 6 0,3-1 4 0,0-2 2 0,3 2-1 15,-1 0-3-15,1-2-2 0,4 3-8 16,-3 1-3-16,0 3-9 0,1-1-7 0,1 3 3 16,0 3-17-16,0 1 13 0,-11 0 0 15,14 7 16-15,-3 0 23 0,-8 4 17 0,-1 5 16 16,-2 2 21-16,0 3 6 0,-4 2 5 16,-4 9-4-16,4-5-7 0,1-5-5 15,-1 1-15-15,2-6-8 0,0 2-11 0,2-2-10 16,2-1-9-16,0-3-6 0,2-1-3 0,-1 2-7 15,3 0-13-15,4-6 3 0,-1 1-7 16,5-4-6-16,-1-2-10 0,0-1-20 16,5-4-30-16,1-4-38 0,-2-5-36 15,8-7-46-15,-6-10-64 0,-1-3-41 16,6-11-38-16,-8-5-33 0,2-5-26 0,-5 1-15 16,-5-1 13-16,-2 0 1 0,-6 9 1 15,-2 2 20-15,-4 5 52 0</inkml:trace>
  <inkml:trace contextRef="#ctx0" brushRef="#br0" timeOffset="1571.85">12866 8110 2058 0,'-17'-24'-85'0,"-3"5"39"0,-4 3 24 15,-4 3 26-15,-3 10 18 0,4 1 17 0,-14 5 20 16,-2 8 16-16,-7 9 22 0,-2 6 25 16,-2 6 11-16,5 6 15 0,-8 16 17 0,3 4 11 15,9 4 12-15,3 4 1 16,13-10 8-16,7 4-3 0,6-3-15 0,5 2-6 16,11-2-6-16,6-3-7 0,5-3-4 15,14-6-5-15,11-5-1 0,10-6-8 16,11-7-6-16,8-6-4 0,9-9-11 0,4-9-6 15,5-6 13-15,19-10-13 0,-5-8 7 16,-5-5 1-16,-28 0 15 0,-5-1-5 0,-10-7 4 16,-4-2-4-16,-13-6-7 0,-7-2-10 15,-10-1-11-15,-14 4-16 0,-8 2-15 0,-14-13 2 16,-11 3-9-16,-24-11-12 0,-7 1-14 16,-9 6-23-16,-10 0-33 0,-9 8-28 0,-5 9-36 15,-1 14-27-15,23 17-29 16,-2 13-41-16,0 10-62 0,-12 16-82 0,12 11-87 15,5 6-131-15,12 7-215 0,14 5 61 16,16-7 78-16,6-2-466 0,10 5-551 0</inkml:trace>
  <inkml:trace contextRef="#ctx0" brushRef="#br0" timeOffset="2428.19">12308 12491 3189 0,'0'-8'28'0,"0"-3"10"0,2 1 22 0,2-1 7 0,1-2 7 0,3 1 3 0,2-5-4 0,1 1-6 0,2 3 0 0,1-1-11 15,1 3-8-15,-1 0-5 0,-2 4-5 16,2 0 0-16,-1 2-3 0,0 1-11 15,-1 2 3-15,-12 2 0 0,21 6-3 16,-9-1-4-16,-5 2 17 0,-2 3 12 0,-1 0 17 16,3 6 8-16,-9 1 13 0,0 2 9 15,-3 4-1-15,2-4 0 0,-1 1-2 0,0-4-5 16,2 0-5-16,1-2-7 0,-1-2-7 16,0 0-4-16,2-3 0 0,0 1-4 0,0-2-1 15,2 3 7-15,0-3 1 0,1 1 9 16,3-1 0-16,-1 0-2 0,2 1-2 15,0 0 1-15,1 0-5 0,-3-1-3 0,2 0 0 16,2-1 0-16,-4 2 6 0,1-2-3 16,-1 2 2-16,-3-3 9 0,0 3-5 0,0-2 2 15,1 1-4-15,-3-8-6 16,-7 19 2-16,2-8-15 0,-6-1-6 0,0 0-6 16,-3 2 4-16,-4-3-66 0,2-1-66 15,-2-1-67-15,1-2-85 0,2-5-96 0,-4-1-96 16,-2-5-116-16,-10-9-204 0,6-7 52 15,7-4 77-15,0-7-442 0,4-3-534 0</inkml:trace>
  <inkml:trace contextRef="#ctx0" brushRef="#br0" timeOffset="2785.28">12226 12147 3021 0,'-11'-9'11'0,"-1"4"13"0,-1 7 15 15,-1 4 23-15,0 4 38 0,-13 15 32 16,-7 13 18-16,1 9 13 0,-5 22 18 0,4 6 6 15,4 5 10-15,3 1 2 0,9-14 6 16,7 5-10-16,8-1-8 0,4-2-3 0,12-3-6 16,10-6-4-16,10-4-4 0,8-11 12 15,24 2-8-15,-4-18-9 0,14-12-3 16,8-9-11-16,6-11-17 0,24-10-8 0,-2-14-12 16,-5-3-4-16,-7-5-2 0,-13-7-12 15,-6-4 5-15,-15-6-7 0,-21 6-3 0,-8-6-6 16,-8-6 4-16,-12 0 0 0,-11-7-5 15,-12-1-7-15,-20-18-10 0,-11 2-9 16,-19 0-5-16,-11 3-31 0,-18 2-22 16,-11 6 0-16,-7 12 0 0,-6 10 0 0,-6 17 0 15,1 16 0-15,6 20 0 0,3 16 0 16,7 18 0-16,8 13-4 0,9 9-159 0,13 12-64 16,16 6-77-16,9 2-115 0,18 3-131 15,9-17-198-15,12-1-82 0,10-4 80 0,4-3-677 16,8-3-878-16</inkml:trace>
  <inkml:trace contextRef="#ctx0" brushRef="#br0" timeOffset="13128.51">20261 11100 1267 0,'-4'-3'506'0,"4"3"-122"0,-7-5-51 0,7 5-38 0,-5-5-20 0,5 5-31 0,0 0-21 0,-6-9-22 0,6 9-2 16,-2-5-7-16,2 5-8 0,0 0-2 0,-1-7-6 15,1 7-4-15,0 0-7 16,-4-5-5-16,4 5-10 0,0 0-5 0,0 0-5 16,0 0-9-16,0 0 0 0,0 0-13 15,0 0-6-15,-7-7-6 0,7 7-9 0,0 0 8 16,0 0 16-16,0 0 0 0,1 27-4 15,1-12-1-15,2 0-5 0,0 7-4 0,-1 11 4 16,3-1-1-16,0 4-3 0,0 0-3 16,-1-2 0-16,-1 3-3 0,3-3 7 0,-5-6-12 15,5-5-4-15,-3-2-8 0,-3-2-9 16,3-2-62-16,0-2-13 0,-1-1 0 0,-3-2 0 16,2 0 0-16,-2-2 0 0,2-1 0 15,0 0 0-15,0-1 0 0,-2-4 0 16,2 2 0-16,-2-6 0 0,0 11 0 15,1-6 0-15,-1-5 0 0,0 8 0 0,0-8 0 16,0 0 0-16,0 8 0 0,0-8 0 16,0 0-175-16,0 0-153 0,0 0-104 0,0 0-115 15,0 0-124-15,0 0-143 0,0 0 53 16,0 0 91-16,0 0-620 0,0 0-749 16</inkml:trace>
  <inkml:trace contextRef="#ctx0" brushRef="#br0" timeOffset="13692.42">20575 11325 3337 0,'-2'-5'-119'0,"2"5"45"0,-6-6 37 0,6 6 33 0,-2-8 29 0,2 8 17 0,0 0 14 0,-3-8 11 0,3 8 7 0,0 0 4 15,0 0 10-15,-7-7 8 0,7 7-2 16,0 0 2-16,0 0 0 0,0 0-1 16,-5-7-2-16,5 7 4 0,0 0 1 15,0 0-2-15,0 0 3 0,0 0 8 0,-21 10 7 16,13-1 0-16,3-1 11 0,-5 3 2 15,-2 2 1-15,5 5-3 0,-4 0-8 0,2 10-10 16,-2-6-7-16,2 7-9 0,4-3-6 16,3-4-9-16,2-1-6 0,2 1-7 0,-1-4-7 15,9-1-4-15,-5 0-11 0,4-4-13 16,0 1-18-16,4-5-12 0,-1-1-12 0,3-3-11 16,-2-1-2-16,2-4-6 15,5-2 1-15,-4-1 7 0,4-2 1 0,-6-2 7 16,6-4 7-16,-3-1 14 0,-4-1 13 15,-2-1 18-15,1 0 17 0,-2-3 17 0,-5 4 15 16,-1-5 11-16,-1 1 10 0,-3 2 13 16,0 1-8-16,-3-3-9 0,-1 1-5 0,0 3-13 15,-1 0-10-15,-2 4-9 0,-4 0-3 16,4 4-16-16,-2-1-20 0,0 3-23 16,-4 1-28-16,13 2-23 0,-14 2-33 0,14-2-33 15,-20 5-39-15,15-1-44 0,-3-2-56 16,8-2-85-16,-12 6-74 0,9-2-102 0,3-4-128 15,-6 4-29-15,6-4 62 0,0 0-475 16,9 9-555-16</inkml:trace>
  <inkml:trace contextRef="#ctx0" brushRef="#br0" timeOffset="14126.54">20892 11272 2860 0,'0'0'-50'0,"0"0"42"0,0 0 42 0,0 0 35 0,-16 7 30 0,12-2 28 0,0 4 28 16,-2 4 11-16,0 3 9 0,5 1 5 15,-3 5-4-15,0 4 0 0,8-1-16 0,-2 10-7 16,1-3-9-16,5-4-6 0,-4-6-11 15,8 6-8-15,-3-9-8 0,-1-2-7 0,3-2-4 16,0-5-4-16,1-2-7 0,3-2 0 16,1-1-4-16,-1-3-4 0,-2-4 6 0,-2 1 9 15,4-5 5-15,-1-1 16 0,-1-2 3 16,-3-2 4-16,-1-1-3 0,1-3 14 0,-7 1-2 16,4-4 6-16,-7 0-1 0,-3-6-6 15,-1 0-10-15,-1-7-11 0,-4 2-9 16,-3 2-9-16,0 4-14 0,3 6-13 15,-3 1-7-15,1 4-10 0,2 4-8 0,-1 1-42 16,-1 3-24-16,0 1-35 0,-1 1-31 16,0 2-35-16,12 0-39 0,-19 5-46 0,10-1-61 15,1-1-83-15,1 3-92 0,1 2-109 16,6-1-192-16,0 2 29 0,3-1 76 0,6 3-548 16,2 2-655-16</inkml:trace>
  <inkml:trace contextRef="#ctx0" brushRef="#br0" timeOffset="14519.95">21179 10847 3157 0,'-10'-24'-40'0,"0"5"44"0,5 4 41 0,-1 2 41 0,3 3 36 0,-4 0 10 0,3 1 6 0,4 1-6 0,-3 0-18 16,3 8-14-16,-2-5-10 15,2 5-3-15,0 0 5 0,0 0 8 0,9 34 11 16,0 0 15-16,2 14 14 0,0 10 10 16,1 6 3-16,2 2-3 0,0 4-15 0,5 20-14 15,0-4-12-15,4 2-7 0,-4-21-12 16,-2 0-10-16,5-1-7 0,-2-5-8 0,-1-1-1 15,0-2-8-15,-4-7-4 0,-2-1-9 16,-4-10-5-16,-4-8-4 0,4-1-11 0,-7-6-16 16,4-7-26-16,-2-4-32 0,-2-6-44 15,-2-1-50-15,2-5-74 0,-2-2-65 16,0 0-56-16,0 0-66 0,-2-29-60 16,2 12-93-16,0-7-25 0,-2-1 48 0,0-12-341 15,-4-1-359-15</inkml:trace>
  <inkml:trace contextRef="#ctx0" brushRef="#br0" timeOffset="14828.71">21245 11401 2399 0,'-3'-12'14'0,"3"1"55"16,0 1 36-16,2 3 37 0,1-1 19 0,3-1 5 16,1 2-2-16,3-1-9 0,1 2-13 15,5 3-16-15,1 0-7 0,-2 1-10 0,4 4-14 16,0 1-7-16,2 3-9 0,0 2-6 15,6 7-11-15,-10-3 4 0,-2 0 6 16,1 2 10-16,-7-4 12 0,-2 4 22 16,1-2 15-16,-5 0 13 0,2 0 15 0,-3 0 7 15,-2-2 5-15,-2-1-4 0,-3 1-8 16,2 0-12-16,-5-3-10 0,3 2-15 0,-3-6-9 16,-2 2-12-16,1-1-16 0,0-1-24 15,9-3-35-15,-22 0-32 0,11 0-43 16,1 3-48-16,10-3-50 0,-15 0-73 0,15 0-79 15,-11 0-77-15,11 0-99 0,0 0-124 16,-13 0-51-16,13 0 57 0,0 0-453 0,0 0-520 16</inkml:trace>
  <inkml:trace contextRef="#ctx0" brushRef="#br0" timeOffset="15348.82">22297 11136 2809 0,'-2'-6'35'0,"0"-3"58"0,2 2 70 0,-2 0 54 0,0 0 35 0,2 7 34 0,-2-9 23 0,2 1-8 15,0 8-23-15,0 0-10 0,-1-10-27 0,1 10-27 16,0 0-7-16,0 0-5 0,1 23-19 16,3-11-14-16,0 6-19 0,-1 4-25 0,-1 1-2 15,2-1-9-15,2 2-12 16,-5 0-13-16,2-3-13 0,1 3-5 0,-2-7-34 0,0 0-34 15,-1-3-49-15,-1-1-58 0,2 1-67 16,0-4-71-16,0-1-98 0,-2-2-94 16,0-7-115-16,0 7-154 0,0-7 34 15,0 0 55-15,0 0-490 0,0 0-573 0</inkml:trace>
  <inkml:trace contextRef="#ctx0" brushRef="#br0" timeOffset="15522.24">22177 10855 3188 0,'-10'-19'99'0,"5"2"58"0,-2 3 39 0,4 3 26 16,1-2-3-16,-4 1-17 0,4 3-19 15,1 0-19-15,1 0-32 0,-2 2-60 16,2 7-70-16,3-9-101 0,-3 9-113 0,11-1-123 16,-11 1-153-16,16 12-98 0,-1 2 43 15,1 8-332-15,-2 5-359 0</inkml:trace>
  <inkml:trace contextRef="#ctx0" brushRef="#br0" timeOffset="15946.64">22451 11107 2631 0,'0'0'191'0,"0"0"34"16,0 0 24-16,-13-15 17 0,13 15 7 15,0 0 29-15,0 0 29 0,0 0 7 0,0 0-6 16,0 0-13-16,0 22-15 15,2-15-16-15,0 2-23 0,1 1-17 0,-3-2-23 0,4 1-21 16,0 0-22-16,-2-1-16 16,-2-1-12-16,1 0-15 0,1-2-14 0,0 1-12 15,-2-6-8-15,4 9-9 0,-4-9-7 16,2 6-58-16,-2-6-31 0,0 0 0 0,0 0 0 16,0 0 0-16,0 0 0 0,6-22 0 15,-2 11 0-15,1-1 0 0,1-2 0 16,-1 1 0-16,4-1 0 0,-4 0 0 0,5 0 0 15,-7 5 0-15,5-1 0 0,0 7 0 16,-1 0 0-16,-7 3 0 0,0 0 0 0,25 6 0 16,-14 4 0-16,-1-1 0 0,2 7 0 15,1-1-1-15,-1 2-69 0,2 6-2 16,-3-2-9-16,0-3 6 0,-2 1-9 16,-4 1-5-16,6-2-8 0,-4 1-21 0,-2-4-37 15,1-1-45-15,0 0-55 0,-2-6-74 16,2 1-70-16,-3-4-75 0,-1-2-94 0,-2-3-122 15,8 4 28-15,-8-4 66 0,0 0-484 16,0 0-552-16</inkml:trace>
  <inkml:trace contextRef="#ctx0" brushRef="#br0" timeOffset="16269.87">22806 11085 3004 0,'-5'-9'119'0,"1"4"76"15,4 5 51-15,-2-7 34 16,2 7 7-16,0 0-8 0,0 0-16 0,0 0-1 15,0 0-7-15,0 0-2 0,0 0-40 16,16 23-22-16,-8-12-1 0,1 7-14 0,1-3-23 16,-1 2-14-16,0-1-14 0,4 1-12 15,-2-2-14-15,-2-4-6 0,-2-1-13 0,2-1-9 16,-2-2 3-16,-2-1-4 0,3-1 11 16,-2-1 10-16,-6-4 3 0,11 3 7 15,-11-3-10-15,0 0-12 0,0 0 3 0,22-14-21 16,-19 5-5-16,5-5-4 0,-5-4-9 15,7-12-20-15,-4-1-16 0,0-4-31 16,-4 4-48-16,-1 8-50 0,5-12-47 0,-2 10-39 16,-3 6-67-16,3 3-93 0,-2 4-80 15,3 1-78-15,-4 4-100 0,-1 0-109 0,4 3 55 16,-4 4-625-16,9-5-764 0</inkml:trace>
  <inkml:trace contextRef="#ctx0" brushRef="#br0" timeOffset="16612.59">23269 10949 3605 0,'-14'4'33'0,"4"1"66"16,0 1 48-16,3-2 41 0,-2 3 29 15,1 0 15-15,0 5-8 0,0 0-1 0,1 4-15 16,3-3-12-16,3 5-22 0,-1-2-9 15,4 2-19-15,-1-1-14 0,5 2-16 0,1-2-8 16,5 0-20-16,-2 0-1 0,3-3-11 16,0-3-10-16,2 2 3 0,1-4-18 0,-1-2 3 15,0-2-5-15,-2-4-12 0,1-1-2 16,1 0-5-16,-1-1 3 0,-3-3-5 0,0-3 9 16,-1 2 7-16,-1-4 13 0,-3-2 14 15,-2 2-1-15,-3-3-2 0,-1-2-3 16,-1-2-6-16,-5-7-6 0,1 4-8 15,-5 0-9-15,0 2-49 0,1 2-21 0,-2 4-33 16,-1 0-48-16,3 6-47 0,-2 4-63 16,-2 0-84-16,1 2-104 0,-1 0-109 0,2 4-161 15,0 3-36-15,5-1 62 0,2 0-568 16,2 0-688-16</inkml:trace>
  <inkml:trace contextRef="#ctx0" brushRef="#br0" timeOffset="17131.46">23502 11169 3162 0,'-3'7'4'0,"-3"-2"72"15,2 0 43-15,4-5 33 0,-5 10 24 16,5-8 14-16,0-2-3 0,-3 9-9 16,3-9-12-16,5 10-16 0,-2-5-14 0,3 1-13 15,-1-1-14-15,5-1-10 0,-2 0-11 16,-1-1-12-16,4 1-12 0,0-3-13 0,0 1-9 15,-11-2-8-15,19-2-5 0,-10 1-6 16,2-3-5-16,0 1-3 0,-2-1 3 0,-2-2-1 16,1-1 6-16,-5-2 10 0,4-3 11 15,-5 1 11-15,-2-7 8 0,-2-2 11 0,-5-3-6 16,2 3-2-16,-5-10-5 16,-2 2-4-16,-2 1-4 0,3 9-4 0,-1 3-7 15,0 4-4-15,1 1-4 0,-1 5-3 16,1 2-6-16,-1-1-6 0,3 4-2 0,9 0 1 15,-20 5-9-15,11-3 2 0,6 1-10 16,-3 1-7-16,6-4-9 0,0 0-13 16,0 0-14-16,13 8-23 0,-13-8-18 0,27-3-10 15,-10 0 9-15,2 1 8 0,-2-2 7 0,3 2 17 16,-3 2 19-16,-4-1 10 16,0 1 11-16,3 1 8 0,-3 3 12 0,2 3 5 15,0 0 6-15,-2 4 3 0,1 6-1 16,5 2 3-16,-5 1 0 0,-5-4-4 0,3 2 1 15,-5-1 1-15,2 2 6 0,1-2 0 16,-4 1 7-16,3 2 1 0,-3-2-3 0,-1-4-4 16,-1 2-4-16,3-3-17 0,-4 1-38 15,1 0-49-15,0-5-67 0,-1 2-93 0,-1-2-84 16,4-1-96-16,-3 2-104 0,4-4-120 16,0 0 46-16,-1-2-466 0,1 0-535 15</inkml:trace>
  <inkml:trace contextRef="#ctx0" brushRef="#br0" timeOffset="17382.57">23984 11054 2871 0,'0'-15'54'0,"-3"1"55"0,1 4 57 0,0 1 50 0,-1 2 37 0,3 7 26 0,-2-10 7 0,2 10 3 16,-1-7-17-16,1 7 5 0,0 0 8 15,0 0-4-15,0 0-15 0,10 32-23 0,-7-16-21 16,3 7-24-16,1 9-19 0,-1 1-21 15,0 1-27-15,2-1-32 0,1 1-44 0,-2-4-37 16,0-4-37-16,-3-5-31 0,-1 1-32 16,-1-5-37-16,0 1-47 0,2-4-55 15,-3-5-71-15,-1 0-73 0,2-5-73 16,-2-4-74-16,0 0-86 0,0 0-42 0,0 0 44 16,8-20-462-16,-5-2-529 0</inkml:trace>
  <inkml:trace contextRef="#ctx0" brushRef="#br0" timeOffset="17541.07">24030 10760 2708 0,'-8'-6'-54'0,"5"3"44"0,3 3 20 0,-8-4 9 15,8 4-1-15,0 0-2 0,0 0-23 16,0 0-40-16,0 0-70 0,0 0-104 16,-12 14-190-1,12-7-237-15,2 3-144 0</inkml:trace>
  <inkml:trace contextRef="#ctx0" brushRef="#br0" timeOffset="18265.88">24066 11014 2006 0,'0'0'173'0,"0"0"31"16,0 0 23-16,0 0 17 0,0 0 5 0,0 0 6 15,0 0 4-15,0 0-4 0,4 11 2 16,4-5-5-16,1 9-9 0,-2 0-4 0,4 2-8 15,-2 2-1-15,-6 0 11 0,1 0 6 16,2 3 5-16,-6-5-1 0,2 1 2 0,-2-3-12 16,0-1-12-16,0-1-15 15,-2-1-12-15,0 0-9 0,0-2-11 0,0-3-16 16,-2-2-14-16,1 1-108 0,3-6-44 16,-11 3 0-16,11-3 0 0,0 0 0 0,-22-14 0 15,13 3 0-15,1-9 0 0,-3-9 0 16,3 4 0-16,3-7 0 0,0 7 0 0,3 0 0 15,2 8 0-15,2-3 0 0,3 5 0 16,-3 0 0-16,1 4 0 0,5-1 0 0,-3 4 0 16,6 2 0-16,-4 5 0 15,-7 1 0-15,20 1 0 0,-8 3 0 0,3 3 0 16,-1 0 0-16,1 2 0 0,0 1 0 16,2 2 0-16,-3-1 0 0,-1 0 0 0,-4-3 0 15,-1 3 0-15,0-3 0 0,-3-2 0 16,3-2 0-16,-7 2 0 0,6-1 0 0,-1-2 0 15,-6-3 0-15,7 4 0 0,-7-4 0 16,0 0 0-16,0 0 0 0,16-11-2 0,-13 4-70 16,3-1 6-16,-2-4 4 0,-1-2 9 15,3 0 8-15,-3-1 5 0,4 1-1 0,-3 3 20 16,-1 1 20-16,-1 0 23 16,2 2 9-16,0 3 4 0,-3-2 11 0,-1 7 2 0,8-5 12 15,-8 5 2-15,0 0 1 16,0 0-27-16,17 14-36 0,-13-8 0 0,2 3 0 15,0 1 0-15,1 3 0 0,-1 3 0 16,0-3 0-16,-1-2 0 0,2-1 0 0,-6 1 0 16,5-3 0-16,-2-1 0 0,-3 0 0 15,3-2 0-15,0 1 0 0,-4-6 0 0,7 3 0 16,-7-3 0-16,0 0 0 0,27-14-84 16,-15 4-51-16,1-3 18 0,-4 2 7 0,3 0 13 15,-1 0 10-15,-1 0 19 0,-2 5 23 16,-1-2 16-16,1 0 14 0,-5 3-6 0,4 2 9 15,-7 3 0-15,7-2 0 0,-7 2 3 16,0 0 8-16,0 0-9 0,19 9 6 16,-15-4-11-16,-2-1-35 0,4 2-36 15,-3 1-54-15,1 1-55 0,3-1-59 0,-3 0-61 16,3 0-50-16,-2-2-59 0,1-2-87 16,1 3-102-16,0-3-29 0,2-1 42 0,-9-2-459 15,16 3-531-15</inkml:trace>
  <inkml:trace contextRef="#ctx0" brushRef="#br0" timeOffset="18679.73">24853 10917 2815 0,'0'-5'24'0,"0"5"68"0,0-7 67 0,0 7 52 0,0 0 48 0,0 0 32 0,0 0 10 0,0 0 7 0,-13-2-10 16,13 2-13-16,0 0-16 0,0 0-15 0,0 0-20 15,0 0-25-15,0 0-20 0,0 0-18 16,0 0-19-16,-14 12-14 0,14-12-5 15,0 0-14-15,2 13-16 0,-2-13-7 0,4 9-14 16,-4-9-10-16,1 7-13 0,-1-7-16 16,7 7-18-16,-7-7-13 0,5 6-16 0,-5-6-10 15,0 0-4-15,12 1-3 0,-12-1-2 16,0 0 0-16,13-12 7 0,-7 7 1 16,-2 0-11-16,-4 5 15 0,5-12 18 0,-1 9 2 15,-4 3 14-15,2-9 3 0,-2 9 4 16,0 0 0-16,0 0 3 0,0 0 7 15,-21-2 10-15,21 2 1 0,-17 13-4 0,6-6-4 16,-3 7-5-16,3 0-4 0,-1-4-2 16,3 8 4-16,-3 0-11 0,2 0-1 0,3 1-4 15,0-2-7-15,3-2 7 0,-2-1-7 16,4-3-3-16,1 3-8 0,-2-1-40 0,3-3-41 16,0-2-67-16,3 1-81 0,-2-4-129 15,5 2-142-15,1-4-174 0,3 1-129 0,2-1 76 16,1-1-753-16,6 0-926 0</inkml:trace>
  <inkml:trace contextRef="#ctx0" brushRef="#br0" timeOffset="19139.41">25185 10944 3875 0,'-6'-1'-106'0,"6"1"42"0,0 0 30 0,-18 0 40 0,18 0 31 0,0 0 30 0,-17 6 26 0,11 0 15 0,1 1 10 0,-1-1 9 0,1 5 10 16,-4 1 12-16,7 0 6 0,-1 0 7 15,1-1 8-15,-2 2-4 0,4-1-8 0,0-2-7 16,0-2-3-16,2 1 1 0,0 0 0 15,0-2-8-15,1-3-8 0,-3-4-16 16,14 7-12-16,-6-4-5 0,-8-3-26 0,21-6-15 16,-12 1-25-16,2 0-9 0,0-2-9 15,-2 0-7-15,2-3 0 0,-3 0 2 0,1 1-2 16,-1 1-4-16,-5-3 0 0,-1 5-2 16,-2 0-7-16,0 6 5 0,-5-8 0 0,5 8 1 15,-19 4-6-15,5 0-1 0,-4 8 2 16,0-1 1-16,-5 9-2 0,5 2 2 15,-2 2-4-15,6 2-4 0,-2-1-16 0,3 3-10 16,3-6-15-16,2 1-17 0,3-5-13 16,1 1-19-16,4-1-37 0,0-3-39 15,2-1-54-15,2-4-52 0,1 0-52 0,3-3-72 16,4-2-99-16,1-3-128 0,2-2 49 16,6 0-467-16,2-5-525 0</inkml:trace>
  <inkml:trace contextRef="#ctx0" brushRef="#br0" timeOffset="19432.62">25527 11125 2887 0,'0'0'39'0,"0"0"51"0,0 0 49 15,0 0 35-15,0 0 30 0,-28 15 20 0,8-7 20 16,-14 10 2-16,-11 2 8 0,-13 4 5 16,-6 3-1-16,-26 6-22 0,-12 5-7 0,-9 0-22 15,-11 3-25-15,-7 3-7 0,-11 3-19 16,-45 13-12-16,0 0-21 0,-7 0-8 0,-2-1-18 15,6 2-10-15,-3-3-5 0,8 4-5 16,10-4-11-16,35-11-10 0,-36 11-8 16,42-12 1-16,2 2-18 0,3 0 0 15,1 0 2-15,8 1-8 0,10-5-12 0,6-5-14 16,14-1-2-16,28-11-24 0,7-1-9 16,7-6-18-16,13-4-19 0,6-3-25 0,13 1-30 15,3-3-37-15,2-5-44 0,7 1-69 16,2-3-71-16,0-4-88 0,14 7-104 0,-3-4-156 15,2-1 49-15,3-2 76 0,-1 0-436 16,2 0-484-16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42:05.470"/>
    </inkml:context>
    <inkml:brush xml:id="br0">
      <inkml:brushProperty name="width" value="0.05292" units="cm"/>
      <inkml:brushProperty name="height" value="0.05292" units="cm"/>
      <inkml:brushProperty name="color" value="#FF0000"/>
    </inkml:brush>
  </inkml:definitions>
  <inkml:trace contextRef="#ctx0" brushRef="#br0">1948 1644 1129 0,'0'0'286'0,"0"-7"-16"0,0 7-20 0,0 0-18 0,-2-12-15 0,2 12-8 0,0 0-14 0,0-8-15 16,0 8 3-16,0 0-8 0,-2-9-14 15,2 9-12-15,0 0-15 0,0 0-19 16,0 0-9-16,-4-7-10 0,4 7-12 16,0 0-6-16,0 0-6 0,0 0 0 0,0 0 8 15,-11 23 3-15,3-10 13 0,-7 13 17 16,-2 3 20-16,-2 2 8 0,-6 6 13 16,-3 3 1-16,-1 1 4 0,0 1-2 0,-1-3-10 15,3-4-12-15,9-9-3 0,-4 1-11 16,7-4-20-16,2-4-7 0,4-4-2 15,-2-1 4-15,4-3-26 0,1-3-3 16,1 1-3-16,-1-4-2 0,3 2-7 16,3-7-8-16,-9 9-7 0,9-9 0 0,-7 6-34 15,7-6-48-15,0 0-46 0,-11 0-52 16,11 0-56-16,0 0-65 0,-12-11-46 0,12 5-38 16,0-3-28-16,0 9-19 0,3-18-14 15,2 7 12-15,-1-1 26 0,-2-3 29 16,1-1 40-16,-1 1 53 0,-2-2 61 0,0 0 57 15,-2-1 52-15,-3 0 42 0,1-3 40 16,-2 1 32-16,0-1 22 0,1 0 26 16,-3 3 14-16,3-3 17 0,-2 2 22 0,0-1 17 15,3 4 18-15,0 0 8 0,3 1-6 16,-1 1 1-16,0 1-2 0,0 1-9 16,0 4-14-16,2-1-20 0,0 2-17 15,0 7-11-15,6-9-11 0,-6 9-5 16,0 0-8-16,30 9-6 0,-11 1 4 0,9 8-8 15,1 3-5-15,9 7-4 0,-1 0-4 16,1 0-4-16,1 3-9 0,-3-1-1 0,3-3-6 16,-3 0 0-16,-9-4-4 0,-1-5-3 15,-1 2-18-15,-8-4-1 0,-4-3 1 16,-1-3-2-16,-1-2 3 0,-5 2-7 0,1-4 2 16,0 0 1-16,-2-2 1 0,-5-4 3 15,8 7 3-15,-8-7-12 0,0 0-8 16,0 0-6-16,0 0-3 0,0 0 5 15,-25-34-8-15,10 7-1 0,-3-3-2 16,0-15 3-16,-5-4 2 0,2-7-6 0,-1-1 4 16,0-2 1-16,1 4 4 0,0 3-2 15,2 3 15-15,0 8 19 0,6 11 29 16,-3 2 30-16,5 7 13 0,2 6 14 0,1 1 3 16,0 2 4-16,3 3-12 0,1 3-19 15,-2-2-7-15,6 8-15 0,0 0 1 0,0 0-12 16,-12 18 0-16,12 2-5 0,0 6 5 15,4 17 30-15,2 12-10 0,2 1-6 16,-1 5-5-16,4-4-6 0,0 4-3 0,0-2-4 16,-2-3-11-16,5-1 2 15,-1-2 2-15,1-3-7 0,-7-11-6 0,4-3 7 16,-1-2-3-16,-1-3-8 0,-1-9-3 16,-5-2 0-16,1-5 1 0,0-5 0 15,1 2-4-15,-4-4-9 0,1-2-15 0,-2-6-19 16,0 0-52-16,0 0-23 0,0 0-20 15,0 0-18-15,-30-21-11 0,8-2-6 0,-1 0 9 16,-2-1 13-16,-9-5 13 0,8 8 13 16,-2 0 10-16,-1 4 7 0,1 2 12 15,-1 3 31-15,4 1 27 0,4 5 27 16,0 0 31-16,4 0 34 0,2 1 37 16,3 1 34-16,1 1 5 0,-1 0 10 0,4-1-1 15,8 4-9-15,-9-7-7 0,9 7-9 16,0 0-7-16,13-15-9 0,8 6-14 15,14-5-12-15,15-4-6 0,2 0-6 0,7 0-9 16,0-1-10-16,1-2-19 0,-5 6-33 16,-3-2-36-16,-13 3-45 0,-4 2-52 0,-9 5-50 15,-8 0-52-15,-1 4-61 0,-6-1-48 16,-3 4-51-16,-8 0-50 0,0 0-82 16,0 0-162-16,0 0-47 0,-4 20 66 15,-6-11-393-15,3 2-531 0</inkml:trace>
  <inkml:trace contextRef="#ctx0" brushRef="#br0" timeOffset="1650.06">25936 886 1394 0,'0'0'242'0,"0"0"-53"0,-9-7-23 0,9 7-4 0,-9-8 8 0,2 4 4 0,2-1 10 0,-2 0-20 16,-3-2 12-16,2 2 2 0,1 0 7 16,-3 0-9-16,3-1 4 0,-1 1-14 15,8 5-12-15,-15-5-18 0,6 3-15 0,9 2-10 16,-23 2-14-16,5 3-4 15,-2 4-7-15,-9 4-7 0,-1 8 3 0,-5 8-4 16,-2 6-4-16,7 3 4 0,-2 1-5 16,3 5-4-16,7 3-13 0,4 1-1 15,9-9-6-15,4-1-2 0,5 1-2 0,5 3-5 16,4-5 3-16,11 5-4 0,5-5-3 16,2-6-1-16,10-2 0 0,7-7-4 0,-6-6-1 15,2-5-3-15,5-7 0 0,2-2-4 16,0-4 2-16,-1-5 1 0,5-6 19 15,-1-6 14-15,-7 2 15 0,1-9 23 0,-6 0 28 16,-2-3 2-16,-3-9-7 16,-5-2-7-16,-3-5-9 0,-2-2-2 0,-6-2 15 15,-3-3-8-15,-5-3-14 0,-3 0-8 16,-5 1-12-16,-2 7-2 0,-5-4-11 16,-5 1-3-16,-1 13-7 0,-6-6-9 0,-6 6-6 15,1 9-7-15,-3 5-5 0,-16 3-3 16,2 7-2-16,-4 9-8 0,-1 1-8 0,-2 9-1 15,-8 8 10-15,2 2-9 0,5 7 4 16,7 3-8-16,0 3 2 0,5 2 7 16,7 1-12-16,7-1 7 0,8 0 1 0,1-2-1 15,10-1 3-15,3-6 3 0,7 11 5 16,6-5-3-16,8 0 4 0,12 1 7 0,-5-8-6 16,12 1 2-16,-8-3-2 0,3-6 4 15,-3-4 17-15,-4-4 19 0,-6-3 11 16,-3 0-40-16,-2-2-28 0,-1-2 0 15,0 0 0-15,0-1 0 0,-3-1 0 16,1 1 0-16,-3-1 0 0,0 2 0 0,1-1 0 16,-12 3 0-16,15-6 0 0,-8 2 0 15,-7 4 0-15,12-5 0 0,-12 5 0 0,7-3 0 16,-7 3 0-16,6-4-29 0,-6 4-392 16,0 0-130-16,0 0-167 0,0 0-202 15,0 0 78-15,0 0 99 0,-25 26-606 0,14-12-805 16</inkml:trace>
  <inkml:trace contextRef="#ctx0" brushRef="#br0" timeOffset="2912.51">25244 1771 3881 0,'-18'-2'-60'0,"1"-2"20"0,4 3 24 0,0-1 43 0,13 2 40 0,-22-2 38 16,22 2 20-16,-14-1-1 0,14 1-8 0,-11-1-8 0,11 1-15 0,0 0 0 0,0 0-6 0,0 0 3 16,79-4-8-16,-11-1-6 0,15 0-10 15,28-2-6-15,8 0-7 0,-7 0-7 0,-4 0-3 16,-22 0-15-16,-2 0-25 16,-12 0-22-16,-7 3-38 0,-21-2-46 0,-6 1-35 15,-7 2-52-15,-10 1-28 0,-4-2-35 16,-10 3-39-16,-2-1-49 0,-5 2-26 0,0 0-33 15,0 0-84-15,-48 0-331 0,12 7-301 16</inkml:trace>
  <inkml:trace contextRef="#ctx0" brushRef="#br0" timeOffset="3184.89">25441 1802 2231 0,'-36'3'-3'0,"-2"2"28"16,12-3 26-16,-1 1 25 0,2 1 30 15,6 0 20-15,2-2 26 0,-3-1 5 0,9 3 3 16,-2-3 1-16,13-1-8 0,-13 3-5 15,13-3 21-15,0 0 23 0,0 0 12 16,0 0-1-16,55 5-16 0,-3-6-9 16,18-3-22-16,12 0-17 0,24-3-11 0,-22-1-15 15,0 3-11-15,-6 0-9 0,-10 0-11 16,-8 1-7-16,-16 0-6 0,-8 2-8 0,-9-1-7 16,-7 1-14-16,-2 0-8 0,-5 0-10 15,-1 1-14-15,-12 1-22 0,14-4-32 16,-14 4-47-16,11-3-54 0,-11 3-47 15,0 0-58-15,0 0-56 0,0 0-77 16,0 0-150-16,0 0-126 0,0 0 61 0,0 0-290 16,0 0-371-16</inkml:trace>
  <inkml:trace contextRef="#ctx0" brushRef="#br0" timeOffset="4433.59">27730 1731 2431 0,'-5'-8'-30'0,"3"-2"13"0,-2 1 23 0,3 4 22 0,1 5 24 0,-6-12 17 0,6 7 21 0,0 5 15 0,-4-9 4 0,4 9-5 15,-1-9-11-15,1 9-9 0,0 0-12 0,-4-7-14 16,4 7-4-16,0 0-9 15,0 0-2-15,0 0 4 0,4 25 1 0,-3-3 10 16,3 12 17-16,0 8 10 0,-1 16 19 16,1 11-5-16,-2 7 16 0,-2 31-2 15,2 6-2-15,-2 11 2 0,0 4 4 0,-2 4 6 16,-4 6 17-16,1 3-14 0,-1-7 2 16,3 0 2-16,-6-7 11 0,6-4 10 0,-5-11 18 15,3-2 6-15,-3-9 7 0,2-22 0 16,0-2-24-16,1-3-3 0,-1-6-4 0,1-5 2 15,0-4-9-15,1-15-6 16,2-4-12-16,1-2-3 0,1-11-13 0,0-3-13 16,0-7-9-16,0-2-5 0,1 1-3 15,-1-2-7-15,6-4-2 0,2 2-3 16,5-5-8-16,10 0-6 0,17-2-7 0,21 0-3 16,12-7-6-16,8 1-36 0,39-2-2 15,10-1 0-15,13-1 0 0,9 1 0 0,6 1 0 16,4 3 0-16,-2 0 0 0,-1 0 0 15,-10 3 0-15,-4-1 0 0,-7 2 0 16,-12-1 0-16,-13 2 0 0,-29-2 0 16,-5 2 0-16,-12 1 0 0,-20-3 0 0,-9 1 0 15,-7-4 0-15,-9 1 0 0,-3 1 0 16,-6-2 0-16,-1 2 0 0,-1-2 0 0,-11 0 0 16,13-2-82-16,-13 2-120 0,0 0-64 15,0 0-81-15,0 0-103 0,0 0-115 16,-34-9-147-16,16 5-93 0,-7 0 84 0,-13-4-653 15,-2-3-829-15</inkml:trace>
  <inkml:trace contextRef="#ctx0" brushRef="#br0" timeOffset="5333.09">27586 4309 3447 0,'-5'3'-194'0,"5"-3"24"0,0 0 26 0,-7 5 31 0,7-5 34 0,0 0 18 0,0 7 21 0,0-7 20 0,0 0 17 0,0 0 16 16,11 8 20-16,-11-8 16 0,11 2 7 15,-11-2 1-15,21-2 2 0,-8 0-1 0,3 0-8 16,0-3 1-16,5-2 3 0,3 2-12 16,-4-1-1-16,1-1 1 0,-2-1-10 0,4 2 2 15,-2-2 7-15,0-1 4 0,8-4 3 16,-5 4 4-16,3-2 4 0,-1-7 2 15,1 1 12-15,2 2-1 0,-2-3 2 0,3 0-4 16,-1-3 0-16,-1 0-1 16,8-6-3-16,-1 0-4 0,-1-2-9 0,0 1 1 15,-2-1-5-15,1 0 4 0,-7 6-5 16,1 0-4-16,0-2-3 0,-2 3 4 0,4-10-8 16,-7 8-1-16,3-2 4 0,3-7 2 15,1-1-4-15,1-2-1 0,1 0-2 0,3-5-5 16,2 0 3-16,8-2-6 0,14-12 0 15,3 5-2-15,3-1-1 0,7 3-5 16,-1 2 3-16,3 3-5 0,-3 4-6 16,-15 7 2-16,0-1-5 0,0 3 3 15,-1 1-3-15,-2-1-2 0,-2-1 7 0,0 2-2 16,-3-3 12-16,3 1 1 0,0 0 2 16,-3 0-7-16,1 2 1 0,-2 0-14 0,0 3-4 15,-6 2-1-15,-10 5 0 0,-1 4 4 16,-10 3 1-16,-4 2-1 0,-4 1-5 0,-1 3 4 15,-1 0-11-15,-3 3-11 0,-1-1-59 16,-5 4-55-16,5-5-73 0,-5 5-82 16,0 0-119-16,0 0-194 0,-29 9-9 15,12 0 71-15,-14 7-200 0,-12 8-232 0</inkml:trace>
  <inkml:trace contextRef="#ctx0" brushRef="#br0" timeOffset="6149.61">27775 4352 1836 0,'-2'10'-89'0,"-2"-8"35"0,4-2 29 0,-2 8 21 0,2-8 30 0,-1 5 29 0,1-5 29 0,0 0 22 15,0 0 17-15,0 0 7 0,0 0 1 0,-7 7 0 16,7-7-9-16,0 0 2 0,0 0 2 15,0 0-2-15,0 0-1 0,0 0 1 16,0 0-2-16,0 0-6 0,4-24-3 0,0 17-5 16,4-5-2-16,-1-1 1 15,11-12-2-15,-2 0-3 0,8-3-2 0,2-6-5 16,5-2-6-16,1-2-8 0,0-2-5 16,4-3-8-16,-1-4-5 0,3-3-7 0,11-13-7 15,5-2-3-15,-7-3-5 0,5 5-2 16,-2 3-6-16,-11 16-4 0,5-2 2 0,-5 5-7 15,0-1-1-15,-1 3-2 0,0-6-5 16,5 8 1-16,-4-3 0 0,1 1-7 16,3 1 2-16,-4 2-2 0,3 2 1 15,-1-6-1-15,-4 2 10 0,-1 0-1 0,2-2-3 16,-2 0 2-16,0-1-7 0,-4 1-4 0,0 3 4 16,0-3-1-16,-1 3-1 15,-2-3-2-15,-4-1-1 0,4 0-2 0,-2-1 3 16,2 1-6-16,1-5-1 0,0-2 1 15,3-3-4-15,-1-2 2 0,2-1 3 0,-1 0-5 16,0 0 1-16,1 3-18 0,-2 3-1 16,-1 5 1-16,-4 2 6 0,-3 5-3 0,-5 9 4 15,-1 0 0-15,-5 7 0 0,-4 6 2 16,1 1-1-16,-3 3-1 0,-1-1-20 16,-1 3-27-16,1 1-50 0,-1-1-61 0,-2 4-79 15,-3 4-91-15,0 0-98 0,0 0-202 16,0 0 38-16,-1 22-235 0,-17 10-324 15</inkml:trace>
  <inkml:trace contextRef="#ctx0" brushRef="#br0" timeOffset="6832.04">28166 3943 2286 0,'2'-6'2'0,"-2"6"14"0,1-6 7 0,-1 6 14 0,0 0 16 0,8-5 12 0,-8 5 17 0,0 0 1 0,9-3 5 0,-9 3 5 15,0 0 0-15,21 2 3 0,-21-2 6 0,20 0-4 16,-7 1-2-16,6 1-3 0,-1 0-20 16,7 3 7-16,11-2-9 0,7 2-4 0,-2 1-23 15,7-1 16-15,0 0-14 0,2-2-4 16,10-1 2-16,7-4-7 0,1-1-1 16,8-2-6-16,3-3-2 0,21-4-7 0,4-3 3 15,0-4-2-15,1-2-1 16,2-2-2-16,-3-6 0 0,5-6 0 0,-5 1-9 15,4-2 4-15,-9-1-1 0,-4 1-3 0,-4 0 11 16,-7 0 0-16,-4 5 7 0,-21 6 6 16,0-2 12-16,-6 1 8 0,1 1 0 15,-5-2 2-15,-5-1 5 0,2 2 5 0,-5-1-6 16,2 1-1-16,-5 1-5 0,-1 2-4 16,-6 5-7-16,-1-4-4 0,-1 6-6 15,-2-2-5-15,-6 6 0 0,-4 6-2 0,-3-3-5 16,-3 4 2-16,-2-1-13 0,-1 3-7 15,-2 0-26-15,-6 3-31 0,7-5-54 0,-7 5-53 16,0 0-71-16,0 0-86 16,0 0-135-16,0 0-191 0,-28 8 49 0,16-3-285 15,-3-1-362-15</inkml:trace>
  <inkml:trace contextRef="#ctx0" brushRef="#br0" timeOffset="7484.44">30544 2516 2482 0,'0'-10'38'0,"0"4"18"0,0 6 21 0,0-11 2 0,0 11 11 0,-1-8-7 0,1 8-13 0,0 0-3 0,0 0-4 15,0 0 12-15,0 0 7 0,0 0 6 16,-12 27 7-16,6-13 4 15,2 3 4-15,1 0 3 0,-3-2 1 0,2 1 11 16,0-2 3-16,2-5 11 0,0 2 15 16,-2-2 21-16,4-2 33 0,0-7 36 0,-1 12 40 15,1-12 12-15,-2 5-22 0,2-5-27 16,0 0-23-16,0 0-22 0,-6-29-18 16,2 10-19-16,6-5-18 0,2-14-14 0,0-4-18 15,7-14-14-15,1-3-2 0,3-5-15 16,4 3-8-16,0 0-10 0,4 8-8 0,0 5-7 15,0 5-10-15,-3 4-8 0,-2 12-15 16,-3 2-27-16,-2 8-30 0,-2 5-42 16,0 2-47-16,0 5-52 0,-2 2-63 0,1 1-75 15,-10 2-85-15,22 10-96 16,-12-2-157-16,-4 6-127 0,-1 7 81 0,-5-2-519 16,-3 2-690-16</inkml:trace>
  <inkml:trace contextRef="#ctx0" brushRef="#br0" timeOffset="7665.81">30447 2387 3572 0,'-6'3'-1'0,"6"-3"23"0,-9 4 41 15,9-4 44-15,0 0 37 0,0 0 21 16,0 0-2-16,0 0-11 0,0 0-15 0,0 0-18 16,0 0-12-16,0 0-16 0,0 0-38 15,0 0-65-15,46-7-97 0,-28 5-88 0,7-2-104 16,2 3-157-16,7-8-182 0,0 2 47 15,-3 2-286-15,-6-2-362 0</inkml:trace>
  <inkml:trace contextRef="#ctx0" brushRef="#br0" timeOffset="8236.09">31011 1996 2593 0,'-6'-7'75'0,"1"1"-4"0,5 6-1 15,0 0 7-15,-18 2 40 0,18-2 31 16,-25 17 26-16,7 4 9 0,-5 7-20 0,-4 9 8 16,2 6 1-16,0 0-6 0,3 3-14 15,4 2-9-15,4-2-15 0,2 3-8 16,6-11-15-16,2 0-10 0,4 1-5 16,2-1-13-16,2-10-13 0,0-3-29 0,-1-3-34 15,4-4-36-15,-2 0-36 0,1-6-44 16,-2-2-38-16,3-5-39 0,0-3-25 15,-7-2-17-15,23-4-10 0,-7-4 1 0,1-6-1 16,4-10 8-16,-2-2 16 0,7-10 22 16,-6 8 16-16,-1-6 51 0,-2 7 51 15,-2 0 47-15,-5 6 47 0,-3 6 49 0,0 3 43 16,-2 1 30-16,-1 1 18 0,-1 2 21 16,-1 1-4-16,0 0-10 0,2 0-8 15,-4 7-7-15,4-5 15 0,-4 5-4 0,0 0 9 16,0 0-3-16,0 0-7 0,0 0-14 15,0 0-9-15,13 20-15 0,-9-11-3 16,-2-3-14-16,2 5-10 0,-3-2-8 0,3 1-10 16,-2-2-5-16,2-1-5 0,-2 0-3 15,-2-7 3-15,6 13 32 0,0-10 39 16,-6-3 17-16,0 0-15 0,0 0-12 0,34-14-8 16,-19 3-10-16,2 0-6 0,4-8-15 15,-6 9-8-15,-1 3-6 0,-3 2 1 0,-4-1-9 16,1 3-10-16,-8 3-4 0,14-9-14 15,-7 8-2-15,-1-3-1 0,-6 4-8 16,17 0 3-16,-17 0-34 0,17 4-45 16,-5-1-71-16,1 0-79 0,1-1-94 15,0 3-78-15,4-2-75 0,-5-3-110 0,3-3-158 16,-3 2 5-16,-2-3 74 0,-3 1-385 16,-3-4-498-16</inkml:trace>
  <inkml:trace contextRef="#ctx0" brushRef="#br0" timeOffset="8437.89">31573 2030 2937 0,'7'-7'19'0,"1"4"17"0,0 3 47 0,-8 0 71 0,19 10 52 0,-6 4 35 0,5 13 45 0,-5 5 22 0,-1 15 17 0,-1-6-11 16,-6 14-21-16,-1 0-18 0,-4 1-19 16,0-6-27-16,-6 5-26 0,1-1-16 0,-4-14-18 15,2-2-20-15,-4-2-34 0,-7-3-50 16,2-6-88-16,-4-1-98 0,-5-5-125 15,-3-7-140-15,-4-1-201 0,-8-8-212 0,-2-7 65 16,-13-5 79-16,-4-7-467 0,-2-6-591 16</inkml:trace>
  <inkml:trace contextRef="#ctx0" brushRef="#br0" timeOffset="9272.2">29973 1291 2840 0,'-2'-8'-150'0,"0"-1"35"0,2 9 36 0,-6-11 31 0,3 5 10 0,-3 1 11 0,6 5 12 0,-16-2 6 0,16 2 8 15,-30 5 16-15,10 3 15 0,-7 9 12 16,0 0 13-16,-2 7 6 0,4 1 3 15,2 2-1-15,7 1 2 0,-2 1 3 0,7 0 3 16,4-3 2-16,2-6 7 0,5-1-2 16,2 2-3-16,3-1-3 0,2-1-7 15,2-2-5-15,5-1-5 0,1-3-5 16,2-1-8-16,0-3-15 0,1-3-44 16,0-4-60-16,1-1-53 0,3-2-56 0,0-3-76 15,-5-2-96-15,1-2-143 0,-3-5-1 16,-1 2-21-16,-3 1-26 0</inkml:trace>
  <inkml:trace contextRef="#ctx0" brushRef="#br0" timeOffset="9447.42">30028 1492 1464 0,'0'0'53'0,"0"0"18"16,0 0 10-16,0-7 6 16,0 7-5-16,0 0-4 0,0 0-9 0,0 0-12 15,0 0-4-15,0 0-2 0,0 0-10 16,0 0-13-16,0 0-25 0,0 0-24 15,0 0-24-15,13 22-28 0,-13-15-30 0,0-7-33 16,3 12-34-16,-3-7-42 0,0-5-284 16,3 8-2-16</inkml:trace>
  <inkml:trace contextRef="#ctx0" brushRef="#br0" timeOffset="9767.62">30068 1560 1358 0,'0'0'7'0,"0"0"16"0,0 0 26 0,0 0 30 0,0 0 20 15,14-14 27-15,-14 14 21 16,1-7 8-16,-1 7 7 0,8-5 0 0,-8 5-6 15,5-7 1-15,-5 7 5 0,11-4 0 16,-11 4-15-16,11-4-2 0,-11 4-9 16,14 0-3-16,-14 0-5 0,16 5-1 0,-8 1 3 15,-1-2-1-15,-1 3 5 0,0 2-8 16,-1-1 0-16,-1 3-6 0,0 0 1 16,-2-3 6-16,-2 0 10 0,0 1 3 0,-2-1-3 15,0-1-4-15,0 1-3 0,-2 3-15 16,3-2 0-16,-3-2-5 0,2 1-14 15,2-8 0-15,-4 12-12 0,4-5-6 0,0-7-6 16,0 10-7-16,0-10-5 16,2 12-1-16,2-7-8 0,-4-5-4 0,9 11-2 15,-1-6-2-15,2 0-11 0,3-2-33 16,2-1-45-16,6 0-61 0,0-2-71 16,4-4-92-16,11-1-79 0,-2-3-96 0,-2-3-142 15,-8 3-172-15,0-8 68 0,-5 6-413 16,-5-1-573-16</inkml:trace>
  <inkml:trace contextRef="#ctx0" brushRef="#br0" timeOffset="10189.99">30630 1027 2756 0,'0'0'-156'0,"0"0"40"0,0-14 36 0,0 14 35 0,0-6 41 0,0 6 20 0,0 0 28 0,0-13 32 0,0 13 20 15,-1-7 13-15,1 7 1 0,0 0-6 16,-5-6-8-16,5 6 5 0,0 0 14 16,0 0 17-16,0 0-2 0,-31 24 6 0,18-8 4 15,-2 10 3-15,-2 1-3 0,1 7 2 16,4-2-4-16,-1 2-6 0,2-1-7 16,6 1-11-16,1 1-14 0,0-6-8 0,4-6-6 15,0 2-7-15,0-1-11 16,6-2-13-16,-2 0-45 0,-1-3-85 0,3-4-98 0,0 5-97 15,2-8-101-15,-3-4-191 16,3 0-98-16,2 1 75 0,-1-2-261 16,0-5-332-16</inkml:trace>
  <inkml:trace contextRef="#ctx0" brushRef="#br0" timeOffset="10585.39">30839 1137 2249 0,'0'0'-52'16,"0"0"31"-16,0 0 29 0,-30 20 22 0,20-8 19 15,1 3 19-15,2-1 11 16,-3-2 5-16,4 2 1 0,2 0 8 0,1-2 3 15,3 0 2-15,2 0-4 0,-1-2 6 16,5-2 10-16,-1 3 16 0,4-4-3 16,-4-2-11-16,6 0-14 0,0-4 0 0,-11-1-11 15,20 3 4-15,-20-3-8 0,17-4 1 16,-7 1-10-16,-3-2 2 0,0-2-7 0,-2-2 3 16,-1-2-13-16,-4-2-8 0,0 1 0 15,0-2-12-15,-4-1-2 16,-1-1-9-16,2 4-5 0,-3 1-18 0,1 3-25 15,-5 2-33-15,0 2-45 0,-3 3-41 16,13 1-55-16,-23 3-55 0,10 1-56 0,3-3-30 16,10-1-27-16,-15 3-40 0,15-3-45 15,0 0-251-15,0 0-192 0</inkml:trace>
  <inkml:trace contextRef="#ctx0" brushRef="#br0" timeOffset="10821.59">30815 1203 1785 0,'8'6'-60'15,"-3"-1"37"-15,-1 1 43 0,-1 1 28 16,-1 2 26-16,0 1 37 0,0 2 20 0,1 6 21 15,-1 3 21-15,-2 3 15 16,-2 4 12-16,-1 11 21 0,1 3 1 0,-3 1-9 16,1-1-14-16,-3 1-9 0,1-2-17 15,-2-1-12-15,-2-2-8 0,-1-2-7 16,1-5-7-16,-3 0-7 0,2-8-4 0,-1-2-2 16,1-6-1-16,-1 1-3 0,1-4-6 15,0-4-1-15,-5 2-11 0,3-6-9 0,-1 1-10 16,1-3-9-16,13-2-22 0,-26-7-44 15,13-1-64-15,-1-6-79 0,-5-12-81 16,7-1-92-16,1-6-101 0,6-5-169 0,1-1-136 16,4-2 70-16,2 0-331 0,2-2-450 15</inkml:trace>
  <inkml:trace contextRef="#ctx0" brushRef="#br0" timeOffset="11362.13">31102 892 2655 0,'-1'-11'39'16,"-5"1"30"-16,2 3 20 0,2 2 14 15,2 5 2-15,-10-4 9 0,10 4 22 16,-18 18 17-16,-2 4 3 0,3 3-2 16,-2 4-19-16,0 11-9 0,1 3-4 0,2 2-8 15,3 1-10-15,5-9-5 0,2 1-9 16,6-9-5-16,0 1-14 0,2-6-3 15,2 0-8-15,-3-5-3 0,1-2-3 16,1-4-4-16,1-1 7 0,-2-1 18 0,-1-4 4 16,7-4-9-16,-8-3-3 0,0 0-4 15,25-3-7-15,-12-4-5 0,2-4-6 16,2-2-3-16,2-6-4 0,3 0-1 0,-8 3 5 16,0 2 5-16,-4 6 5 15,-3 1-2-15,-2 0-4 0,1 2-9 0,1 0-7 0,-7 5 2 16,0 0-1-16,0 0 4 0,0 0 4 15,5 17-2-15,-5-6-2 0,0 0-1 16,0 2-4-16,0-1-2 0,0-1-2 0,0 2 1 16,2-5-5-16,-2 1-1 15,0-3 6-15,2 1 8 0,-2-7 7 0,3 11 35 16,-3-11 7-16,10 5-5 0,-10-5-10 16,0 0-5-16,26-5-4 0,-15 0-14 15,2-2-1-15,-1 1 1 0,-1 1-6 0,-2 0-13 16,-4 0-2-16,-5 5-6 0,14-5 1 15,-8 2-19-15,-6 3-3 0,0 0 12 16,15-2-4-16,-15 2 4 0,0 0-18 0,12 8-45 16,-12-8-53-16,7 7-69 0,-7-7-77 15,6 9-79-15,-1-4-72 0,-1-2-70 16,-4-3-84-16,10 3-176 0,-10-3 19 16,0 0-447-16,18-6-628 0</inkml:trace>
  <inkml:trace contextRef="#ctx0" brushRef="#br0" timeOffset="11588.7">31583 907 3032 0,'9'-34'-12'0,"-2"5"58"15,1 6 77-15,-5 6 63 0,2 3 28 0,1 3 1 0,-4 2-18 0,-1 2-24 0,3 2-21 0,-4 5 22 16,0 0 20-16,11 21 20 0,-4 1 5 16,0 14 6-16,-1 3-19 0,-5 7-6 15,-1 16-12-15,-5 5 6 0,-2 5-15 16,-17 20-23-16,-2 1-9 0,-7-4-16 15,-5-5-27-15,-4-10-57 0,-2-5-69 0,8-18-71 16,0-3-101-16,-2-6-119 0,3-4-115 16,3-5-152-16,0-4-204 0,9-11 56 15,6-9 72-15,5-3-401 0,5-3-528 0</inkml:trace>
  <inkml:trace contextRef="#ctx0" brushRef="#br0" timeOffset="12353.3">31445 3227 2620 0,'2'-9'-116'0,"-2"9"35"0,0-13 38 0,0 4 34 0,0 9 31 0,-2-16 25 0,2 10 21 0,-4-2 20 0,3 0 12 0,-3 1 5 0,-2-1 7 0,-2 1 2 16,-3 3 2-16,-5-3 11 0,0 7 3 15,-6 0 6-15,-3 7 7 0,-5 4 5 16,-1 4 8-16,-1 4 11 0,3 3 6 16,6 2-2-16,-1 3-4 0,1 1-7 0,7 1-15 15,2 1-10-15,3-1-16 0,5-4-7 16,4-4-13-16,2-1-8 0,4 1-13 0,2 0-12 15,3-4-20-15,3-2-53 0,3-2-67 16,4-2-82-16,-1-2-93 0,7-4-73 16,-3-3-109-16,0-2-138 0,3-2-89 0,0-1 69 15,-4-3-315-15,-3 1-385 0</inkml:trace>
  <inkml:trace contextRef="#ctx0" brushRef="#br0" timeOffset="12555.27">31508 3446 2542 0,'0'0'55'15,"0"0"27"-15,0 0 24 0,6-5 19 16,-6 5 39-16,0 0 16 0,0 0 41 0,0 0 41 16,0 0 26-16,-2 25 10 0,-2-10-5 15,-2 5-8-15,1 2-17 0,-3 11-16 16,-4 1-31-16,5 0-16 0,0 3-27 16,-2-3-16-16,4-2-19 0,-3 1-17 15,3-7-27-15,-1-6-35 0,4-1-60 0,-2-3-66 16,2-2-70-16,-2-3-79 0,3 0-72 15,1-4-89-15,0-2-99 0,0-5-152 0,0 0-88 16,0 0 69-16,0 0-418 0,0 0-532 16</inkml:trace>
  <inkml:trace contextRef="#ctx0" brushRef="#br0" timeOffset="12900.69">31956 2980 2855 0,'-6'-9'26'0,"0"2"22"0,0 4 12 16,6 3 22-16,-14 0 33 0,14 0 39 15,-22 12 29-15,-1 7 14 0,2 8 11 16,-3 11 6-16,1 5 5 0,2 2-6 0,4 3-20 15,1-2-13-15,3 2-18 0,6-9-14 16,1-1-15-16,2 1-13 0,0-1-16 0,6-9-25 16,-2-3-53-16,4-3-76 0,-1-1-92 15,6-7-82-15,-2-2-95 0,2-2-118 16,5-4-211-16,1-6-12 0,1 1 81 16,-1-4-326-16,2-1-386 0</inkml:trace>
  <inkml:trace contextRef="#ctx0" brushRef="#br0" timeOffset="13368.52">32078 3203 2422 0,'-14'-4'71'0,"14"4"19"0,0 0 11 15,0 0 19-15,-27 11 36 0,20-3 22 0,1 1 21 16,-1 3 9-16,1-1 0 15,2 0-10-15,0 1-9 0,0 0-12 0,4-1-21 16,0 2-14-16,0-5-12 0,2 3-10 16,2-2-15-16,0-1-10 0,2-3-6 15,2 0-10-15,-8-5-8 0,16 6-7 0,-16-6-3 16,21-4-9-16,-10 0-8 0,3-4-3 16,-3 0-7-16,1-3-1 0,3-2-2 0,-6-1 2 15,4 2-9-15,-6 0-3 0,-2 3-1 16,1 2-2-16,-2 0-6 0,-4 7-5 15,6-4 1-15,-6 4 11 0,0 0 10 16,0 0 11-16,-10 37 10 0,1-6 6 16,-2 4 12-16,-5 14 9 0,1 1 18 0,-1 3 14 15,2 3 9-15,-2 1 7 0,3-2 0 16,-1-1 6-16,5 0 6 0,2-4-4 0,-1-10-10 16,2-5-5-16,0-1-8 0,-1-3 0 15,1-8 1-15,1-4-7 0,2-4-9 16,-1-3-1-16,0-2 4 0,3-1 1 0,-3-3-89 15,-2-2-10-15,6-4 0 0,-12 3 0 16,12-3 0-16,0 0 0 0,-29-11 0 0,15 2 0 16,1-3 0-16,-5 0 0 0,-3-9 0 15,-1 1-22-15,3-1-286 0,-6-1-77 16,4-1-88-16,2-1-89 0,1 0-151 16,4 1-129-16,0-3 89 0,10 2-653 0,0 3-857 15</inkml:trace>
  <inkml:trace contextRef="#ctx0" brushRef="#br0" timeOffset="13792.02">32161 3353 4018 0,'6'-8'82'0,"-2"0"31"0,2 2 48 0,-6 6 41 0,5-8 29 0,-5 8 10 0,4-6 4 0,-4 6-18 0,0 0-27 0,0 0-16 15,0 0-16-15,0 0-2 0,0 0-15 16,0 0-12-16,14 21-11 0,-10-13-18 15,-3-1-6-15,3 2-11 0,2 0-8 16,-3 0-10-16,-1-3-6 0,2-1-5 16,-4-5-3-16,6 9-4 0,-6-9-5 0,6 7 2 15,-6-7-3-15,0 0-3 0,0 0-11 16,0 0-2-16,30-14-3 0,-20 5-4 0,1-6 0 16,1 5 6-16,1-4 2 0,-4 4 5 15,-1 1 1-15,0 2-3 0,-3 2-4 16,1-2-7-16,-3 2-3 0,-3 5-6 15,0 0-1-15,0 0 8 0,0 0-4 0,0 0 4 16,20 15-3-16,-17-6-2 0,-1 2-4 0,2 1-17 16,-2-2 0-16,3 0 0 15,-2 2 0-15,1-2 0 0,0-1 0 0,-3 0 0 16,3-2-91-16,-2-3-55 0,-2-4-52 16,4 11-59-16,-4-11-90 0,2 3-80 15,-2-3-69-15,0 0-77 0,0 0-94 0,10-15-94 16,-7 7 57-16,3-8-495 0,1-3-662 15</inkml:trace>
  <inkml:trace contextRef="#ctx0" brushRef="#br0" timeOffset="14001.25">32593 3067 3179 0,'9'-23'-24'0,"-6"2"42"15,5 4 38-15,-4-1 51 0,1 0 51 0,1 2 39 16,-5 3 44-16,6-1 21 0,-3 3 9 16,-2 3-26-16,-1-1-27 0,-1 9-27 15,0 0-4-15,0 0 30 0,0 0 29 16,15 38-12-16,-10 0-12 0,-2 18-2 15,-3 6-8-15,-3 3-14 0,-6 2-15 0,0 3-13 16,-7 2-21-16,0 16-8 0,-4-20-15 16,4-1-13-16,-4-7-18 0,2-1-34 0,-1-6-49 15,-3-7-63-15,2-6-74 0,6-9-83 16,-1-4-95-16,3-7-110 0,3-6-141 16,0-8-230-16,-1-3-34 0,4-3 105 0,6 0-626 15,0 0-794-15</inkml:trace>
  <inkml:trace contextRef="#ctx0" brushRef="#br0" timeOffset="14678.74">32369 3474 4006 0,'0'0'95'0,"5"-6"14"0,-5 6-2 0,0 0 6 0,0 0 30 0,0 0 36 0,-7 25 18 0,-4 1-5 0,-5 4-13 16,2 5-14-16,-6 7-17 0,3 1-17 0,6-7-23 15,-2 0-70-15,2-2-97 0,0 3-127 16,6-5-119-16,-3-1-136 0,2-7-219 15,2-2-19-15,-1-6 76 0,-3-1-410 0,3-3-487 16</inkml:trace>
  <inkml:trace contextRef="#ctx0" brushRef="#br0" timeOffset="70594.89">18087 12675 1513 0,'-9'-6'132'0,"9"6"-28"0,0 0-13 0,-10 0-7 0,10 0 1 0,0 0-4 0,-12-2-10 0,12 2-1 0,0 0-2 0,-11-3-3 15,11 3 0-15,0 0 0 0,0 0 0 16,-9-3 3-16,9 3 1 0,0 0-1 0,0 0 6 16,-10-2 1-16,10 2-2 0,0 0 6 15,-11-5-6-15,11 5 1 0,0 0 2 0,-13-1-15 16,13 1 1-16,-12-2-1 0,12 2-8 15,0 0-8-15,-27 4-3 0,16 0 1 16,-3 3-6-16,1 2-2 0,0-1-2 0,-2 3 10 16,0 4-6-16,-5 4 16 0,3 3 0 15,0 0 1-15,3 2-3 0,3-3-1 16,4-1-3-16,-1 2 0 0,4 1-5 16,0-1-4-16,4-1 2 0,4 0 3 0,0-1 5 15,4 1 11-15,7 3 7 0,2-5 1 16,6-1 1-16,-1-5-6 0,3-6-3 0,-2-3-9 15,4 0 6-15,4-4-1 0,5-5-6 16,0-2 0-16,-4 0 0 0,0-3-2 0,-5-1 2 16,2-2-4-16,-4-3 5 0,-7 1-3 15,-4 0 0-15,-1-3-2 0,-5-1-3 16,0-1-3-16,-6-4-7 0,-2-2-8 0,-6-9 0 16,1 3-2-16,-7 0-5 15,-3 4-2-15,-3 2-1 0,-1 3-3 0,-3 7 1 16,-3 0-8-16,0 8 3 0,3 5-3 15,2 2-2-15,-3 1-8 0,4 1-26 0,-2 1-22 16,0 2-29-16,0 3-20 0,4-2-26 16,0 1-44-16,4 1-37 0,3-2-46 0,-1 1-72 15,3-1-118-15,3 1-191 0,3-3 44 16,2-3-306-16,2 10-382 0</inkml:trace>
  <inkml:trace contextRef="#ctx0" brushRef="#br0" timeOffset="71134.02">18770 12697 2319 0,'5'-6'-56'0,"2"2"16"0,-3-1 23 0,2 1 33 0,-1-1 29 0,4-1 23 0,-6 3 18 0,5 0 14 0,-8 3 7 0,7-8 8 0,-3 5-8 15,-4 3-8-15,6-4-8 0,-6 4-10 16,0 0-9-16,0 0 24 0,0 0 21 15,0 0 12-15,-17 16 5 0,1-3 10 0,-1-3 4 16,-8 7 0-16,-1-2 2 0,-1 4-2 16,3-3-9-16,-1-1-3 0,5-3-9 0,6-1-10 15,2-5-10-15,1 3-9 0,1-2-9 16,4 0-5-16,-2-1-4 0,7-1 4 0,1-5 2 16,-2 13 10-16,2-13 0 0,15 10 2 15,-2-5 2-15,7-2-11 0,2 2-5 16,5-1-11-16,0-2-7 0,1-1-4 15,1 1-5-15,-2 0-3 0,-4-2-11 0,-3 0-2 16,-1 0-2-16,-4 2-7 0,-1-2-3 16,1 0-3-16,-5 1-7 0,-1-1 3 0,-9 0-8 15,17 0-22-15,-17 0-47 0,12 2-63 16,-12-2-77-16,7 2-106 0,-7-2-105 0,0 0-130 16,0 0-230-16,-2 8 71 0,2-8 81 15,-7 11-406-15,3-6-496 0</inkml:trace>
  <inkml:trace contextRef="#ctx0" brushRef="#br0" timeOffset="71455.92">18614 13195 2909 0,'-9'-2'85'0,"9"2"44"0,-15-4 40 0,15 4 43 0,0 0 39 0,-14-4 18 16,14 4 5-16,0 0-12 0,0 0-8 16,-5-5-17-16,5 5-31 0,0 0-18 0,0 0-20 15,36-7-13-15,-18 7-20 16,2-1-7-16,1-1-18 0,2 2-10 0,2-2-13 0,-1-1-6 16,-3 3-6-16,2-3 3 15,-6 3-11-15,2-2-13 0,-6 0-3 0,1 1-4 16,-1-1-6-16,-1 0 0 0,-12 2-3 15,21-3-19-15,-13 3-23 0,-8 0-30 0,13-4-49 16,-13 4-67-16,9 0-98 0,-9 0-140 16,0 0-142-16,8-3-193 0,-8 3-19 0,0 0 92 15,0 0-496-15,0 0-612 0</inkml:trace>
  <inkml:trace contextRef="#ctx0" brushRef="#br0" timeOffset="72973.42">19518 12782 2915 0,'11'0'-94'0,"-11"0"34"0,0 0 35 0,0 0 39 0,9-3 40 0,-9 3 27 0,0 0 21 15,0 0 10-15,0 0 5 0,16-3 7 0,-16 3 0 16,0 0-1-16,0 0 1 0,11-2-6 16,-11 2 0-16,0 0 2 0,0 0-11 0,0 0 3 15,10-3-3-15,-10 3-1 0,0 0-5 16,0 0-4-16,0 0-9 0,0 0-6 16,0 0-7-16,0 0-7 0,0 0-6 15,7-2-4-15,-7 2-7 0,0 0-9 0,0 0 1 16,0 0-7-16,0 0-7 0,0 0-1 15,0 0-4-15,0 0-2 0,0 0 0 16,0 0 0-16,0 0-5 0,0 0 0 0,0 0-2 16,0 0 1-16,0 0-4 0,0 0-3 15,0 0 1-15,0 0-1 0,0 0 1 0,0 0-3 16,0 0 1-16,0 0 0 0,0 0-5 16,0 0 0-16,0 0 2 0,0 0-2 0,0 0-1 15,-9-12 2-15,9 12-3 0,0 0-1 16,0 0 0-16,0 0 0 0,0 0 0 0,0 0-1 15,0 0-2-15,0 0 4 0,0 0 0 16,0 0-5-16,0 0 4 0,0 0-3 16,0 0 1-16,0 0 0 0,0 0 1 15,-14 0-2-15,14 0 1 0,0 0-1 16,0 0 0-16,0 0-2 0,-25 5 3 0,16-3-4 16,0 1 4-16,-1 2 0 0,-1 1 0 15,-2 0-3-15,-1 3-1 0,3-1 0 0,-1 3-4 16,1-1 4-16,0 5-2 0,0 3 1 15,2-1 7-15,6-4 0 0,-1 5 1 0,4-1 4 16,0-4 6-16,4 4 6 0,1 0 13 16,4 1 1-16,3-3 5 0,-1-1 2 15,5-3 3-15,1-2 5 0,-1 0 7 16,-4 0 11-16,4-4 6 0,1 0 11 0,-5-2 17 16,1 0-1-16,-2-2 1 0,1-1-10 15,-12 0 1-15,18 2-16 0,-18-2-3 0,18 0-13 16,-18 0-6-16,0 0-4 0,16 0-14 15,-16 0-50-15,11 1-62 0,-11-1-79 0,7 2-109 16,-7-2-142-16,0 0-168 0,7 4-213 16,-7-4 59-16,0 0 79 0,0 10-498 15,0-3-615-15</inkml:trace>
  <inkml:trace contextRef="#ctx0" brushRef="#br0" timeOffset="73484.35">19826 13038 3063 0,'-1'-10'-75'0,"1"1"43"0,0 1 45 0,0 1 40 0,0 1 44 0,0 0 36 0,0 6 19 0,1-12 12 0,1 7-3 16,-2 5-11-16,0-8-13 0,0 8-15 16,4-6-15-16,-4 6-9 0,0 0-8 0,0 0 7 15,0 0 8-15,13 19 4 0,-8-7 8 16,0 3 0-16,1 6-6 0,-1-1 5 16,1 1 3-16,-3 0-7 0,4 1-3 15,-5 1-1-15,1-1 3 0,-1-4-12 0,2 0-4 16,-2-2-9-16,0 2-7 0,-2-6-5 15,1 0-6-15,-1-2-3 0,2-2-6 0,0 1-7 16,0-4-2-16,0 2-1 0,-2-7-1 16,2 8-3-16,-2-8-9 0,1 5-42 0,-1-5-69 15,0 0-82-15,0 0-126 16,0 0-144-16,0 0-187 0,0 0-149 0,16-14 76 16,-10 8-557-16,-3 1-705 0</inkml:trace>
  <inkml:trace contextRef="#ctx0" brushRef="#br0" timeOffset="74421.95">20259 12765 3039 0,'0'0'-228'0,"0"0"41"0,0 0 34 0,0 0 31 0,0 0 21 0,0 0 29 0,0 0 16 0,0 0 15 15,0 0 12-15,0 0 11 0,0 0 9 16,0 0 7-16,0 0 2 0,0 0 4 16,0 0 5-16,0 0 7 0,0 0 0 0,0 0 8 15,0 0 8-15,0 0 7 16,0 0 8-16,0 0 6 0,-12 0 1 0,12 0 6 15,0 0-3-15,0 0 1 0,0 0 5 16,0 0 0-16,0 0 1 0,0 0-3 0,0 0 1 16,-6-7-5-16,6 7-1 0,0 0 0 15,0 0 0-15,0 0-1 0,0 0 1 0,0 0-6 16,0 0 5-16,-5-6-6 0,5 6-2 16,0 0 1-16,-10-4 2 0,10 4-6 0,0 0-8 15,0 0-2-15,0 0-4 16,0 0-2-16,0 0 0 0,-25 6-8 0,18-2 10 15,2 3 6-15,-6 4 4 0,6 1 12 0,-3 1 3 16,3 3 0-16,-2 1 3 16,4 4 4-16,1-1-7 0,2 1 8 0,2 1-4 15,3-1 0-15,4 1-6 0,-4-3 2 16,6-2-2-16,5 0-1 0,2-1-7 0,5-1 7 16,-3-6 1-16,-4-4 4 0,6-3 9 15,-3-2 6-15,1-4 0 0,2 1 4 0,-3-6-1 16,10-3-2-16,-13-2-5 0,0 2 5 15,-1-3-1-15,-4-2-5 0,-1 0-6 0,-4-4-6 16,-3 0-2-16,-3 1-10 0,-1-4-2 16,-1 2-7-16,-6 1-5 0,5 2-5 15,-8 2-5-15,2 6-1 0,-7-2-2 16,2 6-2-16,-6 3-6 0,4 3-19 0,-6 1-32 16,3 3-39-16,-1 2-57 0,-2 1-59 15,6 2-61-15,-4 1-54 0,9-1-63 16,-1-1-91-16,3 0-167 0,5 2 47 0,4 1-339 15,0-4-406-15</inkml:trace>
  <inkml:trace contextRef="#ctx0" brushRef="#br0" timeOffset="74765.33">20415 12882 2494 0,'0'0'-25'0,"9"-5"19"0,-9 5 16 0,0 0 30 0,0 0 29 0,0 0 26 0,18 8 13 15,-15-2 22-15,7 0 10 0,-3 5-1 0,5 4 4 16,3 9 14-16,-1 4-5 0,0-1-4 16,2 5-2-16,1 2-3 0,-2 8-2 0,2 3-7 15,-3-7 3-15,1 8 4 0,-5-8-2 16,-1 1 0-16,0-2-2 0,-1 0-10 0,-4-3-8 16,-2-7 3-16,2-5 12 0,-2-2 4 15,-4-4 9-15,2 0 20 0,-4-4 33 16,2 2 14-16,1-4 9 0,-4-2-7 0,-3 1-7 15,1-4-8-15,0 1-20 0,-5-5-14 16,12-1-16-16,-22 0-14 0,2-3-20 16,4-1-11-16,-2-1-42 0,-3-2-64 0,-2 2 0 15,0-2 0-15,0 2 0 0,0-2 0 16,0 0 0-16,1 4 0 0,1-2-133 16,3 3-144-16,2 1-73 0,0-1-102 0,-1 2-106 15,3 0-156-15,3-2-111 0,11 2 80 16,-17 0-662-16,17 0-859 0</inkml:trace>
  <inkml:trace contextRef="#ctx0" brushRef="#br0" timeOffset="75151.8">20809 12721 3681 0,'-2'-7'-139'0,"-1"2"28"0,3 5 39 0,-5-7 30 0,5 7 16 0,0 0 21 0,0 0 23 0,0 0 33 15,-15 12 33-15,10 0 24 0,1 2 17 16,-1 8 27-16,2 2 11 0,-3 11 0 15,3 1 2-15,1-1-11 0,4-2-12 0,-2-5-9 16,1-3-16-16,1 11-10 0,4-3-8 16,-3-6-10-16,4-6-9 0,-1-1-9 0,-3-5-3 15,5 1-8-15,-5-2-8 0,4-4-17 16,-2-1-53-16,1-3-81 0,-1 0-116 0,3-2-116 16,-8-4-135-16,12 0-206 0,-12 0 46 15,15-8 74-15,-6 3-313 0,3-4-349 16</inkml:trace>
  <inkml:trace contextRef="#ctx0" brushRef="#br0" timeOffset="75531.3">20965 13005 2476 0,'0'0'115'16,"0"-8"57"-16,0 8 37 0,0-7 21 0,0 7 8 15,0-7-8-15,0 7-11 0,0 0-7 16,10-5-12-16,-10 5-16 0,0 0-14 0,15 0-15 15,-15 0-13-15,15 7-14 0,-7 0-10 16,0-1-15-16,-3 1-5 0,3 0-10 0,-5 2-7 16,3-1-6-16,-2-1-2 15,-2 2-1-15,0-2-1 0,0 0-8 0,0-2-2 16,-2-5 6-16,4 10 20 0,-4-10 37 16,3 6 45-16,-3-6 11 0,0 0-14 15,0 0-17-15,0 0-12 0,11-19-17 0,-2 6-12 16,-4 1-9-16,6 3-14 0,-3-4-11 15,0 3-7-15,1 3-7 0,-1-1-10 0,-1 2-7 16,3 3-3-16,-2 0-10 0,1 3-1 16,-9 0-3-16,19 3 5 0,-8 4-10 0,0-2-3 15,-2 3 4-15,0 1-2 16,0 1-6-16,3 0 0 0,-2 2-1 0,-3 1 1 0,1-2-8 16,0-2-44-16,-5 0-72 15,5-1-80-15,-5 1-75 0,2-2-96 0,-1 0-91 16,-4-7-118-16,3 7-141 0,-3-7-73 15,8 0 73-15,-8 0-607 0,0 0-774 0</inkml:trace>
  <inkml:trace contextRef="#ctx0" brushRef="#br0" timeOffset="75838.92">21401 12724 3604 0,'0'-12'8'0,"0"0"65"0,0 2 51 15,0 0 33-15,2 1 34 0,4 0 18 16,-1 1 2-16,4 0-11 0,-2 4-15 0,0 1-8 15,-7 3-11-15,25 5-8 16,-12 2-16-16,1 6-8 0,5 8-5 0,-2 5-8 0,-2 4-10 16,-1 3-4-16,-3 1-4 15,-6 4 9-15,0 0-17 0,-3 3-2 0,-7-2-11 16,2-1-9-16,-1-2-5 0,-2-3-8 16,1-6-8-16,1-4-2 0,1-3 1 0,-2-4-10 15,-3-3-2-15,5 2-6 0,-3-4-27 16,4 1-53-16,-1-4-67 0,-1 3-83 0,-1-6-109 15,2 2-130-15,-3-2-146 0,2 1-204 16,1-2 63-16,-3 1 90 0,3 0-503 16,-1 0-605-16</inkml:trace>
  <inkml:trace contextRef="#ctx0" brushRef="#br0" timeOffset="76787.25">22253 12855 3029 0,'6'-7'-73'0,"-3"0"30"0,3 1 27 0,0 1 29 0,-5 0 29 0,5 1 27 0,-1-2 25 0,-5 6 8 0,7-7 15 0,-2 2-1 15,-5 5-3-15,4-5-11 0,-4 5-10 16,6-4-11-16,-6 4-5 0,0 0 0 16,0 0-4-16,0 0 25 0,0 0 26 0,-13 31 16 15,2-17 28-15,-5 2 11 0,-5 8 10 16,0-2 11-16,-2 0 24 0,4-1-7 0,-1-1-5 16,2-2-1-16,5-5-10 0,-3-1-4 15,7 0-8-15,0-2-16 0,1-3-13 16,0 0-14-16,5 2-12 0,-3-2-8 0,2-2-11 15,4-5-8-15,-2 14-9 0,4-6-5 0,4-1-10 16,1 0-6-16,4 0-5 0,7 0-8 16,1 0-5-16,3-2-7 0,2-1-5 15,0 1-42-15,0-1-4 0,-8 0 0 16,4-1 0-16,-6-1 0 0,0 0 0 0,-3-1-82 16,-1 1-50-16,2-2-35 0,-5 4-46 15,0-3-56-15,-7-1-71 0,12 4-86 0,-12-4-83 16,8 6-112-16,-8-6-162 0,2 4 58 15,-2-4-610-15,0 0-790 0</inkml:trace>
  <inkml:trace contextRef="#ctx0" brushRef="#br0" timeOffset="77242.95">22053 13408 3388 0,'-11'0'-87'0,"11"0"60"0,0 0 53 0,0 0 54 0,-16-1 53 0,16 1 34 0,0 0 24 0,0 0 8 0,-11-4 0 0,11 4-9 0,0 0-6 16,0 0-18-16,0 0-14 0,0 0-9 0,0 0-18 15,0 0-7-15,0 0-13 0,47-3-5 16,-26 3-16-16,8 0-7 0,1 0-7 0,1 0-7 16,-3 0-7-16,1 0-4 0,-2 1-3 15,-7-1-8-15,1 0-1 0,-8 0-4 16,3 0-6-16,-5 0-1 0,-1 0 5 0,-10 0-12 15,19 0-4-15,-19 0 0 16,17 0-3-16,-17 0-8 0,11 0-19 0,-11 0-33 16,11 2-44-16,-11-2-56 0,9 2-78 15,-9-2-106-15,0 0-141 0,0 0-226 0,2 5 14 16,-2-5 81-16,0 0-420 0,-8 14-495 16</inkml:trace>
  <inkml:trace contextRef="#ctx0" brushRef="#br0" timeOffset="78020.92">22937 13121 2728 0,'-4'-11'-30'0,"0"4"29"0,2-1 46 0,0 3 43 0,2 5 43 0,-2-11 33 0,0 8 1 0,2 3-15 0,-2-7-19 15,2 7-14-15,0 0-9 0,0 0 20 16,0 0 4-16,0 27-4 0,0-13-2 0,0 5-3 15,4 2 0-15,-2 2-9 0,0 4-2 16,0-4 1-16,0 4-8 0,0-4-5 16,2-2-2-16,-4-4 8 0,2 2 1 15,-2-6 3-15,2 1 10 0,-2-3 8 0,0-2 34 16,0 0 34-16,0-2 27 0,0 0 20 16,0-7-19-16,0 0-18 0,0 0-18 0,0 0-13 15,0 0-8-15,-12-17-19 0,10 2-14 16,0-5-12-16,0-7-13 0,4-14-10 0,0-14-73 15,4-4-26-15,3-4 0 0,-1 1 0 16,4 1 0-16,-1 3 0 0,2 2 0 0,3 9 0 16,-4 11 0-16,0 1 0 0,1 8 0 15,5 3 0-15,-5 7 0 0,1 3-18 0,-1 7-206 16,1 2-50-16,-2 4-50 0,3 1-68 16,1 1-61-16,-1 4-76 0,-1 2-113 15,-2 0-130-15,2 2 64 0,-3-1-603 0,1 4-769 16</inkml:trace>
  <inkml:trace contextRef="#ctx0" brushRef="#br0" timeOffset="78236.36">22894 13145 3602 0,'-13'5'-14'0,"2"-4"56"0,5-1 54 15,6 0 43-15,-11 2 42 0,11-2 27 0,0 0 7 16,0 0-11-16,0 0-24 0,0 0-18 15,0 0-14-15,0 0-21 0,0 0-11 0,28-23-14 16,-6 17-73-16,4 1-82 0,9-2-124 16,1 0-126-16,-2 0-163 0,2-1-218 15,2-2 46-15,-10 6 74 0,-3 0-338 16,-3 0-384-16</inkml:trace>
  <inkml:trace contextRef="#ctx0" brushRef="#br0" timeOffset="78532.92">23497 12796 2751 0,'-10'-8'115'0,"4"2"9"0,0 2 25 0,6 4 19 15,-9-7 12-15,9 7-4 0,-7-2-9 16,7 2-11-16,0 0 6 0,-20 14 7 0,9-3 3 15,1 7 6-15,-5 5 0 0,4 7 8 16,-1 2-16-16,3 3-7 0,2 0-11 16,-4 0-19-16,6-1-5 0,-1 2-1 0,5-8-25 15,1-4-14-15,0 0-3 0,1-2-13 16,3-5-22-16,3 4-65 0,2-2-76 16,2-4-80-16,0 1-121 0,-1-8-125 15,3-1-168-15,3 0-130 0,-3-4 69 0,-2-4-500 16,3 1-613-16</inkml:trace>
  <inkml:trace contextRef="#ctx0" brushRef="#br0" timeOffset="78938.84">23597 13086 3406 0,'-5'-7'98'0,"5"7"35"0,-4-8 36 0,4 8 20 15,0 0 2-15,0 0-17 0,-4-7-16 16,4 7-7-16,0 0 0 0,0 0 3 0,0 0-15 15,0 0-14-15,31 19-3 0,-24-11-4 16,1-1-2-16,0 2 1 0,-1 2 1 16,-1-5 6-16,-2 4 4 0,-1-3 9 15,-1 0 0-15,2 0 2 0,-4-7 6 0,5 10 8 16,-4-5 5-16,-1-5 18 0,2 7 21 16,-2-7 15-16,0 0 16 0,6 5-15 0,-6-5-18 15,0 0-175-15,0 0-20 0,11-29 0 16,-6 15 0-16,6-3 0 0,-2-2 0 0,2 4 0 15,-1-1 0-15,-3 5 0 0,4 0 0 16,0 2 0-16,-2 4 0 0,0 2 0 16,1 3 0-16,-10 0 0 0,26 7 0 0,-10 0 0 15,-3 5 0-15,4-2 0 0,-4 4 0 16,3-2 0-16,-5 1 0 0,3 3 0 16,-7-5 0-16,4 2 0 0,-3-1 0 15,0 0 0-15,0-2 0 0,-3-1 0 0,1-3 0 16,-3 1 0-16,4-2 0 0,-4-2-388 15,-3-3-254-15,6 6-185 0,-6-6-52 0,0 0 91 16,0 0-799-16,19-10-1029 0</inkml:trace>
  <inkml:trace contextRef="#ctx0" brushRef="#br0" timeOffset="79205.33">24153 12726 4111 0,'-3'-7'-13'16,"1"0"70"-16,-2 2 35 0,4 5 37 15,0 0 31-15,-3-10 11 0,3 10-5 0,0 0 4 16,0 0 8-16,0 0 3 0,0 0-15 16,30 24-10-16,-17-9-5 0,6 11-9 0,-2 3-5 15,2 2-18-15,-1 12-3 0,-1 1-5 16,-4 3-18-16,-3-10-6 0,-5 4-3 16,1-1-9-16,-6 0-9 0,-2-3-8 0,-4-1-2 15,1-1-1-15,-3-3-7 0,-2-1-1 16,3-7-7-16,-4 5-6 0,1-8-1 0,0-4-8 15,5-5-20-15,-2 0-65 16,3-4-67-16,-5 3-80 0,6-3-97 0,-3 0-104 16,1-4-138-16,3 0-203 0,2-4 13 15,0 0 81-15,-6 5-540 0,6-5-660 0</inkml:trace>
  <inkml:trace contextRef="#ctx0" brushRef="#br0" timeOffset="79973.27">24986 12875 3058 0,'5'-3'-51'0,"2"-1"45"0,-7 4 28 0,5-6 19 0,-5 6 14 0,0 0 9 0,6-4 9 0,-6 4-12 0,0 0-3 0,0 0 1 16,0 0 10-16,0 0 14 0,0 0 17 15,-9 22 26-15,-1-11 20 0,-3 2 21 0,-2 3 7 16,-5 6 11-16,-3-3 6 0,2 2 3 16,1-3 0-16,0-4 17 0,7-1-14 15,1-6 0-15,5 0-2 0,-4 2-5 16,4-2-7-16,0-2-2 0,2 2-23 0,-1-4-12 16,2 3-6-16,4-6-8 0,-3 8 1 15,3-8 3-15,3 9-3 0,7-4-14 16,3 2-13-16,2-2-3 0,6 1-17 0,4-2-9 15,-1 0 2-15,1-1-12 0,4 0-9 16,-4-3-31-16,-4 2-72 0,-2-1-75 0,-2 1-85 16,0 2-92-16,-3 0-115 0,-3-3-111 15,-6 3-113-15,1 1-193 0,-3 0 70 0,-3-5 79 16,-9 17-548-16,2-3-691 0</inkml:trace>
  <inkml:trace contextRef="#ctx0" brushRef="#br0" timeOffset="80272.11">24729 13437 3703 0,'-11'2'135'0,"3"0"28"0,8-2 29 0,-11 2 43 16,11-2 48-16,0 0 21 0,0 0 13 15,0 0-5-15,0 0-10 0,0 0 3 16,0 0-1-16,0 0-15 0,0 0-23 0,48-4-28 15,-28 0-21-15,5 2-24 0,2-1-20 0,-1 2-17 16,1-2-52-16,-6 1-104 16,0 2 0-16,-4-2 0 0,-2 1 0 0,-2-1 0 15,1 1 0-15,-14 1 0 0,18 0 0 16,-18 0 0-16,14 0 0 0,-14 0 0 0,9 0 0 16,-9 0-210-16,0 0-237 0,0 0-154 15,6 3-216-15,-6-3-46 0,0 0 94 0,-6 12-756 16,1-8-970-16</inkml:trace>
  <inkml:trace contextRef="#ctx0" brushRef="#br0" timeOffset="81786.36">25836 13105 3802 0,'0'0'-206'0,"0"0"37"0,0 0 27 0,0 0 30 0,0 0 33 0,11 0 23 0,-11 0 21 0,0 0 13 0,0 0 13 0,0 0 7 16,0 0 13-16,0 0 9 0,0 0 11 15,0 0 20-15,0 0 17 0,0 0 9 16,0 0 4-16,0 0-14 0,0 0-7 0,2-9 2 16,-2 9-1-16,0 0-4 0,-11-13 8 15,7 8-3-15,-3-1 6 0,-2-1 0 0,0 3 2 16,0 0-19-16,-5 1 7 0,-1 1 5 16,-1 0-2-16,-2 4-8 0,-3 3-1 0,-2 2 3 15,-10 3 9-15,6 4 3 0,-1 3 4 16,4-1 1-16,6 0-2 0,-1 5 6 0,6-4 10 15,4 1 9-15,0-2 5 16,7 2-4-16,1-1 0 0,1 1 0 0,1 0-6 16,6-2 1-16,0 0-1 0,4 2-6 15,1-5-8-15,1 1-7 0,-2-3 2 0,2-3-15 16,-1 0 3-16,-2-1-14 0,2-1-4 16,-5-2-26-16,2 0-64 0,1-1-82 15,-2 1-125-15,-8-4-130 0,11 3-170 0,-11-3-169 16,8 4 72-16,-8-4-491 0,8 5-610 15</inkml:trace>
  <inkml:trace contextRef="#ctx0" brushRef="#br0" timeOffset="82140.17">25786 13480 2969 0,'14'-7'-20'0,"-7"4"43"0,2-2 31 16,3 0 40-16,1 0 40 0,3 0 20 0,1 0 12 15,2-1-2-15,-2 4-6 0,-2-1-7 16,2 3-12-16,-1 0-8 0,-3 1-7 0,2 1-1 16,-4 4 16-16,-1 1 23 0,-4 1 16 15,-2 2 18-15,-4 2 4 0,-4 4 14 0,-2-3 0 16,-4 3-1-16,-1 1 0 0,-3-1-8 16,3-3-3-16,4-1-12 0,-3-1-13 0,2-3-11 15,3 1-9-15,-1-2-11 16,5-2-9-16,1-5-10 0,-6 10-8 0,6-10-4 15,0 0-17-15,7 10-39 0,4-8-59 16,5 1 0-16,3-1 0 0,2-2 0 0,6 2 0 16,-1-2 0-16,5 0 0 0,-2 0 0 15,-4 0 0-15,-1 0 0 0,-1 1 0 16,-9-1-171-16,0 0-87 0,1 0-42 0,-1 2-63 16,-3-2-66-16,-4 2-74 0,-7-2-122 15,12 2-181-15,-12-2 85 0,0 0-645 0,0 0-819 16</inkml:trace>
  <inkml:trace contextRef="#ctx0" brushRef="#br0" timeOffset="82630.06">26661 13093 3578 0,'0'0'-121'0,"0"0"47"0,0 0 49 0,-23 8 45 0,12 1 47 0,-1 2 41 0,0 3 23 15,-1 4 12-15,3 1 15 0,-3 6 3 16,7-2 8-16,0-4-6 0,5 0 0 0,-1 0-3 16,2-2-4-16,3 3 14 0,6-1-10 15,0-2-8-15,0-2-4 0,5-3-4 0,-1-1-8 16,3-4-8-16,-2-2-12 0,4-2-11 16,-5-1-7-16,5-2-10 0,-4-4-6 15,2 0-7-15,-1-2-6 0,-2-1-3 16,-3-3-13-16,1 0-11 0,-6-2-6 0,4-2-9 15,-5-3 1-15,-3-2-12 0,-1 0-14 16,0 2-11-16,-1-2-14 0,-3 4-26 0,-3-1-27 16,4 4-35-16,-5 4-38 0,1 1-38 15,-5 3-58-15,-1 4-68 0,-3 0-55 16,0 4-65-16,-2 0-89 0,1 0-160 0,5 3 50 16,-1 0-422-16,8 0-527 0</inkml:trace>
  <inkml:trace contextRef="#ctx0" brushRef="#br0" timeOffset="82927.67">26683 13250 2839 0,'0'0'-17'16,"14"-3"36"-16,-14 3 28 0,11 3 24 0,-11-3 15 16,10 1 33-16,-3 2 10 0,-1 1 19 15,1 2 10-15,4 5 10 0,-2 3 8 16,2 2 6-16,3 9 10 0,-1 6 4 16,1 1-1-16,-2 2-9 0,1 3-9 0,-1-1-10 15,-1 1-12-15,-1-1-9 0,0 0-1 16,-5-2-2-16,-1 0-4 0,0-6 0 0,-4-4-3 15,0-5-9-15,-2 1 1 0,2-8 11 16,0 3 7-16,-2-2 3 0,-2-3 10 0,4 1 7 16,-3-3-2-16,-5-1-10 0,0 0-11 15,-3-4-17-15,-3 1-8 0,-3-3-18 16,-2-2-10-16,-1-1-49 0,-5-2-41 0,0-1 0 16,2 0 0-16,-2-1 0 0,1-1 0 15,2 0 0-15,-1 0 0 0,5-2-189 16,4 3-67-16,-1-1-81 0,3 1-108 0,5-1-134 15,-1 0-199-15,5-1-36 0,-1 1 90 16,4 0-660-16,0 7-837 0</inkml:trace>
  <inkml:trace contextRef="#ctx0" brushRef="#br0" timeOffset="83222.85">27131 13062 3661 0,'-4'-8'-15'0,"1"4"22"0,3 4 13 0,-11-5 27 0,11 5 48 0,0 0 20 0,-24 12 14 0,12-1 0 0,1 4-9 16,2 2-5-16,-3 11-2 0,5-5-6 15,3-1-5-15,-2 2-11 0,6 1-12 16,0-1-4-16,0 1-6 0,2 0-9 0,2-2-5 15,1-1-19-15,3-1-47 16,-3-4-58-16,4-3-65 0,-2-2-67 0,2-2-54 16,-1-3-43-16,-2-2-28 0,2-3-26 15,-8-2-15-15,11 0-5 0,-11 0 13 0,14-8-480 16,-7 1-324-16</inkml:trace>
  <inkml:trace contextRef="#ctx0" brushRef="#br0" timeOffset="83520.02">27158 13376 2094 0,'9'-17'-56'0,"-2"1"54"0,2 5 45 0,-2-2 48 15,0 1 38-15,-1 1 40 0,1 2 31 16,-2 0 18-16,1 2 2 0,-3 0-13 0,3 1-5 15,-6 6-10-15,12-7-6 0,-7 3-5 16,-5 4-4-16,15 0-8 0,-15 0-7 16,16 6-6-16,-16-6-5 0,11 9-10 0,-7-3-9 15,-1 1 10-15,1 1 1 16,-1-1-1-16,-1 1-4 0,-2-8-3 0,0 14-4 16,2-8-4-16,-2-6 16 0,1 10 24 15,-1-10 27-15,2 6 18 0,-2-6-4 0,0 0-21 16,0 0-17-16,0 0-19 0,0 0-16 15,0 0-13-15,27-11-14 0,-27 11-14 0,13-5-12 16,-6 1-11-16,-7 4-44 0,20-3-27 16,-20 3 0-16,19 1 0 0,-19-1 0 0,20 4 0 15,-8 1 0-15,0-1 0 0,-3 1 0 16,1-1 0-16,-3 0 0 0,1-1 0 0,-3 1 0 16,5 1-189-16,0-2-149 0,-3 1-106 15,0-2-120-15,-7-2-170 0,12 2-105 16,-12-2 81-16,0 0-713 0,17-4-919 15</inkml:trace>
  <inkml:trace contextRef="#ctx0" brushRef="#br0" timeOffset="83752.1">27708 12942 3867 0,'6'-17'-35'0,"-2"4"52"16,-3 2 37-16,5 4 26 0,-2 0 22 0,-3 4 18 15,-1 3 20-15,13-2 12 0,-13 2 6 16,12 15 2-16,-4-1 8 0,4 12 1 0,-5 6-20 15,-1 4-11-15,-3 2-12 0,-3 3-14 16,0 1-9-16,-3 2-11 0,-1-2-7 16,-1 2-7-16,-5 5-11 0,0-9-4 15,3-2-20-15,-4-3-43 0,-3-3-52 16,3-2-78-16,-5-2-98 0,-1-4-134 0,4-5-151 16,0-5-221-16,2-4 59 0,-2 0 79 15,2-1-397-15,6-2-468 0</inkml:trace>
  <inkml:trace contextRef="#ctx0" brushRef="#br0" timeOffset="85238.8">28422 13333 2813 0,'-13'1'18'0,"1"-1"26"0,12 0 29 0,-16 0 32 0,16 0 21 0,0 0 18 0,0 0 26 0,-20-1 14 0,20 1 8 16,0 0-3-16,0 0-7 15,0 0-13-15,0 0-14 0,58-22-16 0,-17 11-12 16,15 0-13-16,1-1-14 0,2-3-7 16,-2 4-10-16,-2-1-28 0,-9 3-47 15,-8 2-50-15,-2-1-66 0,-9 4-93 0,-6 2-83 16,-8 1-81-16,-6 1-125 0,-7 0-151 16,0 0 59-16,0 0-292 0,0 0-358 0</inkml:trace>
  <inkml:trace contextRef="#ctx0" brushRef="#br0" timeOffset="85457.56">28373 13580 2787 0,'-13'3'228'0,"5"1"11"16,2-2 19-16,6-2 20 0,0 0 13 15,0 0 12-15,0 0-10 0,0 0-26 0,0 0-41 16,0 0-16-16,44-20-25 0,-8 12-17 15,6-1-19-15,-2 1-20 0,7-1-88 0,0 4-98 16,-4-2-124-16,1 2-154 0,0-2-182 16,-3-2-230-16,-5 2 71 0,1-4 80 15,-4-1-405-15,-5-2-477 0</inkml:trace>
  <inkml:trace contextRef="#ctx0" brushRef="#br0" timeOffset="85754.16">29029 12839 2966 0,'-5'-10'104'16,"3"3"16"-16,0 0 11 0,2 7 8 15,0 0-2-15,9-8 4 0,-9 8 13 16,20 3 7-16,-3 6-2 0,14 4-6 0,-3 8-12 16,9 10-12-16,-3 5-10 0,-4 3-10 15,-1 6-4-15,-4 3-10 0,-9 3-8 0,2 3-4 16,-9 0-6-16,-5 1-9 0,-4 4-5 15,-8-4-5-15,1 0 1 0,-9-3 1 16,2-2-5-16,-8-4-4 0,-1-1-7 0,1-5 0 16,-7-3-5-16,5-3-8 0,0-9-1 15,-1-2-3-15,3-1-44 0,3-4-68 16,-2-6-103-16,6-3-120 0,-1-3-142 0,5-2-222 16,2-4-5-16,-1 0 74 0,10 0-397 15,-17-6-475-15</inkml:trace>
  <inkml:trace contextRef="#ctx0" brushRef="#br0" timeOffset="86705.6">29962 13157 2903 0,'-2'-11'71'0,"2"2"47"0,0 1 34 0,-2-2 26 0,4-2 34 0,-2 0 24 0,2 0 24 0,-1 1 9 0,-1 3 7 0,2-1 3 16,0 1-20-16,-2 8-22 0,2-13-58 15,-2 13-22-15,4-5-16 0,-4 5 1 0,0 0-4 16,5 30-1-16,-3-9-2 0,3 6-8 16,-4 11 1-16,-1 1-10 0,0 4-5 0,0-1-6 15,0 0-4-15,0-3-8 16,-1-1-4-16,-1-7-5 0,2-5 0 0,-3-7-3 15,1-1-3-15,0 0-1 0,2-6 18 16,-2 1 21-16,2-3 27 0,0-1-89 0,0-2-56 16,0-7 0-16,0 0 0 0,0 0 0 15,0 0 0-15,0 0 0 0,-5-26 0 0,5 7 0 16,2-19 0-16,1-1 0 0,3-14 0 16,2-7 0-16,3-3 0 0,5-3 0 15,-1 0 0-15,2 2 0 0,4 4 0 16,0 3 0-16,-2 9 0 0,2 7 0 0,-6 11 0 15,-2 5 0-15,-1 8 0 0,1 5 0 0,-2 3-361 16,0 8-197-16,-4-1-82 16,-7 2-149-16,15 7-61 0,-11 2 88 0,0 3-677 15,-4 3-889-15</inkml:trace>
  <inkml:trace contextRef="#ctx0" brushRef="#br0" timeOffset="86879.72">30032 13151 3796 0,'-13'4'-79'0,"3"-1"46"15,0-1 38-15,10-2 50 0,0 0 38 16,-19 0 36-16,19 0 6 0,0 0-6 0,0 0-13 16,0 0-13-16,-7-7-9 15,7 7-13-15,0 0-7 0,26-12-24 0,-8 8-56 0,0-3-82 16,7 3-113-16,-2-3-131 16,13-4-185-16,-3-1-107 0,1 2 71 0,-4-4-273 15,6 6-311-15</inkml:trace>
  <inkml:trace contextRef="#ctx0" brushRef="#br0" timeOffset="87168.77">30508 12726 2498 0,'-10'-4'92'0,"10"4"23"0,-18 2 38 0,18-2 30 15,-20 10 32-15,7 3 9 0,1 2 2 16,-4 13 1-16,0 3 0 0,5 3-14 0,-1 2 5 15,3 1-12-15,3 1-6 16,3 0-12-16,-3-1-21 0,2 1-9 0,1-2-14 16,3-6-14-16,5-5-16 0,-1 1-11 15,0-2-12-15,1 0-41 0,1-4-61 0,1-1-67 16,-1-4-63-16,2-2-61 0,-3-3-54 16,3-3-47-16,0-2-42 0,-2-4-38 0,-6-1-23 15,0 0-10-15,23-11-3 0,-14 0 13 16,-2-1-538-16,4-5-424 0</inkml:trace>
  <inkml:trace contextRef="#ctx0" brushRef="#br0" timeOffset="87497.75">30502 13223 2370 0,'14'-23'-72'0,"-5"3"64"0,-2 5 58 16,2 3 54-16,-4-2 53 0,1 5 43 16,-1 0 19-16,-3 0 9 0,2 2-5 15,-2 2-17-15,-2 5-25 0,8-5-1 16,-8 5 4-16,0 0-8 0,0 0-7 0,17 12-11 16,-14-4-6-16,6 1-8 0,-6 1-9 15,5 2-8-15,-5-1-11 0,1 2-5 0,0-1 3 16,-4 2-2-16,2-2 5 0,-2 0 6 15,3-2-1-15,-3-1-5 0,0-1-1 0,1-1 22 16,-1-7 28-16,0 12 20 0,0-12 27 16,4 5-10-16,-4-5-23 0,0 0-20 15,0 0-14-15,20-24-16 0,-8 10-13 16,1-1-12-16,-1 0-13 0,1 1-68 16,0 2-24-16,-3 0 0 0,1 2 0 0,-3 1 0 15,2 2 0-15,-3 3 0 0,3 1 0 16,-10 3 0-16,15 0 0 0,-15 0 0 0,15 9 0 15,-8-2 0-15,0 2 0 0,0 2 0 16,-1 0 0-16,-2-1 0 0,-3 1 0 0,5 0 0 16,-1 1 0-16,-4 0-96 0,3-1-242 15,-2-1-71-15,0 0-87 0,-2-1-83 0,2-4-124 16,-2-5-107-16,0 7 72 0,0-7-630 16,0 0-822-16</inkml:trace>
  <inkml:trace contextRef="#ctx0" brushRef="#br0" timeOffset="87749.36">30918 12839 3629 0,'-4'-22'66'0,"0"3"53"0,2 4 57 0,2 3 53 15,0-1 37-15,0 5 39 0,2-2 14 16,2-1-20-16,3 3-27 0,3 3-29 0,0 1-22 16,3 4-18-16,4 5-23 0,2 7-20 15,4 9-7-15,-2 7-17 0,-2 4-13 0,0 11-8 16,-8 4-14-16,-5-5-2 15,0 9-18-15,-4-6-3 0,-4 0-9 0,-2 1-4 16,-2 5-5-16,-2 1-11 0,-1-2-4 0,2-11-6 16,-3-1-5-16,-1-2-6 0,0-5-43 15,-1-4-78-15,0-5-91 0,7-4-96 16,-5-5-126-16,2-1-141 0,1-7-208 0,1-1-74 16,6-4 91-16,0 0-662 0,0 0-851 15</inkml:trace>
  <inkml:trace contextRef="#ctx0" brushRef="#br0" timeOffset="88203.87">31441 13055 3794 0,'0'0'-10'0,"0"0"51"0,-11-3 49 0,11 3 29 0,0 0 34 0,0 0 29 0,0 0 25 0,15-16 2 16,-4 9-7-16,5 3-15 0,3-5-22 0,4 2-16 15,0-2-4-15,0 2-25 16,0 1-15-16,-3-1-7 0,-2 2-14 0,-4-1-9 15,0 3-17-15,-3 1-41 0,-3 0-58 16,-8 2-79-16,17-4-95 0,-17 4-109 0,10 0-124 16,-10 0-230-16,0 0-24 0,0 0 78 15,0 0-409-15,0 0-508 0</inkml:trace>
  <inkml:trace contextRef="#ctx0" brushRef="#br0" timeOffset="88446.96">31388 13237 2880 0,'-11'2'160'16,"3"-1"52"-16,8-1 21 0,-8 4 34 0,8-4 52 15,0 0 53-15,0 0 18 16,0 0-12-16,0 0-19 0,0 0-31 0,0 0-33 16,41-4-28-16,-21 3-27 0,3-3-24 15,2 2-22-15,2 1-20 0,-7-1-20 0,1 1-22 16,-5 1-39-16,1 0-56 0,-5 0-60 15,-12 0-69-15,20-2-58 0,-20 2-64 16,16 0-68-16,-16 0-86 0,9 0-99 0,-9 0-162 16,0 0-175-16,0 0 77 0,0 0-614 15,0 0-798-15</inkml:trace>
  <inkml:trace contextRef="#ctx0" brushRef="#br0" timeOffset="89148.69">31946 12851 3628 0,'-2'-8'-77'0,"0"0"17"16,2 8 15-16,-4-10 11 16,4 10 19-16,0 0 22 0,-11-1 36 0,11 1 25 15,-17 11 14-15,4 4 24 0,-7 8 11 16,6 7 24-16,-2 6 26 0,-1 8 18 0,4 6 8 16,0-3-4-16,2 2 5 0,2 1-1 15,4-7 2-15,1-3-7 0,2 3-8 0,4-1-20 16,4-1-6-16,1-5-11 0,0-2-7 15,5-1-13-15,1-4-12 0,5-5-4 0,-2-3-8 16,4-6-9-16,-3-5-8 16,4-4-4-16,0-5-12 0,6-1 6 0,0-3-16 15,10-6-5-15,-2-5-7 0,1-3-5 16,3-5-5-16,0-4-6 0,-5-7 4 16,-1 1-9-16,-5-6-1 0,-1-4-3 0,-5-7-9 15,-2-2 0-15,-6-2 4 0,-2-4-7 16,-8 2-2-16,-2 11 5 0,-8 3-10 0,1 1 4 15,-9 4-6-15,-1 4-4 0,-6 2-1 16,-2 7 1-16,-6 2 0 0,-1 6 16 0,-3 4-17 16,5 4-1-16,4 5 0 0,-5 4 12 15,-7 5-9-15,1 2-2 0,3 4 11 16,3 3 5-16,0 4 12 0,5 6 4 0,7-1 15 16,4 7 4-16,5-1 8 0,6-4 12 15,4-2 4-15,6 7-1 0,3-3-1 0,7 1 0 16,2-7-3-16,3-2-6 0,6 1-6 15,-4-6-4-15,3-4-26 0,-8-1-21 16,0-5 0-16,-3-2 0 0,0-2 0 16,-1 0 0-16,-3-2 0 0,0 0 0 0,-1 0 0 15,-12 0 0-15,21 0 0 0,-14-2 0 16,3 0 0-16,-10 2 0 0,13-3 0 0,-7 0-31 16,-6 3-243-16,9-4-104 0,-9 4-144 15,4-3-156-15,-4 3-205 0,0 0 67 0,0 0 91 16,0 0-596-16,0 0-778 0</inkml:trace>
  <inkml:trace contextRef="#ctx0" brushRef="#br0" timeOffset="89532.39">32807 12698 3626 0,'-4'-13'-61'0,"2"3"23"0,0 1 25 0,1 4 10 0,1 5 10 0,0 0 22 0,-10-4 33 0,10 4 54 16,-17 18 19-16,-3 5 19 0,4 7 24 0,-4 13 26 15,2 3 13-15,-1 7 13 0,4 2 8 16,1 2 6-16,3-1-11 0,1 4-18 16,2-3-11-16,3-1-17 0,3-9-17 0,2-2-23 15,2-1-13-15,1-3-9 0,1 0-18 16,3-5-5-16,2-1-13 0,0-6-12 16,-2-6-47-16,2-7-77 0,2-1-99 15,-4-6-132-15,7-1-153 0,-3-6-187 0,4-1-202 16,1-2 68-16,1-1 87 0,4-6-487 15,5-4-620-15</inkml:trace>
  <inkml:trace contextRef="#ctx0" brushRef="#br0" timeOffset="90061.98">33137 13115 3458 0,'0'0'99'0,"-22"4"36"15,9 3 23-15,1 1 26 0,3 3 25 0,-2 1 5 16,-5-1-4-16,5 6-20 0,2-1-18 16,3-2-10-16,0 1-17 0,2-1-10 15,3-2-17-15,-1 0-11 0,4-2-1 16,-2 1-18-16,1-2-4 0,5 0-6 0,-1-4-7 16,2 1-10-16,2-5-24 0,-9-1-26 15,20-3-26-15,-9-2-27 0,2-3-17 0,0 1-11 16,0-6-2-16,-1-2 5 0,1-2 3 15,-2-9 8-15,1 5 9 0,-2 2 3 16,-5 4 4-16,2 3 10 0,-4 2 8 0,1 1-1 16,-2 2 0-16,0 4 13 0,-2 3 16 15,0 0 22-15,0 0 15 0,0 0 9 0,-14 19 7 16,10-5 7-16,1 8 6 16,-3 10 4-16,0 5-6 0,-1 4 20 0,-1 12 19 15,0 1 20-15,1 3 6 0,0 0 9 16,-4 1-2-16,4-3-3 0,0 1-6 0,-4 1-2 15,2-3-4-15,0-5-2 0,0-11-5 16,-3-4-6-16,-1-2-7 0,-1-4-1 16,3-6-4-16,2-6-7 0,-3-1 5 15,-1-3-77-15,-5-3-23 0,3-2 0 0,-2-4 0 16,4-3 0-16,-7-3 0 0,-1-4 0 0,-5-10 0 16,0-2 0-16,-5-12 0 0,6-4 0 15,8 5-217-15,2-2-179 0,4-2-77 16,4 7-88-16,5 3-154 0,2 0-130 15,0 4 94-15,4-1-689 0,1 3-889 0</inkml:trace>
  <inkml:trace contextRef="#ctx0" brushRef="#br0" timeOffset="90583.63">33550 12947 4326 0,'-2'-7'118'0,"2"7"-4"0,-8-7 1 0,8 7 25 0,0 0 31 0,0 0 10 0,-23 13-7 0,12 2-11 0,4 4-8 0,-5 8-11 16,3 4-18-16,1 0 0 0,1 1-21 15,-2 1-6-15,6 1-6 0,-3-1-11 16,3-4-6-16,1-5-14 0,0 2-5 0,0-6-25 15,2-1-56-15,-2-2-57 0,2-1-41 16,0-6-31-16,0 2-22 0,0-3-21 0,2-4-31 16,-2-5-11-16,4 5 4 0,-4-5 20 15,0 0 18-15,16-13 22 0,-4 2 25 16,-1-3 39-16,0 0 40 0,0 1 66 16,-2 3 58-16,-2-1 57 0,2 2 44 15,-4 1 39-15,1 1 26 0,-3 2 11 0,-3 5-13 16,8-10-12-16,-5 6-20 0,-3 4-26 15,0 0-8-15,12-3 0 0,-12 3 0 0,0 0-6 16,0 0-12-16,22 14-11 0,-19-9-7 16,5 0-16-16,-8-5-9 0,9 7-5 15,-3-2-13-15,-6-5-5 0,10 5-4 0,-10-5-1 16,0 0-4-16,9 5-3 16,-9-5 1-16,0 0-9 0,19-2-5 0,-19 2-5 15,15-8-6-15,-6 3-1 0,0 2-2 16,0-4-8-16,-4 2-5 0,3-1-14 0,-2 1-14 15,-6 5-26-15,10-8-34 0,-10 8-60 16,3-7-72-16,-3 7-74 0,0-5-89 0,0 5-77 16,0 0-98-16,-9-9-189 0,9 9-65 15,-10-5 83-15,10 5-528 0,-4-7-704 16</inkml:trace>
  <inkml:trace contextRef="#ctx0" brushRef="#br0" timeOffset="90824.92">33767 12940 3232 0,'3'-12'35'0,"-3"2"63"0,0 1 28 0,0 3 31 0,0 6 36 0,0 0 12 0,0-11 2 0,0 11-19 0,0 0 39 0,0 0 22 15,0 0-5-15,3 36 10 0,-3-10-4 0,0 12-14 16,-2-1-18-16,1 8-16 0,-8 9-19 16,0-2-17-16,-4 3-16 0,-1 0-15 15,-1-2-11-15,0-1-14 0,-5-1-18 0,0-4-61 16,-3-5-95-16,3-2-102 0,2-10-107 15,-9 5-95-15,6-9-107 0,2-4-168 0,-4-3-159 16,9-5 77-16,0-5-566 0,3 0-750 16</inkml:trace>
  <inkml:trace contextRef="#ctx0" brushRef="#br0" timeOffset="91294.76">32491 14086 3959 0,'0'0'177'0,"0"0"12"0,32-4 25 0,10-2 17 0,27-6 10 0,32-9 0 0,1 2-14 0,6 0-23 0,-4-2-20 15,-2 3-16-15,-2-1-22 0,-24 8-15 16,-1 0-9-16,-7 0-16 0,-1 3-13 0,-8 0-12 16,-16 4-19-16,-4 0-45 0,-11 1-51 15,-3-1-52-15,-8 4-67 0,-2-1-76 0,-5-1-79 16,-10 2-77-16,13 3-65 0,-13-3-155 15,0 0-129-15,0 0 74 0,0 0-411 16,-36 19-543-16</inkml:trace>
  <inkml:trace contextRef="#ctx0" brushRef="#br0" timeOffset="105600.3">22892 12301 1218 0,'4'-7'215'0,"1"2"-37"15,-5 5-32-15,4-7-14 0,-4 7 2 0,0 0 0 0,1-7-4 0,-1 7-8 0,2-7 10 0,-2 7 3 16,0-7 4-16,0 7 3 0,0 0 7 0,4-12-10 16,-4 12-1-16,2-8-10 0,-2 8-1 15,0-7-8-15,0 7-7 0,0 0-18 0,2-9-5 16,-2 9-12-16,0 0-13 0,0-5-10 16,0 5-4-16,0 0-5 0,0 0-5 0,0 0-4 15,0 0-1-15,-10 19-7 16,9-9 2-16,-8 2-3 0,4 4 2 0,-3 3 0 0,1 1 4 15,-5 8 4-15,1 1 2 16,2 3 5-16,-2 1 3 0,0 0-2 0,4-1 3 16,-2 0 0-16,0 3 5 0,4-1-2 15,-3 2-1-15,3 1-3 0,-3-3-2 0,0-1-1 16,1 5 2-16,-1-3-4 0,0-1 3 16,1-1 1-16,-3-1 1 0,5 2 0 0,-3-4-1 15,0-6 1-15,4-1-5 0,-1-3-1 16,-1 1-2-16,0-1-1 0,2-3-2 15,1 4-1-15,1-4-1 0,-4 2-5 0,2-4-1 16,3 3-5-16,-3-4 0 0,0 4-3 16,1-6-4-16,2 2 2 0,-1-1-3 15,2-1 0-15,-2 0-2 0,-2-2-2 0,4 2-3 16,-2-1 3-16,2 0-3 0,-1 0 0 0,1 1-2 16,-2-1 2-16,2 0-3 15,-2 0 0-15,2-1-1 0,-2 2 0 0,0-2-1 16,2 2 2-16,-2 0-2 0,0 0 1 15,2 0-1-15,0 0 0 0,-1 1-4 0,-4 0 4 16,1-1-1-16,2 0 0 0,1 3 0 16,-3 1-1-16,0-1 0 0,1 3 1 0,1-1 1 15,-2 0-2-15,-3 0 1 16,4 5 2-16,-3-1-4 0,4-4 3 0,-1 2-2 16,-1-2-1-16,0-2 3 0,2 0-3 15,2-1-3-15,-1-1 3 0,-1-2 1 0,0 0 0 0,2-3 2 16,-3-1 0-16,1 2 0 15,2-3 1-15,-2 0 1 0,2-6-3 0,0 10 2 16,0-10 2-16,-1 7-1 0,1-7-2 16,-2 5-24-16,2-5-82 0,0 0-129 0,0 0-152 15,-8-22-179-15,5 0-179 0,1-5 80 16,0-14-534-16,4-19-660 0</inkml:trace>
  <inkml:trace contextRef="#ctx0" brushRef="#br0" timeOffset="107847.73">22769 12289 3087 0,'-8'-2'-117'0,"8"2"22"0,0 0 29 0,-7-4 9 0,7 4 16 0,0 0 13 0,0 0 5 0,0 0 4 0,0 0 5 0,0 0 10 0,0 0 13 15,0 0 11-15,0 0 8 0,0 0 15 16,20 13 4-16,-2-9 15 0,1 0 4 0,2-2 1 16,3 3 6-16,7-4 13 0,9 2-9 15,2-2-3-15,2 0-5 0,2 3-6 0,1-2 1 16,5 0-8-16,-2 0-4 0,0-1-5 16,9 3-12-16,-5-3 0 0,-5 1-2 0,3 2-2 15,-4-3 4-15,-1 3-11 16,-3-1-1-16,1 0 0 0,2-3 15 0,-2 2-9 0,-1 1 9 15,3-3-3-15,0 4-2 0,2-4 9 16,-1 2-6-16,-1-1-1 0,3 1-6 16,-1 0 4-16,0 1-8 0,1 1 1 15,-1-2-3-15,1 3 3 0,0-3 2 0,-3 2-3 16,-1-2-14-16,0 0 10 0,-5 1-6 16,4-2 4-16,-4 2-6 0,2-2-1 15,-4 1 1-15,3 0 0 0,-6 0-3 0,5-1 4 16,-9-1-1-16,-2 0-5 15,10 2 4-15,2-2-1 0,0 2-2 0,2 0-1 0,-5-1-2 16,6-1-5-16,-4 0 6 0,2 2 1 16,-4 0-7-16,1-1 0 0,-6-1-1 15,9 2 4-15,-3-2 0 0,3 2 4 0,1-1-7 16,0-1 2-16,4 2-5 0,-3-4 1 16,1 4 2-16,1-2 7 0,0 0-7 15,-2 0 0-15,1 2-2 0,-3-2 2 0,6-2 3 16,-4 2-4-16,1 0 3 0,3-2 0 15,-1 1-6-15,-1 1 1 0,1-2 3 0,-1 2-2 16,1-2-8-16,0 1 9 0,-1-1 4 16,1 2-2-16,1 0-3 0,-1 0-2 15,-4 2 4-15,-2-2-4 0,-6 1 3 0,-5-1 3 16,-2 2-7-16,-3-2 6 0,2 2 1 16,1-4-2-16,-3 2 2 0,15-2-7 0,1-1 5 15,1 1 0-15,1-1 0 16,4-1-3-16,1 3-3 0,5-1 7 0,-5 2-4 15,3 0 3-15,-1-2-10 0,-2 4 9 16,-2-2 1-16,-2 0-2 0,-4 2-3 0,-9-2 0 16,-10 0 1-16,-1 0 3 0,-3 0 1 15,-3 0 2-15,-2 0-2 0,0 0 3 0,2-2-2 16,-1 2-2-16,-1-2 0 0,1 0 3 16,-1 1 0-16,-2-2-1 0,3 0 0 0,-1 2 0 15,1-1-2-15,-2 0-1 0,0 1 2 16,1-2-1-16,-2 1 4 0,1 0-5 15,1 1 2-15,-2 1 1 0,-11 0-6 0,16-4-6 16,-7 4 12-16,-9 0-2 0,14-2-2 16,-14 2 2-16,11-2 1 0,-11 2-1 0,12-2 0 15,-12 2-4-15,0 0 7 0,13 0-10 16,-13 0 0-16,8 6 2 0,-8-6 3 16,7 7-3-16,-2-1 4 0,-3 2 0 15,1 2-4-15,1 2 4 0,-2 4 2 0,1 2-4 16,-3 1 3-16,4 5 17 0,0 12 12 15,0 0 4-15,2 3 11 0,0 3 10 0,-3-1 3 16,5 12 2-16,-5 3-1 0,6-1-4 16,-6 3 0-16,1-1-2 0,0 0-3 15,-2-11-3-15,-1 11-5 0,-1-13-1 16,0 1-3-16,0-2-2 0,-1-4-3 0,-1 2-4 16,0-5-1-16,0-2-2 0,0-5-4 15,0-4-2-15,1-3-2 0,-1-2-3 0,-3 1 2 16,3-2-4-16,-2-2 1 0,3 2 0 15,-1-3-3-15,-2 1-1 0,0 0 1 0,3 0-2 16,-3 0 0-16,0-1 0 16,2 2-6-16,-2-1 2 0,2 1 3 0,-2-1-1 0,2-2 2 15,0 0-5-15,1-2 0 0,-1 0 0 16,0-1 3-16,0-1 3 0,2-3 2 16,-4 1 2-16,4 1 2 0,0-5 8 0,-1 2 3 15,1-7 9-15,-2 10 9 0,2-5 3 16,0-5 7-16,-2 9-3 0,2-9-1 15,-3 6-3-15,3-6-4 0,-2 8-4 16,2-8-8-16,0 0 3 0,-2 7-7 0,2-7-1 16,0 0-6-16,0 6 0 0,0-6-2 15,0 0-2-15,0 0-1 0,0 0 1 0,-1 7-7 16,1-7 0-16,0 0-3 0,-2 6 1 16,2-6 7-16,0 0-10 0,-11 5-3 0,5-3-3 15,-4 0 10-15,-1 0 3 0,-2 2-13 16,-5-1 5-16,-1-1-4 0,0-2 4 0,0 1-2 15,-4 1-1-15,1 2 4 0,-1-2-3 16,1-2-1-16,-6 2 3 0,1-1 0 16,-1-2-2-16,0 1 1 0,-5 0-3 15,-7-2 7-15,-6-2-6 0,6 0-3 0,-5-1 4 16,-4 2 3-16,-9-3-5 0,12 3 4 16,-6-3-2-16,-9 1-2 0,5-2-2 15,-3 2 2-15,0-1-4 0,2 0 4 0,7 2 2 16,3-1-2-16,-13 0-1 0,10 4-2 15,-1-3 1-15,-12 2 3 0,-2 0-1 0,13 0-1 16,-13 2 2-16,-3 4 0 0,4-1 1 16,-5 1-5-16,1 1 4 0,-3 0-7 0,3 2 8 15,-3 0 7-15,5 0-13 0,-1 0 3 16,3 0 1-16,-4 0 0 0,4-1 0 16,-1 1 3-16,0 0 0 0,2 0-3 15,2-2 3-15,4 0-5 0,12-2 3 0,-1-2 1 16,2 2-1-16,2-3 3 0,0 0-2 15,8 1-2-15,-6-2 0 0,6-2 2 0,6 2-2 16,-3 1-1-16,-11-3 9 0,2 1-8 16,-2 1-1-16,2-1 7 0,0 0-5 0,-2 2 3 15,0 0-4-15,0 0 2 0,3 0-3 16,4 0 1-16,-7 2 2 0,0-2-3 16,8 0 1-16,-7 2 2 0,2-1-1 0,-1 1-2 15,4-2 2-15,7 0-7 0,-13-2 7 16,0 2 0-16,3-3 4 0,-4 1-6 15,1 1 1-15,1-3 4 0,-2 3-4 16,0-3 0-16,-3-2 2 0,2 3-2 0,0-2 0 16,1 3 1-16,1-1 0 0,0 2-2 15,2-1-1-15,2-2 0 0,4 4 2 0,3-1 0 16,-9 1 0-16,-2 0 0 0,10 1-3 16,-1 2 2-16,-4-2 0 0,-4 1 1 0,-1-1-2 15,3-1 3-15,-2 1 0 0,-1 1 0 16,4 0 0-16,2-2 0 0,-4-2-1 0,6 4 2 15,3-4-5-15,1 2 4 0,-12-2-3 16,8 4 2-16,3-4 0 0,-8 2 2 16,2-1-1-16,6 1-6 0,-7-1 5 15,2 1-4-15,8 0 1 0,-1 1 5 0,0-1-1 16,3 0-1-16,4 1 1 0,0-2 1 16,1 1-2-16,3 0 0 0,2 0 4 15,3 0-1-15,-3 0-1 0,16 0 0 0,-18 1-3 16,8-1 1-16,10 0-2 0,-15 0 2 15,15 0 2-15,-14 0-5 0,14 0-2 0,-9 0-10 16,9 0-26-16,-10 4-36 0,10-4-45 16,-6 5-65-16,6-5-78 0,-6 9-87 0,5-5-118 15,1-4-222-15,3 10 18 16,4-6 82-16,-2 2-395 0,4-1-465 0</inkml:trace>
  <inkml:trace contextRef="#ctx0" brushRef="#br0" timeOffset="111714.98">25706 14143 2585 0,'0'0'-68'0,"2"-7"31"0,-2 7 29 0,6-6 34 0,-6 6 34 0,0 0 26 0,2-7 27 0,-2 7 18 16,0 0 12-16,3-7 5 0,-3 7 1 15,0 0-6-15,0 0 4 0,0 0-5 16,2-8-3-16,-2 8-4 0,0 0-11 0,0 0-9 16,0 0-8-16,0 0-5 15,0 0-4-15,2-7-3 0,-2 7-5 0,0 0-6 16,0 0-12-16,0 0-2 0,0 0-6 16,0 0-4-16,0 0-1 0,0 0 9 0,0 0 14 15,0 0 8-15,0 0 7 0,0 0 7 16,-34 7 5-16,34-7-3 0,-13 3 2 0,13-3 5 15,-18 5-14-15,7-3-3 0,4 1-2 16,7-3 4-16,-19 4 4 0,9 0-1 0,10-4-7 16,-17 5-3-16,8-2-8 0,-4 3-3 15,4-2 1-15,2 5 2 0,-5 1 1 0,1 4 1 16,0 3 3-16,-3 7 1 0,1 5 1 16,1 0-3-16,4 5-4 0,3-2-4 15,3-1 0-15,2-4-2 0,4 9-1 16,-1 0-4-16,10-2-23 0,-1-1-49 15,6-4 0-15,2 0 0 0,3-5 0 0,4-3 0 16,4-2 0-16,3-6 0 0,2-4 0 16,2-4 0-16,2-5 0 0,2-7 0 0,0-3 0 15,7-7 0-15,-5-6 0 0,-2 0 0 16,-7-6 0-16,-5-5 0 0,-3-3 0 0,-9-4 0 16,0-6 0-16,-13 8 0 0,1-4 0 15,-10-1 0-15,-3-8 0 0,-11 2 0 0,2 3 0 16,-9 10 0-16,-4 6 0 0,-1 11 0 15,-6 5 0-15,-4 4 0 0,-6 7 0 0,0 7 0 16,-11 5 0-16,5 8 0 16,-1 3-330-16,2 3-401 0,1-2-216 0,9 3 84 15,10-5 82-15,2 3-763 0,6 0-987 16</inkml:trace>
  <inkml:trace contextRef="#ctx0" brushRef="#br0" timeOffset="113425.81">5403 10287 3898 0,'-11'9'271'0,"0"0"0"0,2-2-27 0,0 0-7 0,2-2-24 0,1-1-8 0,6-4-2 0,-5 4 2 16,5-4 5-16,0 0 9 0,0 0-2 15,0 0-1-15,0 0-12 0,0 0-22 16,36-13-22-16,-4-3-12 0,10-6-16 16,4-4-19-16,-1-3-71 0,1-4-83 0,-4 4-75 15,-1 2-65-15,-5 1-68 0,-7 5-94 16,-8 9-105-16,-7 2-133 0,-3 3-226 0,-5 4 73 15,-3 3 75-15,-3 0-508 0,0 0-633 16</inkml:trace>
  <inkml:trace contextRef="#ctx0" brushRef="#br0" timeOffset="113628.7">5546 10496 3468 0,'-4'9'84'0,"-1"0"48"0,1 0 36 15,2-4 33-15,2-5 35 0,-4 10 30 16,4-10 3-16,-4 5-1 0,4-5-7 15,0 0-22-15,0 0-24 0,0 0-17 0,0 0-21 16,0 0-19-16,46-20-31 0,-21 2-87 16,-1 0-94-16,5-1-93 0,-2-3-122 0,3-9-145 15,-5 5-176-15,-4-3-156 0,-4-2 67 16,-1 2-548-16,-9-4-690 0</inkml:trace>
  <inkml:trace contextRef="#ctx0" brushRef="#br0" timeOffset="113844.34">5445 9745 3641 0,'-5'-5'62'0,"0"1"21"0,5 4 6 16,-4-5-3-16,4 5 24 15,0 0 25-15,25-7 26 0,-3 7 12 0,17 4 12 16,9 4-1-16,10 1-6 0,6 11 3 16,-3 0-17-16,-1 11-8 0,-12 7-13 15,-1 1-3-15,-13 8-7 0,-7 3-4 0,-13 6-7 16,-8 4-14-16,-10 0-1 0,-7 3-14 15,-6 4-12-15,-14 15-3 0,-1-5-16 0,-8 1-29 16,-1-10-32-16,-2 1-66 0,9-15-75 16,0-3-96-16,1-7-112 0,-1-2-127 0,6-7-210 15,-3-3-51-15,8-12 78 16,8-4-524-16,-1-8-647 0</inkml:trace>
  <inkml:trace contextRef="#ctx0" brushRef="#br0" timeOffset="124120.33">25864 12937 1005 0,'0'0'154'0,"0"0"-29"0,11-7-15 0,-11 7 4 0,13-7-4 0,-8 4-8 0,1-2-2 0,-3 1-8 0,5-1 3 0,-5 0 5 0,4 0 4 0,-2 1 0 16,-5 4-5-16,6-5 0 0,-6 5-2 15,5-7-6-15,-5 7-6 0,6-3-1 16,-6 3-10-16,0 0-5 0,7-5-6 0,-7 5-8 16,0 0 2-16,0 0 0 0,0 0-1 15,3-4 19-15,-3 4-3 0,0 0 2 0,0 0 2 16,0 0-1-16,0 0-3 0,0 0-5 15,0 0-5-15,-27-2 1 0,27 2 0 0,-15 2-2 16,4 0-16-16,11-2 15 0,-24 0-8 16,10 2 0-16,-2-2 1 0,-2 0 0 0,2 1-9 15,-4-1 4-15,4-1-5 0,-2 1-5 16,2 0 1-16,-2 0-6 0,3-2-2 0,1 2-5 16,0 0-5-16,14 0 0 15,-27 0 1-15,14 0-3 0,13 0-6 0,-23 2 1 16,13-2-1-16,10 0-1 0,-21 1-4 15,7 1 0-15,14-2 2 0,-16 2 1 16,7 0-7-16,9-2 1 0,-16 3-1 0,16-3-1 16,-13 3-3-16,13-3 3 0,-14 6-2 15,14-6 1-15,-11 5 3 0,6-1-6 0,5-4 2 16,-13 8 0-16,6-4-4 16,3 2 2-16,-3 1 1 0,1 0 2 0,0 0-2 0,0 0-2 15,-1 1 5-15,2 0 1 0,-2 3-2 16,1 1-4-16,-1 0 2 0,2 0-2 15,-3 2 3-15,4-4 0 0,0 2 3 16,-4 0-6-16,3 2-1 0,-1-2 6 0,3 1-5 16,-4 1 2-16,4 0 5 0,-3-3-2 15,0 5 5-15,5-2-3 0,-3-2-1 0,-3 2 3 16,4-2-1-16,1 1 1 0,2 0-1 16,-4-2 1-16,2 2 1 0,2-4-5 15,-1 4 6-15,1-5-1 0,0 3 0 0,0-2 0 16,0 0 1-16,1 2 0 0,-1-2-2 15,0 0 0-15,2 2 1 0,0 1 0 0,0-2-8 16,0 0 10-16,-2 3 0 0,2-2 4 16,-1 2 1-16,2 0-4 0,1-1 2 15,-4 0 5-15,0 0-5 0,2 0-1 0,0 1-1 16,-2-2 0-16,1 1 2 0,-1-1-1 16,2 0-4-16,0 1 0 0,0 1 0 15,-2-3 2-15,2 2 2 0,0 1 1 0,0-4 4 16,-1 3 4-16,3 0-1 0,-1-2 4 15,-1 2-2-15,0 1 3 0,-1-4 0 0,1 4-1 16,2-1 0-16,-2 0-2 0,1 0-1 16,-1-2 3-16,2 2-7 0,-2 0 2 15,2 0-3-15,-3-2-3 0,4 1-3 0,-1 1 2 16,-1-2 0-16,-1-2-3 0,2 3 2 16,0-3-4-16,-3 1 0 0,1-1-1 0,4 1 2 15,-3-1-3-15,0 2 0 16,3-2 2-16,-2 0-4 0,-1 1 4 0,1-2-3 15,2 1 0-15,-2 2 4 0,2-3-4 16,-3 0-2-16,3 2 0 0,-1 1 0 0,-1-2 0 16,3 1 1-16,-4 0 2 0,3-2-3 15,-1-1 7-15,3 1 0 0,-5 0 3 0,4 0 1 16,-1-2 7-16,1 1 4 0,-2 0 3 16,1-2 3-16,0-1-4 0,0 2 2 0,1-1 0 15,-1 2-7-15,-1-3 5 0,2 0 2 16,-1 2-9-16,1-2 1 0,-2 1-1 15,3-1 4-15,2 1 0 0,-3 1 2 16,4-2 4-16,1 1 5 0,0 0 2 0,-1-2 0 16,1 2-4-16,-3-1-3 0,-2-1 0 0,3 1 2 15,0-1-9-15,-3 0-3 16,0 1 0-16,-7-3-1 0,12 4-2 0,-2-2-1 16,-10-2 0-16,14 1-3 0,-14-1 1 15,14 4-6-15,-4-4 4 0,0 2-3 0,-1-1-2 16,-9-1 2-16,21 1 6 0,-21-1-8 15,21 0 4-15,-11 0 5 0,-10 0 11 0,20 0-4 16,-20 0 3-16,19 0 6 0,-8-1-4 16,-11 1-4-16,24-1 2 0,-13-1-7 15,1 0-1-15,1 2 3 0,-1-2-4 16,1-1-2-16,-2 1 2 0,3 0-1 0,-2-1 1 16,0 1-4-16,1-2-2 0,-2 1 4 15,3 1 3-15,-4-1 1 0,2 1 5 16,1-1 1-16,-13 3-2 0,15-7 9 0,-6 4-9 15,-1 1 15-15,-8 2-4 0,17-7-5 16,-9 4 0-16,-8 3-8 0,13-7 2 0,-3 5-9 16,-10 2 0-16,17-5 2 0,-10 2 1 15,3-1-2-15,-1-1 0 0,1 2 0 0,0-1 0 16,-1-1-4-16,0 0 0 0,1 2 1 16,0-3-3-16,1-1 0 0,-1 2-4 15,-3 1 4-15,2-2-3 0,-1 1-1 0,-2 1 4 16,4-1-5-16,-3 0-2 0,0 2 5 15,2-3-5-15,-2 1 5 0,0 0-5 16,3 0 7-16,-2-1-5 0,-1-2-2 0,-1 3 7 16,1 2-3-16,0-4 5 0,0 3-5 15,-1-2 11-15,-3-1-1 0,5 2 2 0,-5-2-2 16,4 0 1-16,-3 0-1 0,-1 0-3 16,1-1-3-16,2-1 1 0,-5 1-3 0,5-1-2 15,-1-1 1-15,-4 1 1 0,3-3-2 16,0 2 2-16,-2 0 1 0,0 0-2 0,-1-3 0 15,-1 3-3-15,2-2-2 0,-2 2 5 16,-2-3-4-16,2 0-1 0,-1 1 4 0,-1-2-6 16,2 2 0-16,-4-3 5 15,0 1 0-15,2-2-4 0,-1 1 4 0,-2-2-6 16,1 0 3-16,3 0-1 0,-1 1-1 16,-2-1 3-16,0 2-6 0,3-3 7 0,-3 4-2 15,2-2-7-15,-2 1 4 16,1-1 0-16,0 1 4 0,-1 1 1 0,0-2-6 15,3 1 3-15,-5 1-1 0,2 1 1 0,1-1-1 16,-1 0-1-16,-3 2 0 0,6 2 4 16,-3-3-6-16,0 4 0 0,1-2 4 15,-3 2 1-15,2-1 1 0,-2-3-1 0,0 4-1 16,4-1-4-16,-1-2 7 0,-3 1-4 16,3 2 0-16,-6-6-1 0,4 5 0 15,1 0 1-15,-2 0 1 0,3-1 5 0,-3 4-10 16,3-1 8-16,-2 2-4 0,-1-4 1 15,3 5-2-15,-1-3 3 0,0 1-5 0,4 7-2 16,-7-10 4-16,0 4-1 0,2-2 2 16,-1 1 0-16,3-2 5 0,-5 1-3 0,3-2 2 15,-4 3-3-15,4-2-1 16,-3 0-2-16,3 1-1 0,-3 1 0 0,-2-1-1 16,3 1 6-16,-5-2-4 0,-1 2 2 0,-5-1-7 15,0 1 1-15,-3 2 1 0,-12-4 0 0,5 4 6 16,3 2-5-16,-1 1 2 15,-3 0 1-15,3-1 0 0,-1 4-7 0,0-1 3 16,-2 2-1-16,4 0-23 0,5 0-39 16,-3 1-47-16,0 4-49 0,3 0-55 0,2 1-87 15,0 4-92-15,4 0-94 0,2 2-196 16,1 3-91-16,-1 0 96 0,0 11-581 0,1-1-724 16</inkml:trace>
  <inkml:trace contextRef="#ctx0" brushRef="#br0" timeOffset="125396.89">26103 13590 3262 0,'2'-7'-146'0,"-2"2"39"0,1-2 39 16,-1 7 27-16,2-13 25 0,-2 6 18 0,4 0 9 0,-2 0 14 0,0 0 12 0,-2 7 6 16,2-12 1-16,-2 9-5 0,0 3-5 15,0 0-4-15,0-9-5 0,0 9 3 0,0 0 10 16,0 0 8-16,-24 12 8 0,8-1-4 15,-4 0 8-15,4 0 5 0,-11 4 5 16,2 1 4-16,-2-1-4 0,8-3 6 0,0-3-2 16,2 1 2-16,2-3-12 0,1 1-1 15,1-1 2-15,6-2 9 0,-3-1 6 16,2 1 10-16,3-3 11 0,5-2-5 0,0 0-12 16,0 0-9-16,0 0-9 0,-9-11-8 15,9 11-3-15,9-12-9 0,-4 4-4 0,5-2-1 16,2 1-7-16,-1-2-1 0,3 0-4 15,-2 2-2-15,-1 0 1 0,2 1-4 0,-4 1-5 16,-2 0 1-16,3 4 0 0,-4-2-4 16,-2-2-1-16,-4 7 1 0,7-7-5 15,-7 7-1-15,0 0 1 0,0 0-4 16,0 0-3-16,0 0 1 0,0 0 1 0,-52 8-2 16,32-1 0-16,-1 0 0 0,-2 0 0 15,0 0 1-15,4 0 2 0,1-2 0 0,4 0 2 16,-2 2-2-16,5-3 1 0,0 0 2 15,2-2 2-15,2-1 5 0,7-1 9 16,-15 4 12-16,15-4 3 0,0 0-4 0,0 0 0 16,0 0-7-16,0 0-2 0,19-25 0 15,-4 11-5-15,9-3-3 0,1 0 1 0,0-1-6 16,4 3 1-16,0-2-3 0,-3 1 1 16,1 3-2-16,-4 3-3 0,-6 0 2 15,-3 5-4-15,-3-1-1 0,0 1 0 16,-3 1-4-16,0 1 0 0,-8 3 1 0,0 0 0 15,0 0 0-15,0 0 0 0,0 0 2 16,-23 23-2-16,-1-5 2 0,-2 1-2 0,-2 0 2 16,-2 1-2-16,-1-1 2 0,2 2-2 15,1-3 1-15,1 2-1 0,2-4-1 16,6 0 1-16,4-4-1 0,4-4-2 16,1-1-1-16,0 0 7 0,5-1 4 0,-1-3 0 15,6-3 9-15,0 0-1 0,0 0 0 16,0 0-1-16,0 0-3 0,58-12-1 15,-21 1 1-15,1-2-4 0,9-4 0 0,1 0-2 16,-2-2 0-16,-9 5 3 0,-1 0-2 16,-8 1 0-16,-6 4-3 0,2 0 1 0,-11 4-1 15,0 2-2-15,-2-1-4 0,0 2-4 16,-11 2 2-16,0 0 2 0,13 7 2 0,-13-7-3 16,-10 18 2-16,3-6 1 0,-7 3 1 15,-4 6 3-15,-4 1-1 0,1-1-3 16,-1-1-4-16,1 1 1 0,3-6 0 0,3-1 1 15,3-2 2-15,1-4 0 16,4 3 0-16,0-4 1 0,2 0 0 0,-1-3 6 16,6-4-1-16,-2 8 4 0,2-8-2 15,0 0 0-15,0 0-3 0,38-8 0 0,-16 4-1 16,-3-3 0-16,1-1 0 0,3 2 0 16,-1-1 1-16,-4-1-4 0,0 2 2 0,-5 1-3 15,2-1 1-15,-4 3-3 0,-5 2-2 16,-6 1-3-16,16-4 1 0,-16 4 3 0,0 0-2 15,0 0 6-15,0 0-1 0,0 0 2 16,-4 18-3-16,4-18 0 0,-12 12 5 16,3-7-3-16,-1 2-1 0,5 0 0 15,-3-1-1-15,-2 0 3 0,5 0-2 16,-3 0 0-16,5-1-1 0,3-5 1 0,-12 10-4 16,6-5-38-16,1 1-58 0,-1-4-76 15,1 4-105-15,-2 0-128 0,2 0-183 0,-1-1-109 16,0 0 80-16,3 0-428 0,3-5-522 15</inkml:trace>
  <inkml:trace contextRef="#ctx0" brushRef="#br0" timeOffset="127438.69">24550 10753 486 0,'-9'-4'175'0,"9"4"-84"0,-12-3 7 0,6 1-10 0,6 2 12 0,-15-5 6 0,10 3 3 0,5 2 3 0,-14-6 19 15,14 6 13-15,-9-3 10 0,9 3 0 16,-10-3 7-16,10 3-1 0,0 0-3 0,0 0 14 16,0 0-13-16,26-12 6 0,-3 9-14 15,15-1-14-15,7 1-12 0,-2-1-10 0,5 1-11 16,-1 1-11-16,-1 2-9 0,1-2-7 16,-4 2-10-16,-3 2-6 0,-8-2-6 0,-7 2-5 15,-7-1-8-15,2 1-6 0,-4 0 8 16,-5 0-12-16,0-1-1 0,-11-1-3 0,12 2 2 15,-12-2-7-15,0 0-1 16,0 0 2-16,-25 7-6 0,5-3-4 0,-5-3 1 16,-12 5-1-16,-1-4-1 0,-2 2-2 15,-1-1-2-15,5 3 0 0,6-4 0 0,5-1-2 16,6 1 2-16,2 0 8 0,2-2 7 16,1 1 9-16,5 1 10 0,9-2 4 15,-13 0 0-15,13 0-1 0,0 0-6 0,0 0-3 16,0 0-4-16,0 0 0 0,43-7-5 15,-19 6-3-15,0-1-4 0,0 0-3 0,3 0 4 16,-4 0-6-16,-3 0-1 0,-5 2-2 16,0-1-2-16,-4 1-2 0,0-2 0 0,-11 2-1 15,12 0 3-15,-12 0-5 16,0 0 1-16,0 0 0 0,0 0 0 0,-34 2-3 16,19-2 0-16,-9 1 0 0,8-1 0 15,2 0 2-15,1 2 0 0,2-2-2 0,11 0-1 16,-18 2 1-16,18-2-3 0,-11 2-26 15,11-2-78-15,0 0-96 0,0 0-120 0,0 0-160 16,0 0-165-16,36 5 62 0,-25-5-343 16,1 2-406-16</inkml:trace>
  <inkml:trace contextRef="#ctx0" brushRef="#br0" timeOffset="129832.52">11251 10953 2385 0,'-2'-5'-119'0,"2"5"13"0,-4-11 20 0,2 4 27 0,0 3 32 0,-1-1 30 0,1-2 16 16,-2 0 17-16,2 1 18 0,0 1 2 16,2 5 4-16,-6-13 4 0,4 9 3 0,2 4-3 15,-4-10-5-15,4 10-9 0,-3-7 2 16,3 7-10-16,0 0-5 0,0 0-8 0,0 0-2 16,0 0 1-16,-9 21 7 0,7-4 1 15,-4 7 8-15,1 12 21 0,2 3 0 0,-1 6 12 16,0 9 15-16,-1 3 4 15,1 2 6-15,1 0 3 0,-2 2 4 0,3-3-6 16,-2-3-7-16,2-8-12 0,1-2 2 16,-3 0-11-16,2-4-3 0,-2 1-2 0,-1-6-3 15,-2 0 2-15,0-2-13 0,1-2-1 16,-1-1-8-16,0-7 0 0,-2-5-6 0,6-4 1 16,-3 0-9-1,2-2 1-15,1-1-1 0,-1-2-6 0,2-3-3 0,-1 0 6 0,2 0-3 16,-1-4 1-16,2-3-1 0,-4 7-4 15,4-7-5-15,0 0-1 0,0 0-35 16,0 0-59-16,0 0-71 0,0 0-77 0,-18-11-94 16,9 1-118-16,5 2-185 15,-1-4 44-15,-1-2-262 0,1-1-324 0</inkml:trace>
  <inkml:trace contextRef="#ctx0" brushRef="#br0" timeOffset="132577.29">11218 10775 2086 0,'4'-7'-87'0,"-4"7"15"0,2-7 9 0,-2 7 20 0,4-5 15 0,-4 5 14 0,10-5 17 0,-10 5 14 0,11-4 9 0,-3 3 9 15,3 1 5-15,2 0 5 0,3 0 3 0,2 1 2 16,4 1 1-16,2 2 4 0,3-1 1 15,9 2-6-15,0 0-3 0,2 0-2 16,1 4-4-16,3-2 5 0,-3 0 2 16,6-1 0-16,7 2 4 0,4 0-8 15,-1 1 0-15,6-3-2 0,-2-1 1 0,0 2-4 16,2 2 6-16,0-4-5 0,0 0-1 16,0-2 0-16,0 5 1 0,0-5 3 0,0 2-3 15,-2 0 3-15,-8-1 0 0,6 2-1 16,-7-4 1-16,-1 1 3 0,1-3 2 15,0 2-4-15,1-2 5 0,-1 0-8 0,0 0 16 16,-3 2-11-16,1-2 10 0,-5-2-9 0,1 2 1 16,-10-2-7-16,-6 2-4 0,1 0 1 15,0 0-6-15,-4-1-1 0,-2 1 2 16,-3 0-8-16,1 0 1 0,2-2-8 16,0 2-1-16,4-2 3 0,1 2-4 15,13-4 5-15,-2 2-12 0,5-2 7 0,-2 1-7 16,2 1 1-16,-2-1-6 0,2 1 6 15,-3 0-2-15,4 2 2 0,-6 2-5 0,1 0 2 16,-8-1-2-16,9 1 2 0,-11 0-3 16,1 0-2-16,9-1 11 0,-3 3-7 0,-2-2-1 15,5-1 1-15,0-1 0 0,3 0-2 16,0-1-3-16,0 1 4 0,4-2-2 0,-2-2-3 16,1 3 7-16,1-1-6 0,1-2-2 15,-1 3 1-15,0-1-1 0,-2 0 7 16,-3 1-2-16,0 2 0 0,-1-2-5 15,-8 1 4-15,-3 0-3 0,-1 0 2 0,-1 0 6 16,3 0-11-16,-1 0-2 16,11-2 4-16,3 0-1 0,-3 2-1 0,0-4 8 15,-2 3-3-15,1-1 3 0,-6 1-10 0,-7 1 10 16,4-3-1-16,-5 3-4 0,1 0 1 16,-4 0-4-16,-1 0 8 0,0 0-5 0,-1 3-3 15,-3-3 0-15,4 0 4 0,-5 0-1 16,2 0 7-16,0 0-7 0,1 0 7 0,2 0-4 15,3-3-2-15,3 3-6 0,1-3 9 16,11 0-7-16,-1 1 2 0,0-1 6 16,-1-1 1-16,-4 3-5 0,-3-1 2 15,-3 0-1-15,-3 0-6 0,2-1 1 0,-1 1 5 16,-7 0-4-16,3 1 2 0,-9 1-2 16,0-2 7-16,-1 2-10 0,-12 0 11 0,19-1-11 15,-19 1 4-15,15-2 1 0,-15 2-4 16,12-2 5-16,-12 2-2 0,0 0 4 0,14-2 1 15,-14 2 0-15,10 0 4 0,-10 0-8 16,0 0 3-16,10-1-3 0,-10 1-2 16,0 0 5-16,0 0 0 15,0 0 2-15,0 0-1 0,0 0-4 0,0 0 0 16,18 3 4-16,-18-3-7 0,4 5 6 0,-4-5-4 0,8 10 0 16,-6-4 3-16,2 2 2 15,0-1 1-15,-3 3-2 0,3-1-1 0,0 3 7 16,0-2-9-16,-3 0-4 0,4 3 7 15,-1-2-6-15,-4 3 2 0,2 0-5 0,-2 0 4 16,1 3 6-16,-1 0-7 0,0 1 13 16,-1 0-1-16,-1 2-11 0,-2-3 8 0,-1 4 3 15,5-2-2-15,-1 6 0 0,1-2 3 16,-2 1-9-16,2-3 6 0,0 4 1 0,0 0-4 16,2-2 7-16,-2 4 1 15,0-4 8-15,0 4 12 0,0-4 0 0,0 1 1 0,-2 1 0 16,0 0 7-16,-2-1-1 15,0 0-3-15,1-1-8 0,-3-2 3 0,4 1-2 16,-4 1-7-16,2-1-1 0,0-1 8 16,3-1 5-16,-3-1-2 0,0-2-4 15,2 0-1-15,1 1 1 0,-1-3 0 16,-2-1-3-16,1 0 1 0,3-3-2 0,-2 1-2 16,1 0 0-16,1 0-4 0,-2-2 0 0,2-1 0 15,-4 1-1-15,2-1-4 0,2-2-2 16,-2 2 1-16,0-3-1 0,2 1-3 0,-1 0 3 15,1-7-2-15,0 11 1 16,-2-7-3-16,2-4 0 0,-2 7-2 0,2-7-1 16,-2 11-2-16,2-11 0 0,-2 5 5 15,2-5-4-15,-2 9-2 0,2-9 2 0,0 8 1 16,0-8 0-16,-1 7 0 0,1-7-2 16,0 8 1-16,0-8 1 0,-2 7-3 0,2-7 1 15,0 9-2-15,0-9 2 0,-3 7 0 16,3-7-3-16,0 0 3 0,-2 10 2 0,0-5 0 15,0 1 6-15,2-6 3 0,-3 11-1 16,-1-6 1-16,2 2-2 0,-2 0 1 16,4 0 1-16,-3-2-2 0,3-5 0 15,-4 12 1-15,2-7 3 0,2-5 0 16,-3 9 3-16,2-4-2 0,1-5-1 0,0 0 7 16,-4 8 3-16,4-8-4 0,-2 7-1 15,2-7 2-15,0 6-2 0,0-6 0 0,0 0-2 16,-2 8 0-16,2-8-2 0,0 5 1 15,0-5 0-15,0 0-3 0,-2 7-3 0,2-7 2 16,0 0 0-16,-1 8 1 0,1-8 2 16,0 0 1-16,-2 4 3 0,2-4-1 0,0 0 4 15,-8 5-3-15,8-5 0 0,-5 6 4 16,5-6-1-16,-16 2 1 0,9 0-4 0,-4-2-4 16,-1 2 0-16,-1 0 1 0,-5-2-3 15,-1 0 0-15,-2-2 0 0,-2 2-6 16,-4-2 3-16,1 0-6 0,-3 1 0 15,-2 1 3-15,3-1-3 0,-3 1 0 0,-8 0-2 16,-3-3-1-16,10 6-2 0,3-6 5 16,2 6 0-16,1-3-2 0,2-3 3 15,2 3-5-15,-1 0 2 0,4-1 1 0,-3 1 1 16,0-2-1-16,5 2-3 0,-3-1 5 16,2 1-1-16,-1 0-4 0,-2 0 0 0,0 0-2 15,2 0 4-15,-4 1-5 0,2 1 0 16,-4-1 0-16,0 3 3 0,1-3-1 0,-3 5-2 15,-7-1 4-15,-1 2-3 0,-1-2 1 16,7 1-2-16,-7-2 3 0,6 1 0 16,3-1 0-16,-9 1 0 0,8-2 2 15,1 1-5-15,-9 2 4 0,5-3 0 0,4-1 0 16,-1 0 0-16,0 0 0 0,-1 0-1 16,1 0 6-16,-3-1-7 0,5 1 3 0,-14 0-2 15,7 0 1-15,2-1 0 0,-11 1-2 16,6 2 3-16,-3-3-5 0,0 3 1 0,7-2 1 15,1-1 1-15,2 1 0 0,4 0 0 16,-6-1-1-16,4 1 1 0,-3 0-3 16,1-2 1-16,1 1 4 0,-3-1 0 0,2 2-5 15,3-2 3-15,-3-2-3 0,2 2 2 16,0 0 2-16,3-1 1 0,-2-1-1 16,1 0-1-16,0-1-1 0,-2 1-1 15,5-1 4-15,-1-1-2 0,-2 3-3 0,-2-3 2 16,2 1 1-16,0-1 0 0,1 1-3 15,-1-3 1-15,0 4 1 0,-2-3 0 0,-7-1 2 16,-2 1-2-16,6 0-1 0,3 1 0 16,-11-1 0-16,2 3-2 0,4-1 3 15,-9 2-1-15,3-3 0 0,8 4 2 0,-1-2-4 16,3 2 0-16,-1 0 0 0,0 0 3 0,2-1 3 16,5 1-1-16,-5 0-1 0,3-2-2 15,0 2-2-15,-1-2 3 0,0-1-2 16,-4 1 3-16,4 0-2 0,-2-1-1 15,-1-1 2-15,-1 2-2 0,-2 0 0 0,3 2 0 16,-12-1 0-16,6 0 0 0,3 2 3 16,1-1-1-16,-10 1-1 0,8 1-1 15,-9 2 5-15,5 0-2 0,6-1-1 0,1-1-1 16,4-1-1-16,-2-1 0 0,3 2 4 16,-2 0-2-16,2-2-1 0,1 2 1 0,1-4 0 15,-1 2-1-15,2 0-3 0,-2 0 1 16,1 0 7-16,-5 0-4 0,4 0-2 15,0 0 2-15,-4 2 0 0,5-2 2 0,-1 1-2 16,-1-1 0-16,1 2-3 0,3-2 3 16,-3 0 0-16,4 0 0 0,-4 0 2 15,4-2-1-15,0 2 3 0,0-1 1 0,3 1 5 16,3-2-1-16,-4-2 1 0,2 3 3 16,1-3-1-16,1 3-7 0,0-3 4 0,1 0-3 15,1 1 4-15,-3-1 0 0,3 1-2 16,2 0-4-16,-3 0 0 0,3 1 0 15,0-2 2-15,-3 1-4 0,2-1 0 0,-1 1-1 16,-3-1-3-16,3 3 6 0,-4-4-2 16,-2 1-5-16,-2 3 4 0,-4-5-3 15,-1 5 0-15,-1-5 3 0,-6 5 2 16,4-1-1-16,-1 0 1 0,-3 2-4 0,-9 0-2 16,6 0 0-16,-5 2 2 0,-2 1 3 15,10-1-2-15,5-1-1 0,-3 2 1 0,2-2 2 16,7-1 3-16,0 4 4 0,4-4 13 15,0 0 0-15,5 2 1 0,-3-2 1 0,14 0 4 16,-20 1 2-16,20-1 0 0,-16 0 12 16,16 0 5-16,0 0 6 0,-16 0 3 0,16 0-1 15,0 0 6-15,0 0-5 0,-20 0-4 16,20 0 1-16,0 0 1 0,0 0-9 0,0 0-2 16,-16-1-3-16,16 1-8 0,0 0 2 15,0 0-9-15,0 0-1 0,0 0-6 16,0 0-3-16,0 0 3 0,0 0-7 15,-11 3-13-15,11-3-90 0,0 5-114 16,0-5-150-16,6 12-160 0,-1-3-250 0,6 1-52 16,-8 2 96-16,3 2-640 0,-1 6-815 15</inkml:trace>
  <inkml:trace contextRef="#ctx0" brushRef="#br0" timeOffset="160585.07">2439 11158 1550 0,'-9'9'597'0,"2"-3"-227"0,-4 0-120 0,8 0-34 0,-5-3-30 0,8-3-26 0,-7 4-4 0,7-4 5 0,-8 4 34 0,8-4-2 0,0 0 4 16,0 0 9-16,0 0-2 0,0 0-12 15,0 0-14-15,0 0-19 0,-6-17-10 16,8 7-7-16,0-1-14 0,4-4-2 0,-2 2-2 16,2-3-14-16,-1 0-6 0,2-2-7 15,4 2-12-15,-2-1-2 0,2 1-13 0,3 2-11 16,-1 1-1-16,1 2-3 0,0 4-8 15,2 1-2-15,-1 5 1 0,-1 2-2 16,2 5-4-16,4 4 11 0,0 9 5 0,0 3 1 16,-5 2 11-16,-4 0 6 0,-1 5 15 15,-5-3 15-15,-3-2 17 0,-2 2 17 16,-2-1-2-16,-2 9-4 0,-3-3-3 16,1 0-10-16,-1-5-11 0,2-7-81 0,0-4-27 15,3-1 0-15,0-3 0 0,2-3 0 16,0 0 0-16,0-8 0 0,0 0 0 0,0 0 0 15,0 0 0-15,52-34 0 0,-18 5 0 16,4-5 0-16,2 3 0 0,-3-2 0 16,-3 6 0-16,-4 6 0 0,-5 4 0 0,-4 5 0 15,-4 2 0-15,-4 3 0 0,1 2 0 16,-5 3 0-16,-9 2 0 0,21 4 0 0,-11-1 0 16,-1 2 0-16,-2 4 0 0,3 1 0 15,-2 1 0-15,-3 2 0 0,4 1 0 16,-4 0 0-16,1-1 0 0,-1 3 0 15,1-3 0-15,-2 1 0 0,-3-2 0 0,4 2 0 16,-3-4-260-16,-2 2-274 0,2-5-115 16,-2 0-198-16,0-2 2 0,0-5 99 15,0 0-720-15,0 0-914 0</inkml:trace>
  <inkml:trace contextRef="#ctx0" brushRef="#br0" timeOffset="161002.23">2973 10250 4081 0,'-44'-1'-52'0,"-15"7"41"0,-2 8 35 0,-4 6 39 0,-19 21 39 0,5 13 29 0,-2 9 28 0,-3 11 35 0,5 6 23 0,4 10 8 16,7 6 24-16,3 10 16 0,9 2 17 15,8-1-24-15,7 0-26 0,15 0-21 0,8-8-16 16,13-20-19-16,10-3-10 0,19 15-12 15,12-10-14-15,13-8-12 0,18-14-11 16,12-7-13-16,13-11-9 0,7-10-25 0,6-10-36 16,-17-16-38-16,1-9-29 0,19-11-29 15,3-13-18-15,-3-6-3 0,-11-8 1 16,-9-10 4-16,-2-11 5 0,-12-13 5 0,-5-8 22 16,-11-7 30-16,-13-12 42 0,-11-9 24 15,-13-6 12-15,-12-7 6 0,-14-9-5 16,-14-1-8-16,-16 5-4 0,-33-25 0 0,3 49-24 15,-11 22-1-15,-13 12-7 0,-16 24-7 16,-12 17-2-16,-7 24-5 0,-3 16-3 0,-6 20-26 16,2 19-36-16,-34 31-76 0,21 10-64 15,44-12-66-15,5 5-99 0,16 3-94 0,16 2-78 16,17-4-132-16,21-20-111 16,19-3 69-16,12-6-549 0,15-2-720 0</inkml:trace>
  <inkml:trace contextRef="#ctx0" brushRef="#br0" timeOffset="162516.94">3417 9474 3615 0,'-4'-7'-30'0,"4"7"66"0,-9-9 56 0,4 2 34 0,1 1 29 0,4 6 12 0,-7-6 0 0,7 6-22 0,0 0-14 0,0 0 8 16,-18 12 12-16,7 5-5 31,-5 9 1-31,-2 2 5 0,1 4 2 0,0 1 6 0,-1-1-2 0,4-1-7 0,-4-2-9 0,3-1-2 16,1-3-2-16,2-6-15 0,2-5-5 15,0-1-11-15,6-4 0 0,-3-1-6 0,3-2 7 16,1 1 4-16,3-7 6 0,-7 6 3 16,7-6-15-16,0 0-12 0,0 0-9 0,0 0-13 15,-7-27-10-15,9 5-12 0,8-11-16 16,-3-6-8-16,16-10-3 0,-6 5-9 0,6 5 0 15,-10 10-7-15,1 3-5 0,-7 9-3 16,2 3-1-16,-3 6 0 0,2 6-2 16,-8 2 5-16,0 0 2 0,21 11 3 0,-11 2-4 15,3 1-4-15,-1 2 0 0,6 7 6 16,0-3 3-16,-2-3 9 0,-4-1 4 16,1-1 8-16,-2-4 12 0,1-1 22 15,1-3-33-15,-1-1-29 0,1 0 0 0,-2-5 0 16,3-1 0-16,1-3 0 0,4-3 0 15,8-12 0-15,-2 0 0 0,-3-7 0 0,9-7 0 16,-3-6 0-16,3-5 0 0,-4-5 0 16,1 0 0-16,1-7 0 0,-4 1 0 0,-2 2 0 15,-3 4 0-15,-8 14 0 16,0 5 0-16,-5 8 0 0,-2 6 0 0,-5 4 0 16,0 8-18-16,0 3-383 0,0 0-85 15,-18 15-90-15,6 1-147 0,-5 9-118 16,2 5 73-16,-2 2-721 0,-2 11-936 0</inkml:trace>
  <inkml:trace contextRef="#ctx0" brushRef="#br0" timeOffset="163503.93">3919 9468 4176 0,'4'-7'26'0,"2"2"39"0,-6 5 25 0,6-9 12 0,-6 9 5 0,5-3 4 0,-5 3 3 0,0 0 8 16,0 0 10-16,0 0 16 0,6 17 11 15,-6-17-1-15,-4 19 1 0,-1-5 1 0,-3 0-12 16,-2 0-2-16,-3 4-16 16,-6 3-12-16,0 1-9 0,-6-1-10 0,2-1-16 15,4-6-6-15,4-4 1 0,4-1-4 16,3-4-17-16,0-5-10 0,8 0-14 16,0 0-10-16,-9-24 7 0,11 1-14 0,7-11-4 15,5 0 0-15,1 0 2 0,4 1-4 16,-2 4-2-16,2 6 13 0,0 0 7 0,-3 7 2 15,-4 5 1-15,2 2 4 0,-1 2 0 16,1 5 8-16,1 0 0 0,2 2-4 16,2 2-3-16,4 2 2 0,2-1-25 15,2 2 6-15,-2-2-8 0,-3 1 10 0,3-1-14 16,-4-1 4-16,-1-2 1 0,2 0-6 16,1-3-22-16,-2-3-7 0,3 0-14 0,1-10-13 15,0 0-4-15,-6-6 1 0,-2-3-3 16,0-4 1-16,0-14-7 0,-5-8-11 15,-1-3 2-15,-2-4 2 0,-2-7-1 0,-2-4 6 16,-3-5 2-16,-4 4 14 0,-1 7 6 16,-6 10 20-16,4 12 24 0,-4 6 13 0,-1 13 1 15,0 6-6-15,-5 11 19 0,-2 10-5 16,-14 14 18-16,-10 14 19 0,-2 11 0 0,-6 20 1 16,5 6-7-16,8 13-4 0,2 6 1 15,9 1-6-15,12 3-2 0,7-18-10 16,10 1-4-16,5-4 7 0,7-5-1 15,2-7-12-15,4-2 3 0,-1-8-9 0,1-9 3 16,-4-10 2-16,-4-6-4 0,-1-7 2 16,-4-6 3-16,-2-5-4 0,1-7-1 15,-8 0-2-15,13-16-3 0,-7-2-3 0,1-10 5 16,-2-10-9-16,-5-3-2 0,-5-3 4 16,-4-15-5-16,-6 3-2 0,-2 3 0 15,-5 1 5-15,2 5-6 0,-5 8 2 0,2 10 6 16,0 3 3-16,1 8 4 0,2 3 1 0,1 6-8 15,4 4-1-15,4 1 7 0,3 2-14 16,8 2 2-16,0 0 3 0,0 0 2 16,0 0 2-16,0 0 4 0,34 17-8 15,7-14-2-15,10-1 2 0,14-2 3 0,4-3 2 16,-3 1-6-16,2-3 0 0,-7 0-2 16,-13 2 2-16,-1-4 6 0,-9 3-4 0,-9 1 5 15,-6 1 24-15,-3 0 37 0,-8 1 31 16,2-1-64-16,-3 0-40 0,-11 2 0 15,15-1 0-15,-7-3 0 0,-8 4 0 0,8-3 0 16,-8 3 0-16,5-5 0 0,-5 5 0 16,0 0 0-16,14-4 0 0,-14 4 0 0,0 0 0 15,17-3 0-15,-3 1 0 0,6 0 0 16,7 1 0-16,14-6 0 0,4 0 0 16,10-5 0-16,-2 1 0 0,-7 3 0 15,-6 1 0-15,-4 0 0 0,-8 4 0 0,-8-1 0 16,-3 3 0-16,-6-3 0 0,-1 2 0 15,-10 2 0-15,14 0 0 0,-14 0 0 0,0 0 0 16,0 0 0-16,0 0 0 0,0 0 0 16,0 0 0-16,3 7 0 0,-3-7 0 0,0 0-35 15,6 9-252-15,-2-6-53 0,-4-3-54 16,12 4-42-16,-1-2-16 0,2-1-23 0,0 1-24 16,-2 1-59-16,2 0-82 15,3 1-2-15,-1 1-526 0,-7 1-633 0</inkml:trace>
  <inkml:trace contextRef="#ctx0" brushRef="#br0" timeOffset="163578.81">5298 9218 2899 0,'-24'20'-182'0,"-1"3"25"0,-8 6 20 0,-1 3 8 0,-4-3-21 0,0 8-36 0,-1-3-98 0,-4 4-286 0,2 1-70 0</inkml:trace>
  <inkml:trace contextRef="#ctx0" brushRef="#br0" timeOffset="163862.06">3962 10151 1655 0,'-45'5'168'0,"0"0"32"0,-3 0 23 0,-1-5 15 16,-1-4 9-16,-2 4 5 0,2-1 8 16,5-2 7-16,7 2 3 0,8 1-8 15,11 0-16-15,4-3-26 0,7 1-21 16,8 2-6-16,21-15-10 0,36-4-9 0,40-10-20 16,27-4-12-16,17-3-16 0,53-11-25 15,8-5-17-15,5 2-21 0,-14 0-20 0,-4 4-10 16,-46 11-18-16,-2 2-21 0,-16 2-29 15,-14 1-7-15,-16 6-1 0,-32 8 2 16,-16 2 4-16,-15 3-5 0,-14 5-6 0,-12 2-19 16,-6 4-16-16,0 0-8 15,-48 14-12-15,-7 0-41 0,-8 2-67 0,-5 7-87 16,-25 8-142-16,-5 0-200 0,-3 3 40 16,2 4 66-16,0 2-321 0,2 8-339 0</inkml:trace>
  <inkml:trace contextRef="#ctx0" brushRef="#br0" timeOffset="183028.4">16587 16073 1414 0,'-16'-8'177'0,"1"-1"-43"0,1 0-5 0,1 0-5 0,-2 1-1 0,-2-2-14 0,-1-3-4 0,-3 4-10 16,5-2 12-16,-11-4-2 0,2 1 9 15,2 2 5-15,4 3 0 0,2 5 1 16,0-5 4-16,-4 0-9 0,1 4 3 0,-2-3 6 16,3 1-6-16,-4-2 0 0,2 0-3 15,-4 4-4-15,2-1-2 0,-9-3-7 16,3 2 0-16,6 2-7 0,-1-1-7 0,1 3-10 16,-2-2-6-16,0 2-9 15,0 1-3-15,5 4-9 0,1-4-7 0,-5 2-2 0,2 0-1 16,-1 0-1-16,2 2-1 15,3-4-7-15,-2 2 0 0,1 2-1 0,2-2 4 0,-2 2-1 16,0-2 2-16,4 1 1 16,-5 1-1-16,7-2-4 0,-3 0-4 0,4 1-2 15,-3-1 0-15,-1 2 1 0,-1 1-6 16,-2-3 2-16,3 2-2 0,3 0-1 16,-6 2 2-16,4-1-3 0,-2 1-1 0,4-3-2 15,-1 3-2-15,-1-1 1 0,-1 1-3 16,3-1 2-16,1 0-1 0,-2 1 8 0,1-3-1 15,1 5 3-15,-3-3-2 0,-1 2 6 16,1-1 2-16,0 1 2 0,0-1 3 0,-3 0-1 16,4 1-2-16,-2 2-4 15,-1 0 0-15,3-1-5 0,2 0-1 0,-4-1 10 16,3 2-12-16,0-2-3 0,1 1 0 16,3-1 0-16,-1 1-1 0,-2 0-3 0,3-1 1 15,0 0-6-15,1 0 2 0,-2 1-2 16,-1-2 3-16,1 1-6 0,3 3 1 15,-1-3 8-15,-4 2-9 0,3 0 0 0,2-1-3 16,-4 1 1-16,0 1-1 0,2 3 0 16,-2-3 2-16,1 0 2 0,1 3 4 0,0 1 2 15,-3-1 3-15,0-3 0 0,1 3 2 16,1-1-2-16,-1 0 1 0,2 1-3 0,1-2 2 16,-4 2-2-16,5 0-3 15,-1-2 0-15,-1 2 0 0,1 1-1 0,3 0 2 16,-4 0 1-16,4 0-6 0,-1 1 2 15,1 1-2-15,-1 1 3 0,2 1-1 0,0 0 0 16,0-1 2-16,0 2-1 0,4-2 4 16,-1 3-3-16,1-5 6 0,0 2 4 15,0 0 2-15,0 2 0 0,1-2 1 0,-1 1 1 16,2-1 3-16,0 0 1 0,5 1 0 16,-6-1-6-16,1 1-4 0,2 1 1 0,0-2-2 15,-1 2 4-15,1 1-6 0,2 2 3 16,-3-2-1-16,2-3 4 0,0 2 6 0,-1-2 1 15,2 3 5-15,-3-5-1 0,5 0-5 16,-4 2 7-16,2-2-8 0,-1 1-2 16,1-4-2-16,0-1-1 0,-3 1-3 15,4-1 2-15,-4-1 0 0,1 1-7 0,3-1 2 16,-5 2-4-16,4-2 1 0,0-2 2 16,0 3-4-16,-2-4 11 0,-1 2-17 15,1 0 5-15,2-2 7 0,-5 0-1 0,3 1-1 16,3-1 10-16,-7-5 9 0,7 8 5 15,-3-5 5-15,-4-3-1 0,7 9 4 0,0-5-10 16,2-1-1-16,-2 2 0 0,2 1-11 16,3-2 1-16,-1 1-2 0,1 1-3 0,0-1-3 15,-1 0-1-15,1-1 0 0,-3 0 0 16,2 0-2-16,-4-3 1 0,4 3 0 16,-6-2 1-16,-5-2 17 0,11 5 4 15,-3-3 3-15,-8-2 3 0,10 3-4 0,-10-3 1 16,14 2-6-16,-14-2 1 0,16 0-33 15,-16 0-1-15,23 1 0 0,-12-1 0 16,2 2 0-16,1 0 0 0,-1-2 0 0,-13 0 0 16,27 2 0-16,-15 0 0 0,-1-1 0 15,-11-1 0-15,21 2 0 0,-12-1 0 0,4 2 0 16,-1-2 0-16,-1 1 0 0,2 1 0 16,1 1 0-16,3-3 0 0,0 4 0 15,5 1 0-15,-2-1 0 0,1 1 0 0,2 0 0 16,1 1 0-16,-4-2 0 0,-1 4 0 15,2-3 0-15,-6-1 0 0,3 1 0 16,-3 0 0-16,-3 0 0 0,2-1 0 0,-3-1 0 16,1 0 0-16,0 1 0 0,-1 0 0 15,-1-1 0-15,3 1 0 0,-1 1 0 0,1 0 0 16,1-1 0-16,0 1 0 0,3-2 0 16,0 3 0-16,1 0 0 0,2 0 0 15,2 0 0-15,1 1 0 0,5 2 0 0,5 3 0 16,-5-1 0-16,3 1 0 15,-4-2 0-15,2 1 0 0,-4-2 0 0,4 0 0 16,-1 0 0-16,-3-1 0 0,-2-2 0 16,0 0 0-16,1-3 0 0,13 4 0 0,1-1 0 15,-2 0 0-15,2-1 0 0,4 1 0 16,0 2 0-16,2 0 0 0,6 3 0 0,-7-2 0 16,9 3 0-16,-13-6 0 0,4 3 0 15,-3 1 0-15,-2-1 0 0,-1 0 0 0,-1 1 0 16,0-3 0-16,-4 1 0 0,-6-1 0 15,-1-2 0-15,-6 1 0 0,2-4 0 16,-6 2 0-16,3-2 0 0,-4 1 0 0,2-2 0 16,-3 1 0-16,5 1 0 0,-2-1 0 15,4 1 0-15,-4-2 0 0,9 4 0 0,0-1 0 16,0 2 0-16,9 0 0 0,1 2 0 16,1-1 0-16,-2 2 0 0,0-1 0 15,1 1 0-15,-3 0 0 0,-1 1 0 16,-1-3 0-16,5 2 0 0,-3 0 0 0,0-2 0 15,4 2 0-15,0-1 0 0,2-1 0 16,1 1 0-16,1-2 0 0,-2-1 0 0,-1-1 0 16,2 4 0-16,1-3 0 0,0 0 0 15,-4 1 0-15,3-4 0 0,-5 4 0 16,-6-4 0-16,-2-1 0 0,1 2 0 0,0-2 0 16,-2 1 0-16,0-1 0 0,1 0 0 15,1-1 0-15,-1-1 0 0,-5 0 0 0,6 0 0 16,0-1 0-16,-2-1 0 15,-1-2 0-15,-3 1 0 0,2-3 0 0,-2 5 0 16,-2-3 0-16,0 1 0 0,-4-1-6 16,3 2-1-16,-4-4 1 0,2 3-1 0,-3 1 1 15,-1-3-2-15,1 3-2 0,-2-1 1 16,5-3 2-16,-3 3 2 0,2 1 0 0,-2-1-3 16,3 0 2-16,1 2 3 0,0-3 4 15,3 0-13-15,-2 2-3 0,2-1-1 0,0 1-4 16,-1-1 5-16,3 1 0 0,-2 0 0 15,1 1-1-15,0 1 5 0,0-2-2 16,-2 0 5-16,0 2 2 0,2 0-8 16,-2-1 9-16,1 1 1 0,0 1-5 15,-1-1 4-15,4 2-1 0,1-2 3 0,3 2 3 16,0-4-5-16,0 4 3 0,0-2-4 16,-1 0 4-16,3-2 0 0,0-1-1 0,-3 1 0 15,0-2-3-15,-1 3 9 0,0-3-10 16,-2 1-4-16,2-1-3 0,-3 1-3 0,3-1-7 15,-2-1-8-15,2 2-10 0,1-1-3 16,-1 1-4-16,4 1 2 0,-1 1 3 0,10-3 1 16,-2 2-3-16,1-1 9 0,-2 1 3 15,-9 0 7-15,5 1-3 0,-4-2 0 16,-2 0 10-16,2 0 2 0,0 0-2 0,0-2 1 16,-2 2 3-16,0-1 1 15,-1-2 3-15,1 3 3 0,0 0-4 0,0-1 2 16,0 1 5-16,-2 0 9 0,1-1-7 15,1 1 7-15,-2-2-13 0,0 1 5 0,-5-1 0 16,3 0 6-16,0-2-3 0,-5 1 0 16,3-2 2-16,-1 1 10 0,-4 0-8 0,1-1 9 15,-1-1-15-15,-1 1 5 0,-2-3-2 16,3 3 2-16,-1-2-3 0,1 1 1 0,0-1-5 16,0 3 5-16,3-4 7 0,-3 3-10 15,0 1 3-15,0-1 1 0,5-1 0 16,-2-1-2-16,-2 2 3 0,1-1 0 15,-1 2 0-15,0-4 14 0,0 0 2 16,1 0 7-16,-1-3 0 0,-2 3 4 0,0-3 2 16,-2 0-8-16,5 0 3 0,-1 0-5 15,-5 1 2-15,5-1 0 0,-1 1-4 0,-3-1 1 16,2 0-4-16,-1 0-4 0,1-1 0 16,1 0 2-16,-3-1 4 0,2 1 5 0,0-2 1 15,2-7 0-15,3 0-1 0,-5-1-4 16,2 0-1-16,-2-1 0 0,5 2-1 15,-9 4-1-15,7-6-3 0,-5 5-3 16,-2 2 2-16,3 3 1 0,-3-2-4 0,-1 1-3 16,0 3 5-16,1 0-5 0,-3 3 0 15,-1 0 2-15,1 1-4 0,0 1 1 16,-4-2 0-16,4 3 2 0,-4 1-3 0,0-1 1 16,-1-1-4-16,1 1 3 0,-2 0-3 15,4 1-1-15,-4-2 0 0,0 0 3 0,0 9 0 16,0-16 3-16,-2 8-3 0,0-2-3 15,0 1 1-15,-1-1-4 0,-1 0-1 0,-2-1-1 16,0 0 2-16,-3 0 1 0,1 0-3 16,-4-2 5-16,1 1-4 0,-2-2 1 0,-2 3-2 15,0-2-1-15,-3 1 6 0,2 1-2 16,-9-5-1-16,-2 2 2 0,0-1 6 16,0 3-4-16,-1-1-6 0,-1 2-2 15,7 0 6-15,1 5-2 0,-12-6 2 16,8 2 1-16,6 4 0 0,-1-2 1 0,-3 1-1 15,1-2 1-15,2 0-1 0,-9 0 4 16,4 0-3-16,2 0 1 0,2 0-7 0,-1 2 2 16,-9-2 4-16,5 2-1 0,-7-4-1 15,3 3 0-15,-3 1 5 0,-3-2-5 0,4 1 6 16,0-1-4-16,-3 1 1 0,0-1-4 16,1 0 3-16,-2 1 3 0,2-1-6 0,2 1 3 15,-2 1-4-15,1-1 7 0,6 1-5 16,-7 0-2-16,7 0 7 0,3 1-3 15,-1 2 0-15,0-2-4 0,-10 0 7 16,3-3 1-16,-4 0-3 0,4 3 3 16,-2-3-3-16,-2 1-2 0,0 0 6 0,0 0 2 15,0 1-6-15,8 2-4 0,-6-4-2 16,-1 2-1-16,-1 1-7 0,10 1-4 0,-1 1 4 16,0-1 3-16,-7 0 1 0,3-1-3 15,-3 1 2-15,-2-1-3 0,4-1 4 0,1 2 0 16,-3-2 8-16,0 1-3 0,2 0-2 15,-5-1 2-15,9 2 2 0,1 1-1 16,2-1 7-16,0 2-3 0,0-3-1 0,0 3-5 16,3-2 7-16,-1 0-2 0,2 1 5 15,2 1-5-15,-2-2 4 0,4 1-6 16,0 1 2-16,-1 0 0 0,0 0 0 0,0 1-4 16,2-4 4-16,-4 4-4 0,3-1 4 15,-2 1-5-15,2-1 6 0,-2 1 1 16,2 0-2-16,-3 1 0 0,4-1-3 0,-4 0 5 15,6 0-6-15,-6 2 2 0,5-1-3 16,0 1 2-16,-2 0-3 0,-1 0 9 0,4 0-9 16,-2 0 9-16,-2-1-15 0,4 1 10 15,-4 0-4-15,1 0 5 0,0-2-6 0,-2 0 2 16,-2 2 4-16,2-3 3 16,-5 1-5-16,-1-2 7 0,-2 1-9 0,0 0 4 15,-9-3 4-15,6 1-3 0,-4 0 0 16,-4 2-2-16,1-4 5 0,1 2-10 15,0-1 6-15,5 1 6 0,4 0-11 0,-11 2 0 16,10-2 3-16,-1 1 3 0,-7-3-1 16,8 2-1-16,3 2 2 0,-2 0 8 0,0-1-2 15,1 1-8-15,-1-1 1 0,1 0 3 16,-1 1-2-16,-2 1 2 0,1-1-3 0,1 1-1 16,-4-1 3-16,3 3-4 0,-3-2 3 15,2 0 0-15,-10 0-4 0,6 1 6 0,5-2-1 16,-3 3-3-16,4 0 3 15,-1-2 1-15,1 1 2 0,3-1-5 0,3 0 6 16,0 2-8-16,2-2 4 0,0 0 3 16,-3 1-3-16,6-1 1 0,-2 0 3 15,2 0 5-15,-2 2 9 0,0-1 9 0,-2-3-4 16,1 2 7-16,0 0 7 0,0 1 0 16,-1-3 5-16,0 2 9 0,3 0 5 0,-2-2-3 15,3 1 2-15,2 1-1 0,0-1 2 16,-3-1-3-16,5 3 5 0,1-3-35 15,0 0-24-15,1 3 0 0,10 1 0 0,-19-6 0 16,11 5 0-16,8 1 0 0,-17-3 0 16,7-1 0-16,10 4 0 0,-15-2 0 15,15 2 0-15,-14-1 0 0,14 1 0 16,-20-1 0-16,11-2 0 0,9 3 0 0,-19 0 0 16,19 0 0-16,-22-1 0 0,22 1 0 15,-20 0 0-15,20 0 0 0,-19 0 0 0,8 1 0 16,-1 2 0-16,-1-1 0 0,-1 2 0 15,-1 1 0-15,-3-2 0 0,6 2 0 0,-1-1 0 16,2 0 0-16,0-1 0 0,4 0 0 16,7-3 0-16,-16 4 0 0,16-4 0 0,-13 5 0 15,13-5 0-15,-10 2 0 16,10-2 0-16,0 0 0 0,-11 3 0 0,11-3 0 16,-9 3 0-16,9-3 0 0,-16 3 0 15,11 1 0-15,5-4 0 0,-20 5 0 16,13-3 0-16,7-2 0 0,-18 4 0 0,18-4 0 15,-13 3 0-15,13-3 0 0,-9 2 0 16,9-2 0-16,0 0 0 0,-14 4 0 0,14-4 0 16,0 0 0-16,0 0 0 0,-11 1 0 15,11-1 0-15,0 0 0 0,0 0 0 0,0 0 0 16,0 0 0-16,-9 2 0 16,9-2 0-16,0 0 0 0,0 0-57 0,0 0-235 15,-7-11-97-15,6 4-126 0,1 0-150 16,1-4-197-16,4-3 59 0,2-7 95 15,5-8-618-15,1-4-784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45:33.180"/>
    </inkml:context>
    <inkml:brush xml:id="br0">
      <inkml:brushProperty name="width" value="0.05292" units="cm"/>
      <inkml:brushProperty name="height" value="0.05292" units="cm"/>
      <inkml:brushProperty name="color" value="#FF0000"/>
    </inkml:brush>
  </inkml:definitions>
  <inkml:trace contextRef="#ctx0" brushRef="#br0">6615 2759 1533 0,'-4'-4'273'0,"4"4"-45"0,0 0-25 0,0 0-23 0,-8-7-22 0,8 7-10 0,0 0-13 0,0 0-4 0,0 0 15 0,-6-7 1 0,6 7 7 16,0 0 0-16,0 0-3 0,0 0-8 16,0 0-12-16,0 0-10 0,0 0 21 15,0 0 9-15,-13 14-8 0,12-3-1 0,-1 1-4 16,-5 8 0-16,4 2-9 16,-3 2-7-16,0 1-18 0,-1 9-11 0,0-4-9 15,0 1-11-15,0 0-3 0,1-9-4 16,1-1-7-16,1-4-7 0,1-1-3 0,1-3-4 15,1-2 27-15,-3 1 40 0,4-6 54 16,-2 1 34-16,2-7 33 0,-2 8-10 16,2-8-18-16,0 0-16 0,0 0-9 0,-3-25-8 15,3 4-22-15,1-15-14 0,3-6-16 16,3-14-23-16,5-9-97 0,3-6 0 0,10-18 0 16,-2 5 0-16,-1 22 0 0,-6 4 0 15,5 6 0-15,-4 8 0 0,-1 8 0 0,-3 6 0 16,-3 10 0-16,-3 3 0 0,2 4 0 15,-1 5 0-15,2 3 0 0,-3 5-194 16,-7 0-151-16,24 8-88 0,-13 0-99 16,0 9-111-16,3 0-220 0,-2 12 63 15,1-1 85-15,-2 1-532 0,-8-2-708 0</inkml:trace>
  <inkml:trace contextRef="#ctx0" brushRef="#br0" timeOffset="199.04">6617 2717 3170 0,'-9'0'-46'0,"9"0"70"16,-18 2 48-16,18-2 34 0,-9 2 47 16,9-2 39-16,0 0 21 0,-10 4 8 0,10-4-2 15,0 0-11-15,0 0-10 0,0 0-15 16,0 0-17-16,0 0-12 0,0 0-21 16,0 0-17-16,25-16-48 0,-12 7-71 15,2 1-77-15,6-1-97 0,0 1-102 16,0-1-128-16,9-5-170 0,1 4-101 0,-4 5 65 15,-4 0-318-15,-1 0-410 0</inkml:trace>
  <inkml:trace contextRef="#ctx0" brushRef="#br0" timeOffset="509.72">7211 2380 2612 0,'-4'-7'44'0,"0"3"30"0,4 4 29 16,0 0 29-16,-26 11 37 0,8 1 18 15,-4 12 16-15,-3 1 26 0,-4 15 4 0,1 3 4 16,1 3 8-16,2 2 6 0,3 2-10 16,4 1-15-16,3-1 1 0,2 0-21 0,5-9-23 15,4 0-10-15,1-1-21 0,3-1-16 16,3-5-16-16,3 0-18 0,1-4-24 15,1-3-51-15,2-8-62 0,1-2-65 16,3-3-68-16,-1-6-70 0,4-2-79 16,0-3-80-16,2-3-103 0,5-6-147 0,3-7-43 15,2-2 80-15,-1-4-372 0,-3-4-460 16</inkml:trace>
  <inkml:trace contextRef="#ctx0" brushRef="#br0" timeOffset="921.3">7331 2743 2771 0,'0'0'51'0,"0"0"29"16,0 0 26-16,0 0 37 0,0 0 27 15,0 0 22-15,-18 12 9 0,18-5 7 16,0-7-9-16,0 16-10 0,3-5-10 16,-1 1 3-16,2-1 4 0,-2 1 9 15,-1-2 7-15,1 2 5 0,-2-2-3 0,2 0 0 16,-2-2-4-16,0 1-10 0,0-1-13 15,0-8-5-15,2 14-11 0,-2-14-2 0,0 8 3 16,0-8 14-16,2 7 8 0,-2-7 8 16,0 0-9-16,0 0-13 0,0 0-17 0,0 0-110 15,21-29-43-15,-10 12 0 0,1 1 0 16,1-1 0-16,0 1 0 0,1 1 0 16,-3 1 0-16,1 4 0 0,-1 2 0 0,-2 5 0 15,3 1 0-15,-1 2 0 0,-11 0 0 16,23 5 0-16,-10 5 0 0,3 0 0 15,-1 2 0-15,1 3 0 0,-4-1 0 16,0 2 0-16,-2-1 0 0,-1 4 0 0,0-3 0 16,1 0 0-16,-6 0 0 0,0-3 0 15,-1 0 0-15,-1-1 0 0,2-2-121 0,-2-1-349 16,1-1-95-16,-1-3-134 0,-2-5-193 16,7 4 76-16,-7-4 96 0,0 0-609 0,18-16-786 15</inkml:trace>
  <inkml:trace contextRef="#ctx0" brushRef="#br0" timeOffset="1191.81">7880 2345 3606 0,'-4'-3'-12'0,"4"3"46"0,0 0 27 0,0 0 58 0,0 0 59 0,0 0 39 0,-8 24 33 0,10-7 55 15,0 9 18-15,2 13-10 0,1 2-22 16,1 14-12-16,0 4 4 0,-5-2 2 0,-1 4-20 15,2-4-24-15,-2 1-26 16,-2-1-22-16,-5-1-17 0,1-3-16 0,-1-2-14 16,-3-3-15-16,1-8-13 0,-1-4-104 15,-3 0-14-15,2-3 0 0,-2-4 0 0,1-2 0 16,0-5 0-16,2-6 0 0,1-3 0 16,2-2-75-16,1-2-257 0,1-2-124 0,-2-6-134 15,7-1-150-15,0 0-116 0,0 0 80 16,0-19-709-16,10 3-932 0</inkml:trace>
  <inkml:trace contextRef="#ctx0" brushRef="#br0" timeOffset="1389.27">8183 2914 4536 0,'0'0'244'0,"-12"-4"38"15,12 4 22-15,-8-2 30 16,8 2 13-16,0 0-5 0,0 0-21 0,0 0-26 15,0 0-24-15,0 0-32 0,38-3-25 16,-18 3-22-16,1 0-31 0,-1-2-79 0,5 0-99 16,-4 0-129-16,4-1-126 0,-1 1-126 15,-1-1-136-15,2-1-178 0,-3 2-156 16,-6 2 92-16,0 0-734 0,-1 2-957 0</inkml:trace>
  <inkml:trace contextRef="#ctx0" brushRef="#br0" timeOffset="1580.17">8386 3033 3994 0,'-15'5'59'0,"6"1"75"0,-3 0 61 0,4-1 66 16,-1-1 62-16,9-4 39 0,-12 7 18 15,12-7 1-15,-7 5-10 0,7-5-22 0,0 0-29 16,4 7-33-16,-4-7-30 0,12 4-26 16,-12-4-39-16,25 0-97 0,-9 0-95 0,-1 0 0 15,2-4-191-15,0 2-117 0,-3-1-108 16,-1-1-107-16,-3 1-126 0,1 1-161 15,-4-1 7-15,-7 3 92 0,0 0-575 0,11-2-744 16</inkml:trace>
  <inkml:trace contextRef="#ctx0" brushRef="#br0" timeOffset="2592.67">3923 1658 3325 0,'0'0'-96'0,"0"0"36"0,0 0 31 0,-7-10 29 0,7 10 22 0,-6-7 26 0,6 7 35 0,-4-7 5 0,4 7 18 0,0 0 2 16,-7-7 2-16,7 7 2 0,-7-3 0 15,7 3-12-15,0 0-8 0,-20-2-10 16,20 2-7-16,-27 8 5 0,2 6 3 15,-1 2 6-15,-1 4-3 0,-6 9 4 0,-1 4 8 16,2 3 1-16,0 5 9 0,1 5 11 16,2 4-6-16,3 5 4 0,5 3-5 15,0 2-2-15,5 0-4 0,5-2-3 0,6-1-7 16,3-10 7-16,8 7 19 16,1-11-14-16,9 2 9 0,4-4-17 0,9-7 3 15,3-5-17-15,10-8 1 0,-2-7-12 0,6-7-7 16,3-7-11-16,14-9-1 0,2-7-3 15,-2-8-20-15,-2-5 3 0,10-10-7 0,-21 1 9 16,-1-2 13-16,-10-7 17 0,-8-5 26 16,-4-4 13-16,-15-1 0 0,-12-6-8 15,-9-5-11-15,-12-21-11 0,-13 1-11 16,-10 1-9-16,-6 7-5 0,-5 13-8 16,-1 14-6-16,6 22-13 0,-2 11-8 0,7 14-15 15,-5 8-43-15,-7 10-68 0,0 11-86 16,7 8-93-16,1 4-96 0,3 3-111 0,4 5-138 15,9-1-236-15,-1-2 77 0,16-7 83 16,2-2-527-16,7-2-699 0</inkml:trace>
  <inkml:trace contextRef="#ctx0" brushRef="#br0" timeOffset="2991.95">3340 3489 3764 0,'-36'5'175'0,"5"-1"7"0,8-3 23 0,1 3 25 0,6-4 20 0,2 2 4 0,14-2 0 0,-16-6-23 0,16 6-22 0,10-17-26 15,26-7-13-15,18-7-30 0,29-12-50 16,20-6-95-16,5 1-76 0,7-2-92 15,1 0-93-15,-4 2-105 0,-8 2-129 0,-9 4-167 16,-14 7-21-16,-24 9 74 16,-9 6-397-16,-17 4-486 0</inkml:trace>
  <inkml:trace contextRef="#ctx0" brushRef="#br0" timeOffset="3275.1">3036 3640 3027 0,'-39'14'163'0,"5"-4"31"0,4 2 15 0,6-3 31 16,12-3 15-16,2-2 22 0,5-4-18 15,5 0-25-15,0 0-21 0,63-36-20 16,18 3-15-16,22-8-33 0,21-7-11 0,51-14-14 16,2-2-15-16,-5-3-11 15,-43 17-9-15,-3 2-3 0,-11 5-15 0,-13 6-22 16,-16 5-35-16,-29 11-24 0,-10 3-10 15,-12 4-10-15,-14 6-23 0,-5 1-19 0,-4 2-14 16,-6 1-31-16,-6 4-39 0,2-2-47 16,-2 2-69-16,0 0-80 0,0 0-123 0,0 0-201 15,-40 7 38-15,26-5 74 0,-1-2-298 16,-2 0-349-16</inkml:trace>
  <inkml:trace contextRef="#ctx0" brushRef="#br0" timeOffset="8483.17">9213 2681 795 0,'0'0'299'0,"0"0"-41"0,0 0-22 0,0 0-16 0,0 0-12 0,0 0-11 0,0 0-10 0,0 0 3 0,0 0 2 16,0 0 11-16,0 0 3 0,0 0 5 16,0 0 8-16,0 0 0 0,0 0 8 0,0 0-3 15,0 0-1-15,0 0 5 0,0 0 4 16,0 0-10-16,0 0-9 0,-2-11-29 0,2 11-13 15,4-14-15-15,-1 6-14 0,1-3-25 16,2-1-1-16,4 0-19 0,-3 0-13 16,2 0-5-16,1 3-3 0,1-1-19 0,2 3-1 15,-1 0-6-15,1 2 1 16,3 0-13-16,1 3-8 0,0 2-4 0,1 2-6 16,-2 1-4-16,2 4-1 0,0 3-12 15,-2 1 2-15,-3 3-1 0,-1 1-4 16,-4-1-3-16,-5 3 3 0,-1 2 0 0,-4 0 6 15,0 0-4-15,-3 3 1 0,-5 7 3 16,-3-5-5-16,2-2 13 0,0-5-5 0,0 0 9 16,4-4-10-16,0-2 3 0,2 0 2 15,1-2 7-15,1-3 2 0,1 1 7 0,2-7-8 16,-2 11 3-16,2-11-4 0,0 10 0 16,4-3-2-16,-1 1-1 0,5 1 3 15,0 1-6-15,1 1-3 0,0 4 1 16,5-1 6-16,3 7-5 0,-1-3-2 15,-5-1 5-15,1-2 10 0,-3 1 12 0,0 1 31 0,-1-2 14 16,-4 1 29-16,-2 0 21 16,0-1 22-16,-6 0 16 0,0 1-163 0,-6 1-8 15,-1-2 0-15,-3-3 0 0,-8 7 0 16,3-6 0-16,-6 1 0 0,4-3 0 16,2-2 0-16,2-6 0 0,0 0 0 0,1-1 0 15,2-4 0-15,-4-1 0 0,1-4 0 16,3 0 0-16,2-2 0 0,0-1 0 0,0 2 0 15,5-4 0-15,3 3 0 0,4 0 0 16,0 1-464-16,4-1-372 0,5 1-121 16,2 2 97-16,5 1-866 0,5 0-1158 15</inkml:trace>
  <inkml:trace contextRef="#ctx0" brushRef="#br0" timeOffset="9060.79">9898 3088 4418 0,'-5'-10'-111'0,"-3"3"78"0,3 0 59 0,-1-2 50 0,1 0 33 0,2 3 26 0,-1-1 19 16,4 7 9-16,-4-14 7 0,4 9-1 0,0 5-13 15,-1-10-12-15,1 10-14 0,0 0-6 16,5-14-15-16,2 11-7 0,-7 3-10 0,18 0-4 16,-18 0-4-16,25 5-12 0,-10 1-2 15,2 0-10-15,-2 4 0 0,1 0-4 0,0 4 0 16,-4-1-5-16,1 2 7 0,-4-3 10 16,-4 5 12-16,1-3 15 0,-3 1 10 15,1-1 11-15,-2-1-1 0,-2 2 6 16,0-4 0-16,0 1-4 0,-2-2-1 15,2-1 5-15,0-9 8 0,0 13-30 0,0-7-99 16,0-6 0-16,0 0 0 0,0 0 0 16,0 0 0-16,0 0 0 0,14-22 0 0,-5 2 0 15,2 4 0-15,7-8 0 0,-1 1 0 16,-2 4 0-16,0 5 0 0,3 3 0 0,-4-1 0 16,2 5 0-16,-1 1 0 0,2 4 0 15,-2 2 0-15,3 4 0 0,-1 2 0 0,0 2 0 16,1 4 0-16,-6 2 0 0,8 7 0 15,-4 1 0-15,-4-4 0 0,0 1 0 16,-5 0 0-16,-2 1 0 0,0-2 0 0,-1-1 0 16,-2-2 0-16,-2 1 0 0,0-4 0 15,0 0 0-15,-2 0 0 0,0-4 0 16,2 2 0-16,-2-4 0 0,2 0-156 16,0-6-359-16,0 0-134 0,0 0-145 0,0 0-77 15,0 0 91-15,0 0-725 0,9-22-952 16</inkml:trace>
  <inkml:trace contextRef="#ctx0" brushRef="#br0" timeOffset="9436.73">10571 2621 4174 0,'0'-11'-4'0,"0"4"39"0,2 0 16 0,-2 7 17 0,5-9 18 0,-5 9 14 0,14-4 2 0,-14 4-7 0,19 4-4 15,-8 3-10-15,2 2-3 0,-1 1 0 16,-1 7 16-16,1 2 6 0,-4 0 9 0,-3 1 23 16,-5 1 23-16,0 3 15 0,-3-2 35 15,-3 0 18-15,-4 8 22 0,3-6 8 0,-1-6 1 16,-2 0-6-16,4 0-6 0,-1-4-13 16,2-3-10-16,-1 2-13 0,2-4-134 15,2 0-72-15,0-1 0 0,-2-1 0 0,4-7 0 16,0 10 0-16,0-10 0 0,8 11 0 15,-4-8 0-15,-4-3 0 0,15 5 0 16,-3-3 0-16,1-1 0 0,2-1 0 16,-15 0 0-16,28-1 0 0,-10-1 0 0,-4 0 0 15,0 0 0-15,-1 1 0 0,1 1 0 16,-1-3 0-16,-1 1 0 0,-1 0 0 0,0 0 0 16,1 1-574-16,-1 1-248 0,-11 0-122 15,13-2 99-15,-13 2-858 0,0 0-1136 0</inkml:trace>
  <inkml:trace contextRef="#ctx0" brushRef="#br0" timeOffset="9854.4">11094 3323 4953 0,'-11'-4'25'0,"2"1"71"0,9 3 50 0,-16-3 56 0,16 3 66 0,-11-4 34 0,11 4 18 0,0 0-1 0,-14-2-7 15,14 2-2-15,0 0-16 0,0 0-23 0,-5-5-17 16,5 5-135-16,0 0-119 0,0 0 0 15,52-6 0-15,-9 4 0 0,7-2 0 0,18-1 0 16,3 0 0-16,-5 2 0 0,-5-4 0 16,-11 1 0-16,-7 5 0 0,-4-5 0 0,-5-1 0 15,-9 6 0-15,-4 0 0 0,-7-1 0 16,-2 0 0-16,-1 2 0 0,-11 0 0 0,14-1 0 16,-14 1 0-16,0 0 0 0,18-2 0 15,-18 2 0-15,11-2 0 0,-11 2 0 0,0 0 0 16,11-4 0-16,-11 4 0 0,6-1 0 15,-6 1 0-15,0 0-147 0,0-9-799 16,0 9-29-16,0 0 104 0,-11-9-915 16,11 9-1216-16</inkml:trace>
  <inkml:trace contextRef="#ctx0" brushRef="#br0" timeOffset="11610.3">12386 2827 4683 0,'12'-3'-167'0,"-12"3"57"0,0 0 50 0,0 0 47 0,7-4 49 0,-7 4 44 0,0 0 34 0,0 0 26 0,0 0 19 0,0 0 9 16,0 0 13-16,0 0 9 0,0 0 10 0,0 0 19 16,0 0 18-16,0 0 8 15,0 0 7-15,0 0 1 0,0 0-2 0,0 0 1 16,0 0-9-16,0 0-16 0,-57 5-18 16,19-3-18-16,-8 2-180 0,-3-1-11 15,-1 1 0-15,-11 1 0 0,13-2 0 0,3 0 0 16,2 3 0-16,2-5 0 15,8 3 0-15,10-1 0 0,3 0 0 0,1-2 0 0,2 1 0 16,3-1 0-16,3 1 0 0,11-2 0 16,-17 2 0-16,7-1 0 0,10-1 0 15,-11 3 0-15,11-3 0 0,0 0 0 16,-14 0 0-16,14 0 0 0,0 0 0 0,0 0 0 16,-13 2 0-16,13-2 0 0,0 0 0 15,0 0 0-15,0 0 0 0,0 0 0 16,-17 0 0-16,17 0 0 0,0 0 0 0,0 0 0 15,0 0 0-15,0 0 0 0,0 0 0 16,-4-6 0-16,4 6 0 0,0 0 0 0,0 0 0 16,0 0 0-16,0 0 0 0,0 0 0 15,8-14 0-15,-8 14 0 0,0 0 0 0,0 0 0 16,0 0 0-16,0 0 0 16,15 31 0-16,-5-16 0 0,-3 4 0 0,10 5 0 15,-4 2 0-15,5 3 0 0,3-3 0 16,1 1 0-16,7 4 0 0,-2-7 0 15,7 2 0-15,-2-8 0 0,1 3 0 0,1-5 0 16,-2-1 0-16,3 0 0 0,-1 1 0 16,1-1 0-16,-3 2 0 0,-2 0 0 0,-1-1 0 15,-4 1 0-15,-6-3 0 0,-6 0 0 16,-2-1 0-16,-3-1 0 0,-3 0 0 0,-2 0 0 16,-3 2 0-16,-4-1 0 0,-6 5 0 15,-3-1 0-15,-2 4 0 0,-7-1 0 16,-2-3 0-16,-4 0 0 0,-3-1 0 0,3-3 0 15,-1 0 0-15,6-3 0 0,4-2 0 16,4-3 0-16,0 2 0 0,3-3 0 0,1 1 0 16,3-3 0-16,-2 1 0 15,10-3 0-15,-11 5 0 0,11-5 0 0,-11 4 0 16,11-4 0-16,-8 4 0 0,8-4 0 16,0 0 0-16,-9 3 0 0,9-3 0 0,0 0 0 15,-11 1 0-15,11-1 0 0,0 0 0 16,0 0 0-16,-18-3 0 0,18 3 0 0,-7-5 0 15,7 5-259-15,-11-6-788 0,11 6 90 16,0-6-1059-16,0 6-1432 0</inkml:trace>
  <inkml:trace contextRef="#ctx0" brushRef="#br0" timeOffset="13487.82">15647 2784 5158 0,'0'0'-267'0,"6"-6"61"0,-6 6 65 0,1-7 43 0,-1 7 43 0,0-12 41 0,0 12 31 16,0-14 14-16,0 6 19 15,0 8 8-15,2-12 11 0,-2 4 4 0,0 8 9 16,2-10 5-16,-2 10-1 0,-2-8-1 15,2 8-4-15,0 0-8 0,-2-9-9 16,2 9-7-16,0 0-4 0,0 0 1 0,-18 19 2 16,4-3-2-16,-1 5 4 0,-4 8-1 15,0-1 2-15,2 3-12 0,-3 1 7 0,9 0-8 16,0-2 0-16,8 3 4 0,-4-6 0 16,7-3 5-16,2-5 11 0,5 3 4 15,0 1 10-15,2-4 4 0,11 2-8 0,0-1-3 16,-1-8 3-16,1-2-7 15,2-2 3-15,-5-7 10 0,1 1 8 16,0-4 11-16,2-2 11 0,-2-3 1 0,2-3-9 16,3-8-2-16,-5 1 1 0,2-5 2 0,-6-3-1 15,-2-2-7-15,-4 2-10 0,-5 1-8 16,-1 0-10-16,-2 4-9 0,-2 1-9 0,1 2-14 16,-7-2-37-16,3 4 0 0,-5 3 0 15,-3 3 0-15,0 2-92 0,-5 4-68 0,2 1-58 16,3 4-61-16,-4 1-62 0,2 2-60 15,2 2-43-15,1 1-37 0,3-4-33 16,2 3-43-16,0-2-41 0,3 0-54 0,4-5-523 16,-3 7-640-16</inkml:trace>
  <inkml:trace contextRef="#ctx0" brushRef="#br0" timeOffset="13820.93">15687 2941 2962 0,'0'0'-112'0,"3"4"58"0,-3-4 49 15,0 0 32-15,0 0 33 0,5 7 20 16,-5-7 10-16,0 0-2 0,0 0 14 15,4 11 26-15,-1-4 17 0,-1 3 26 0,8 9 30 16,-3 1 6-16,3 12-21 0,1 3-13 16,1 1-3-16,1 11-5 0,-2-10-4 0,1 11-11 15,1-2-12-15,-4-6-6 0,2-2-7 16,-2 0 8-16,-6-1-4 0,3-1 5 16,1-7 4-16,-7-4 18 0,0-4 15 15,0-1-3-15,-2-2 8 0,-1 1 10 0,-1-2 12 16,0-1 11-16,1-3 5 0,-5 1 7 15,-4-4 7-15,1 0 0 0,-2 0-216 16,0-5-12-16,-4 0 0 0,-1-4 0 0,-1-2 0 16,0-1 0-16,-4-3 0 0,0-2 0 15,-5-5 0-15,5 2 0 0,-5-4 0 0,7 2 0 16,-1 2 0-16,4-2 0 0,-2 1 0 16,-5-4 0-16,9 4 0 0,0 1 0 15,3 0-44-15,4-1-554 0,3-1-122 16,0-1-207-16,4-1 64 0,4 2 95 0,4-5-685 15,7-9-901-15</inkml:trace>
  <inkml:trace contextRef="#ctx0" brushRef="#br0" timeOffset="14483.63">16160 2613 3994 0,'5'-14'-17'0,"-1"4"52"0,-2 1 31 0,0 4 7 0,-2 5-4 0,2-6 3 0,-2 6 25 0,0 0 32 15,-12 22 22-15,5-3 3 0,-5 15 3 0,1 3 32 16,2 1 14-16,-3 2-21 0,2 1-17 16,5-2-9-16,-2 0-21 0,6 3-7 15,1-5-6-15,1 4-20 0,4-8-3 0,1-5-8 16,-3-6-4-16,1 0-20 0,2-5 1 15,-3-1-9-15,-1-4-11 0,5 0-1 0,-6-2-13 16,1-3-4-16,2 0-12 0,-4-7-6 16,6 5-1-16,-6-5-6 0,0 0 1 15,12-15-1-15,-5 1-3 0,2-5-6 0,2-10 4 16,3-1 2-16,-1 1-1 0,3 0 3 16,-3 4 1-16,1 3 2 0,-7 4 12 15,2 3 13-15,-1 3 1 0,-2 0 0 16,1 2-7-16,1 5-5 0,-1 1 3 0,3 2-2 15,-10 2 3-15,24 4 5 0,-8 1-6 16,1 5 4-16,-2 0 8 0,0 5-5 0,3-2-2 16,-1 8 13-16,-4-4 2 0,-2-2 16 15,-2-1 8-15,-4 0 3 0,3-3-1 0,-5 0-2 16,3-1-1-16,-3-1-4 0,4 1-7 16,-3-3 7-16,-1 1-23 0,-1-2-40 0,-2-6 0 15,8 8 0-15,-8-8 0 16,0 0 0-16,0 0 0 0,21-16 0 0,-12 3 0 0,10-11 0 15,3 2 0-15,-6-3 0 16,4 6 0-16,-5 2 0 0,-2 6 0 0,-3 0 0 16,-5 4 0-16,4 3 0 0,2 1 0 15,-2 3 0-15,-9 0 0 0,19 11 0 0,-10-1 0 16,1 4 0-16,-2 1 0 0,1 4 0 16,0 2 0-16,-1-1 0 0,-2 1 0 0,0-1 0 15,-1-3 0-15,-3-2 0 0,4 2 0 16,-4-6 0-16,-1 0 0 0,3-1 0 15,-2-3-370-15,3 0-215 0,-5-7-104 16,3 3-161-16,-3-3 5 0,0 0 89 16,0 0-637-16,11-24-846 0</inkml:trace>
  <inkml:trace contextRef="#ctx0" brushRef="#br0" timeOffset="14747.29">17102 2439 3620 0,'0'-8'40'0,"0"2"67"0,0 6 29 0,0-9 26 0,0 9 15 0,0 0 4 0,0 0 27 0,0 0 36 0,0 0 33 0,23 32-4 0,-10 1 11 16,6 13-13-16,-5 7-6 0,-1 2-16 15,-2 8-2-15,-7-2-13 0,1 4-16 0,-5 2-17 16,-11 1-13-16,2 1-20 0,-4-8-15 16,-2-1-15-16,-5-1-12 0,-2-6-102 15,3-5-24-15,-4-2 0 0,2-6 0 16,6-11 0-16,-4-3 0 0,5-8-58 0,7-1-237 15,1-6-80-15,4-4-122 0,2-5-137 16,0-2-159-16,0 0-33 0,26-16 98 16,3-5-627-16,12-9-811 0</inkml:trace>
  <inkml:trace contextRef="#ctx0" brushRef="#br0" timeOffset="14959.68">17767 2937 4205 0,'0'0'278'16,"0"0"58"-16,0 0 28 0,0 0 27 0,0 0 12 16,0 0 3-16,0 0-12 0,0 0-27 15,0 0-45-15,0 0-34 0,0 0-23 0,0 0-93 16,17 2-172-16,2-4 0 0,2 2 0 16,4-4 0-16,-4 4 0 0,4-3 0 0,-2 0 0 15,2-1-289-15,-7 2-119 0,2 1-88 16,-6-1-85-16,-2 0-117 0,-4 2-127 15,-8 0 68-15,0 0-650 0,0 0-859 0</inkml:trace>
  <inkml:trace contextRef="#ctx0" brushRef="#br0" timeOffset="15141.74">17689 3113 3779 0,'-22'12'-33'0,"2"1"62"0,5-2 80 16,1-2 36-16,2-1 29 0,-1 1 18 15,2-2 18-15,4 0-5 0,1 2 11 16,2-2 6-16,2 0 5 0,2-7-22 0,8 15-13 15,0-8-13-15,1 0-12 16,7-2-25-16,-2-1-10 0,4 2-32 0,0-6-47 0,0 1-56 16,2-1-67-16,0 0-82 15,-1-1-107-15,-2 1-127 0,0-4-151 0,0 1-244 16,1-2 67-16,-6 0 83 0,6 0-428 16,-3-1-530-16</inkml:trace>
  <inkml:trace contextRef="#ctx0" brushRef="#br0" timeOffset="16041.77">18454 2921 2771 0,'0'0'-78'0,"0"0"41"0,0 0 41 0,0 0 37 0,-9 6 35 0,9-6 33 0,0 0 21 0,0 0 36 0,0 0 28 16,0 0 33-16,0 0 5 0,0 0 8 15,0 0 12-15,0 0 8 0,0 0 12 0,0 0 6 16,2-22-6-16,4 13-12 0,-3-2-1 16,8 0-13-16,-4-1-8 0,6-6-11 0,4-4-11 15,2 1-9-15,-2 1-8 0,7 1-8 16,-10 3-14-16,0 5-11 0,-1 1-18 16,1-1-15-16,-1 6-18 0,0-2-115 15,-1 5 0-15,-12 2 0 0,27 7 0 16,-14 5 0-16,0 4 0 0,2 8 0 0,3 5 0 15,-5 2 0-15,-4-1 0 0,1 1 0 16,-3-1 0-16,-5-3 0 0,2-3 0 16,-4-5 0-16,-2 0 0 0,0-1 0 0,0 0 0 15,-1-2 0-15,-1-1 0 0,4-5 0 16,-2 2 0-16,2-4 0 0,-3 1 0 0,3-1 0 16,0-8 0-16,3 12 0 0,-3-12 0 15,0 0 0-15,0 0 0 0,0 0 0 16,26-25 0-16,-7 3 0 0,5-3 0 0,1 0 0 15,-1 1 0-15,0 0 0 0,1 3 0 16,-5 7 0-16,-4 2 0 0,-3 4 0 0,-1-1 0 16,-2 7 0-16,2 2 0 0,-12 0 0 15,18 9 0-15,-6 1 0 0,-3 1 0 0,2 4 0 16,1 1 0-16,0 1 0 0,-3 0 0 16,1-2 0-16,-3 1 0 0,1-6 0 15,-3 1 0-15,4-1 0 0,-6-3 0 0,5 1 0 16,-5-1 0-16,3 0 0 0,-1-2 0 15,-5-5 0-15,14 0 0 0,-14 0 0 0,22-7 0 16,-10 0 0-16,1-6 0 0,12-3 0 16,-3-4 0-16,-1-3 0 0,-1-2 0 0,7-12 0 15,-2 0 0-15,0-3 0 16,-9 9 0-16,0 4 0 0,-3 0 0 0,-3 7 0 16,-2 4 0-16,-6 3-235 0,-2 2-829 15,-2 4 102-15,-6-2-1055 0,4 2-1432 0</inkml:trace>
  <inkml:trace contextRef="#ctx0" brushRef="#br0" timeOffset="16403.38">19582 2262 5751 0,'2'-9'-115'0,"6"4"29"0,-8 5 30 0,5-4 43 0,-5 4 34 0,0 0 27 0,0 0 18 0,22 16 18 0,-19-8 27 16,-1 4 29-16,0 1 32 0,-2 0 24 15,-4 4 23-15,2-2 12 0,-1-1 2 0,-1 2 7 16,-2-3 0-16,5 0 1 0,-1-4-4 16,-3 2-6-16,5-2-231 0,0-2 0 15,0-7 0-15,7 13 0 0,0-6 0 16,8 0 0-16,4-2 0 0,8 0 0 0,2-2 0 15,10-1 0-15,5-2 0 0,-2 0 0 16,3-5 0-16,0 0 0 0,-4 0 0 0,4 0 0 16,-16 1-39-16,-6 1-738 0,-5-1-225 15,-9 1 77-15,-5 1 109 0,-4 2-759 16,0 0-1018-16</inkml:trace>
  <inkml:trace contextRef="#ctx0" brushRef="#br0" timeOffset="22961.14">12106 5643 1831 0,'2'-7'360'0,"-2"0"-53"0,0 7-26 0,-2-11 5 0,2 11-22 0,-2-9-7 0,0 2-17 0,2 7-9 16,-7-11 6-16,5 6-2 0,2 5-2 0,-10-10-11 16,10 10-5-16,-6-6-11 15,1 2-20-15,5 4-9 0,-16-6-24 0,16 6-11 16,-15-1-19-16,15 1-4 0,-28 11-13 15,8-3-4-15,-4 11 3 0,-4 2 1 0,-6 9 2 16,-3 7 1-16,-1 5-3 16,2 1 1-16,1 2-6 0,5 0-3 0,5 4-12 0,8-2 4 15,5-9-5-15,11 0-9 16,1-7-5-16,7 1-3 0,9-1-5 0,0-3-8 0,7-6-5 16,4-3-6-16,6-4-1 0,-1-7-5 15,4-2-3-15,-4-8-3 0,9-4-32 16,-1-3 0-16,-3-5 0 0,3-11 0 15,-3 0 0-15,-5-3 0 0,-7 1 0 0,-6-4 0 16,-2 1 0-16,-5-3 0 0,-7-1 0 16,-3-4 0-16,-4-2 0 0,-5 0 0 0,-6-9 0 15,-7 2 0-15,-1 4 0 0,-4 3 0 16,3 13 0-16,-3 5 0 0,-2 5 0 16,-1 2 0-16,1 12 0 0,0 3 0 0,-9 9 0 15,4 3-212-15,-3 5-117 0,5 2-74 16,3 1-82-16,2 3-100 0,9-3-157 0,4-1-58 15,6-3 94-15,6-4-630 16,2-1-793-16</inkml:trace>
  <inkml:trace contextRef="#ctx0" brushRef="#br0" timeOffset="23462.37">12927 5658 3412 0,'10'-8'-104'0,"-1"-1"51"0,1 0 48 0,-1 4 48 0,-1-2 47 0,-3 1 39 0,3 1 23 0,-2-1 19 0,-6 6 12 16,9-5 4-16,-9 5-4 0,0 0-9 16,0 0 36-16,0 0 52 0,0 0 25 0,0 0 0 15,-21 36 11-15,3-14-1 0,-7 3 4 16,-10 4-1-16,1 3-5 0,-2-3-4 0,-1 0-7 16,1-1-7-16,9-7-37 0,3-4-240 15,9-4 0-15,2-3 0 0,3-3 0 0,0 0 0 16,5-1 0-16,-1-1 0 15,6-5 0-15,0 8 0 0,0-8 0 0,17 7 0 16,0-4 0-16,8-1 0 0,10 3 0 16,2-1 0-16,5-2 0 0,1 1 0 15,-2 1 0-15,1-1 0 0,-12-2 0 0,-3 3 0 16,-8-3 0-16,1 1 0 0,-5-2 0 0,-3 2 0 16,0 0 0-16,0-2 0 0,-5 1 0 15,-7-1 0-15,12 5 0 0,-7-3 0 0,-5-2 0 16,2 8 0-16,-2-8-666 0,-7 8-139 15,0-2-109-15,-4 1 89 0,-3 6-869 16,0-5-1129-16</inkml:trace>
  <inkml:trace contextRef="#ctx0" brushRef="#br0" timeOffset="23785.36">12739 6267 5018 0,'-14'1'102'15,"5"1"53"-15,9-2 37 0,-16 2 53 16,16-2 26-16,0 0 22 0,-11 3 7 0,11-3-4 16,0 0 6-16,0 0 15 0,0 0-3 15,0 0-32-15,25 9-178 0,-7-7-104 0,9 0 0 16,4-1 0-16,9-1 0 0,0-1 0 16,-8-1 0-16,-3 0 0 0,-6 2 0 15,-3-1 0-15,2 1 0 0,-5-2 0 16,-2 0 0-16,-4 2 0 0,-1 0 0 15,-10 0 0-15,17-2 0 0,-17 2 0 0,14-2 0 16,-14 2 0-16,0 0 0 0,15 0 0 0,-15 0 0 16,0 0 0-16,7-2 0 0,-7 2 0 15,0 0 0-15,0 0 0 0,0 0 0 0,0 0-596 16,0 0-387-16,0 0 82 0,0 0 89 16,-19 16-854-16,12-9-1103 0</inkml:trace>
  <inkml:trace contextRef="#ctx0" brushRef="#br0" timeOffset="24654">13948 5885 4212 0,'0'-9'-103'0,"-2"0"55"0,2 2 51 0,-2 0 63 0,1-1 51 0,-1 1 30 0,2 7 9 16,-2-9-1-16,2 9-10 0,0-8-18 0,0 8-5 16,0 0 8-16,0 0 9 0,0 0 0 15,0 0 1-15,4 32 6 0,-4-15-22 16,0 1 0-16,0 3 22 0,0-3-12 0,0 3-11 15,0-1-8-15,0 0-16 0,0-2-6 16,0-4-12-16,0 0-6 0,0-2-2 0,0-2 14 16,0 0 31-16,0-3 24 0,0-7 26 15,0 12 19-15,0-12-15 0,0 0-12 16,0 0-15-16,0 0-113 0,0 0-32 0,7-41 0 16,-3 19 0-16,3-12 0 0,3-6 0 15,3-13 0-15,3-2 0 0,0-3 0 0,2 1 0 16,2 2 0-16,0 7 0 0,-1 4 0 15,0 11 0-15,-4 5 0 0,0 3 0 0,1 6 0 16,-5 3 0-16,5 5 0 0,-5 4 0 16,-2 2 0-16,5 3-44 0,-1 2-320 0,-4 3-82 15,3 6-85-15,-5 2-96 0,-3 7-171 16,-2-1 4-16,-4 8 92 0,-3 7-619 16,-7 2-779-16</inkml:trace>
  <inkml:trace contextRef="#ctx0" brushRef="#br0" timeOffset="24824.1">13944 5934 3947 0,'-12'5'124'0,"3"-1"49"0,2-2 43 16,7-2 37-16,-12 1 22 0,12-1 15 15,-8 2-6-15,8-2-17 0,0 0-21 0,0 0-31 16,0 0-21-16,0 0-24 0,0 0-19 16,0 0-14-16,0 0-52 0,27-7-80 15,-11 2-99-15,6 0-110 0,10-3-135 16,5 1-141-16,-1-4-162 0,6 1-127 0,0 1 72 15,0-1-598-15,0 0-753 0</inkml:trace>
  <inkml:trace contextRef="#ctx0" brushRef="#br0" timeOffset="25102.4">14684 5416 3904 0,'-16'-5'127'0,"1"0"19"0,1 5 21 16,14 0 27-16,-32 14 35 16,5 5 23-16,-5 10 10 0,3 5-1 0,3 6-5 15,5 0-18-15,3 5-23 0,11-9-15 16,1 1-18-16,6 2-11 0,4-1-16 0,4-4-11 16,2-2-16-16,1-1-15 0,2-2-25 15,1-3-59-15,-3-7-74 0,-4-6-63 16,1-1-69-16,2-1-58 0,-5-4-76 0,4-2-75 15,0-4-67-15,-9-1-60 0,14-1-84 16,-14 1-86-16,14-13 35 0,-4 2-476 0,1-5-593 16</inkml:trace>
  <inkml:trace contextRef="#ctx0" brushRef="#br0" timeOffset="25458.42">14734 5725 3179 0,'9'-14'78'16,"-8"3"73"-16,1 3 46 0,0 0 30 0,-2 8 15 15,2-9 5-15,-2 9-8 0,4-7-16 16,-4 7 13-16,0 0 36 0,0 0 2 0,0 0-12 15,19 20-9-15,-10-10-16 0,-3 3-11 16,-1-1-8-16,4 4-11 0,-6-3-14 16,1 3-16-16,-2 0-17 0,2 0-12 0,-2 0-16 15,-2-3-13-15,0 0-12 0,0-2-14 16,0 0-3-16,1-3-86 0,-1 1-4 0,0-9 0 16,2 12 0-16,-2-12 0 0,4 3 0 15,-4-3 0-15,0 0 0 0,12-17 0 16,-5 8 0-16,6-8 0 0,-1 4 0 15,1-1 0-15,1 1 0 0,-3 2 0 0,0 1 0 16,3 3 0-16,-5 2 0 0,2 0 0 16,1 3 0-16,-12 2 0 0,24 4 0 0,-13-1 0 15,-2 3 0-15,1 3 0 0,-1 0 0 16,0 0 0-16,4 0 0 0,-6 1 0 0,0 3 0 16,1-5 0-16,-5 1 0 0,4-1 0 15,-2 0 0-15,-3-4-360 0,2 3-262 0,0-3-152 16,-4-4-112-16,0 0 94 15,0 0-826-15,9 2-1057 0</inkml:trace>
  <inkml:trace contextRef="#ctx0" brushRef="#br0" timeOffset="25721.7">15315 5329 4716 0,'0'-14'132'0,"2"2"34"15,0 2 5-15,-2 3-2 0,0 7-4 16,2-5 29-16,-2 5 34 0,0 0 22 0,29 21 6 15,-8 2-6-15,4 15-8 0,0 7 4 16,-7 6-3-16,2 5-7 0,-8 0-18 16,-1 4-14-16,-6 0-99 0,-7 1-105 0,-1 2 0 15,-8-6 0-15,0 0 0 0,-1-3 0 0,-8-3 0 16,3-5 0-16,-4-3 0 16,5-12 0-16,5-2 0 0,-6-2 0 0,6-6 0 15,0-6 0-15,1-4 0 0,0 0-8 16,1-4-455-16,1-1-113 0,0-3-143 0,8-3-164 15,-9 0 86-15,9 0-817 0,0 0-1053 16</inkml:trace>
  <inkml:trace contextRef="#ctx0" brushRef="#br0" timeOffset="26070.89">16239 5757 4879 0,'4'-8'163'0,"2"3"8"0,-6 2 7 16,0 3-7-16,0 0 20 0,0 0-11 0,0-9 3 16,0 9 2-16,0 0 11 0,0 0 2 15,-19 33-7-15,3-10-1 0,-2 5-1 0,-3-1 4 16,0 4-2-16,2-2-9 15,-1-1 0-15,4-1-4 0,0-1-178 0,9-7 0 16,-3-2 0-16,7-3 0 0,-2-2 0 16,5-2 0-16,2 0 0 0,3-5 0 0,2 2 0 15,4-3 0-15,3-1 0 0,3 0 0 16,4-2 0-16,-2-1 0 0,3 2 0 0,0-4 0 16,-1 2 0-16,-1-1 0 0,1 1 0 15,-3-3 0-15,0 3 0 0,-2-1-374 0,-5-1-626 16,2 0 73-16,-13 2 100 0,16 4-895 15,-16-4-1155-15</inkml:trace>
  <inkml:trace contextRef="#ctx0" brushRef="#br0" timeOffset="26321.16">15887 6365 5043 0,'-9'1'419'16,"9"-1"6"-16,-10 2 18 0,10-2 16 15,0 0 32-15,0 0 5 0,0 0-81 0,32 3-415 16,-5-3 0-16,15-1 0 0,4-3 0 16,-1 1 0-16,1 0 0 0,-2-1 0 0,-6-2 0 15,-9 5 0-15,-7-2 0 0,-2 1 0 16,-6 0 0-16,0 1 0 0,-1-1 0 0,-3 2 0 16,0-1 0-16,-10 1 0 0,11-3 0 15,-11 3 0-15,0 0-583 0,0 0-404 16,0 0 76-16,0 0 98 0,0 0-852 15,0 0-1103-15</inkml:trace>
  <inkml:trace contextRef="#ctx0" brushRef="#br0" timeOffset="27935.02">17281 5723 4379 0,'8'4'-148'0,"-8"-4"42"0,0 0 46 0,0 0 38 0,0 0 52 0,0 0 31 0,0 0 28 0,10 5 23 0,-10-5 18 0,0 0 9 0,0 0 2 16,0 0 1-16,0 0 0 0,0 0 11 16,0 0-5-16,0 0 6 0,0 0-7 15,0 0-15-15,0 0-14 0,0 0-6 0,0 0-17 16,0 0-8-16,0-19-8 0,0 19-11 15,-7-10-5-15,7 10-3 0,-9-12-10 0,2 6-1 16,-4 3-7-16,-1 0-10 0,-3 1-1 16,-5 4-5-16,-5 1-6 0,3 3 1 0,-15 6 1 15,-1 5-3-15,6 0-2 0,2 1 2 16,1 5 2-16,6 1 8 0,4 1 11 0,6 3 36 16,3 1 14-16,7-5 22 0,5-2 19 15,7 9 4-15,6 0 22 0,10 5 15 16,6-5-8-16,-2-9-12 0,-4-1-33 15,4-2-119-15,-2-4 0 0,-4 1 0 0,-4-6 0 16,-4-2 0-16,-2-1 0 0,-1 0 0 16,-5-3 0-16,4-1 0 0,-4 2 0 15,0-2 0-15,-7-3 0 0,11 6 0 0,-11-6 0 16,11 1 0-16,-11-1 0 0,0 0 0 16,7 2 0-16,-7-2 0 0,0 0-96 0,0 0-356 15,0 0-114-15,0 0-144 0,0 0-168 16,0 0 85-16,0 0-804 0,0 0-1038 0</inkml:trace>
  <inkml:trace contextRef="#ctx0" brushRef="#br0" timeOffset="31570.98">17946 5648 3974 0,'2'-5'-226'0,"-2"5"47"0,0 0 38 0,2-7 33 0,-2 7 31 0,4-5 32 0,-4 5 28 0,0 0 25 0,2-11 21 0,-2 11 11 16,0 0 10-16,0-8 9 0,0 8 4 15,0 0 8-15,0 0 1 0,-2-12 9 0,2 12 3 16,0 0 2-16,-4-9-6 0,4 9 17 16,0 0-11-16,0 0-7 0,0 0-5 0,-5-5-7 15,5 5-4-15,0 0 16 16,-24 14 12-16,11 2 8 0,-11 6 8 0,-3 1 9 15,-6 10 4-15,10-7-1 0,-2 0 1 16,5 1-1-16,3-1-1 0,4 1 4 0,1-6-12 16,10-4-1-16,-2-3 14 0,6-1 4 15,3 1 2-15,-1-2-3 0,8 0 0 0,-3-5-2 16,7-2 2-16,3 0-12 0,0-3 0 16,1-4-10-16,7-1 0 0,5-6-7 15,3-2 1-15,-5 2-9 0,-1-5-4 0,-2 0-4 16,-6 0 1-16,-6-1-11 0,2-4-2 15,-6-1-9-15,-1 1-10 0,0 0-3 16,-7 0-5-16,-1 0-8 0,2 2-4 16,-6 0-2-16,0 3-6 0,-2 2-11 0,-3 0-13 15,-3 2-26-15,1 4-51 0,-4 2-41 16,-1 4-45-16,-5 4-51 0,4 2-45 0,-6 2-71 16,4 3-63-16,-3-2-45 0,6 2-29 15,2 0-25-15,2-1-13 0,3-3-15 0,3-2 4 16,4 2 9-16,0-7-530 0,2 7-513 15</inkml:trace>
  <inkml:trace contextRef="#ctx0" brushRef="#br0" timeOffset="31855.89">17923 5775 2626 0,'8'3'-89'16,"-3"1"46"-16,2-1 38 0,-7-3 21 16,5 5 39-16,-1 0 41 0,-4-5 54 15,5 12 36-15,-3-3 29 0,2 3 17 0,0 3 16 16,0 6 4-16,-2 4 6 16,6 13 2-16,-5 3 13 0,3 4-11 0,-1 10-16 15,-3 1-1-15,3-1-32 0,-3-9-12 16,-2 1-12-16,0 1-5 0,-5-2 0 0,1-3 3 15,-1-2 7-15,-3-3 5 0,-1-4 9 16,-1-3-4-16,1-1-2 0,0-10-1 0,0-3-2 16,0-2-56-16,-2-3-143 0,-1-1 0 15,-5-3 0-15,0 1 0 0,0-4 0 16,-2-3 0-16,-3 0 0 0,2-4 0 0,-3-3 0 16,4-2 0-16,-12-3 0 0,4-6 0 0,3 1 0 15,3 1 0-15,6 2 0 0,0 0 0 16,0-2 0-16,5 2 0 0,0 0 0 15,3 0-63-15,1 0-346 0,2 0-98 16,-2 1-120-16,6-2-218 0,2 1 24 0,4-2 82 16,-2-1-683-16,4 1-872 0</inkml:trace>
  <inkml:trace contextRef="#ctx0" brushRef="#br0" timeOffset="32158.73">18320 5538 3973 0,'-4'-10'25'0,"0"-1"8"0,-2 7 6 0,-2 0 7 0,8 4 19 0,0 0 29 0,-25 11 25 0,16 0 10 0,-6 13 9 0,0 3 0 0,5 7 1 16,0 0 1-16,7 4 0 0,-1-3-2 15,4 3-11-15,2-7-7 0,0 5-12 16,-1-2-8-16,1 2-17 0,0-9-3 0,3-4 7 16,-2-1-9-16,-1-1-7 0,2-4-50 15,0-2-70-15,1 1-88 0,-1-6-109 16,2-2-118-16,0 0-133 0,1-5-177 0,3-1-5 16,-10-2 79-16,17-2-415 0,-8-3-491 15</inkml:trace>
  <inkml:trace contextRef="#ctx0" brushRef="#br0" timeOffset="32542.53">18418 5816 2973 0,'0'-5'123'0,"0"5"19"0,0 0 11 15,2-9 7-15,-2 9 19 0,0 0 38 0,0 0 20 16,0 0 12-16,0 0 12 0,22 14 30 16,-15-6-4-16,-2-1 8 0,3 4-10 15,0-3-9-15,-2 1-7 0,-3-1-4 16,3 1-9-16,0 1-9 0,-5-1-6 0,4-2-16 15,-1 0-11-15,-4-7-29 0,3 12-24 16,-1-10-161-16,-2-2 0 0,8 8 0 0,-8-8 0 16,1 5 0-16,-1-5 0 0,0 0 0 15,0 0 0-15,14-11 0 0,-6 2 0 0,1-5 0 16,5-2 0-16,-3 1 0 0,2 3 0 16,-1 0 0-16,-3 1 0 0,0 3 0 0,3 0 0 15,-1 4 0-15,-3 3 0 0,-8 1 0 16,21 3 0-16,-10 3 0 0,1 2 0 15,-1 3 0-15,1 3 0 0,1 1 0 16,-2 1 0-16,1 1 0 0,-1-1 0 0,-3-5 0 16,2 3 0-16,-3-4 0 0,1 1 0 15,-1-3 0-15,1 0 0 0,-4-3 0 0,2-1-481 16,-6-4-274-16,9 2-167 0,-9-2 63 16,14-10 96-16,-9 3-737 0,3 0-947 15</inkml:trace>
  <inkml:trace contextRef="#ctx0" brushRef="#br0" timeOffset="32767.1">18960 5363 4541 0,'0'-17'166'15,"2"7"32"-15,0-1 23 16,1 3 33-16,1 1 15 0,1 4 6 0,-5 3 4 0,25 6 2 16,0 10-3-16,8 13-2 15,-1 11 28-15,-1 10 5 0,-3 2-13 0,-5 8-52 16,-4 3-244-16,-7 6 0 0,-9 2 0 15,-9 2 0-15,-3 3 0 0,-14 11 0 0,-1-1 0 16,1-22 0 0,-4-4 0-16,2-2 0 0,0-7 0 0,-4-1 0 0,3-5 0 0,1-4-31 15,-3-4-728-15,5-14-201 0,1-3 78 16,6-6 92-16,-2-3-832 0,7-5-1061 16</inkml:trace>
  <inkml:trace contextRef="#ctx0" brushRef="#br0" timeOffset="34858.83">13622 7879 4681 0,'-6'-10'-41'0,"-1"0"52"0,5-1 35 0,0 2 26 0,2-1 26 0,2-2 28 0,0 2 18 0,4-2 2 15,-1-1-9-15,5 3-13 0,3 2-16 16,5 1-8-16,2 0-9 0,1 4-11 0,1 4-9 16,3 3-7-16,11 4-6 0,-4 8-4 15,0 1-9-15,-1 4-1 0,-3 3 0 0,-5-1-7 16,-4 2-4-16,-4 4-1 0,-5-2-1 15,-5-1 6-15,-5-4-1 0,-1 2 8 16,-9 5 6-16,-3 0 15 0,-4-1 12 0,-1-1 16 16,-3-4 7-16,3-3 13 0,0-4 11 15,5-5 14-15,3 0 0 0,4-4 2 16,-3 0-3-16,6-3-10 0,-3 3-8 16,-1-4-8-16,6 3-13 0,1-6-90 0,-4 9-8 15,4-9 0-15,2 12 0 0,1-5 0 16,2 1 0-16,4 3 0 0,-1 0 0 0,1 2 0 15,1 0 0-15,1 3 0 0,-2-1 0 16,2 2 0-16,-4-3 0 0,-1-1 0 0,-5 3 0 16,1-2 0-16,-2 0 0 0,-2 0 0 15,-3 2 0-15,-4 1 0 0,-3-5 0 0,-5 3 0 16,-1-4 0-16,-7 3 0 0,-5 0 0 16,-1-6 0-16,6-3 0 0,2-1 0 0,-1-3 0 15,3-2 0-15,3-2 0 0,-4-1 0 16,1-1 0-16,6-2 0 0,0 0 0 15,2 0 0-15,5 0 0 0,-2 2 0 16,7-1-611-16,-1-1-270 0,2-2-34 0,6 2 103 16,-1-1-879-16,9-1-1126 0</inkml:trace>
  <inkml:trace contextRef="#ctx0" brushRef="#br0" timeOffset="35139.64">14185 8352 4810 0,'-5'-5'74'0,"1"-2"57"0,1 2 53 0,-1-3 24 0,0 5 14 0,4 3-8 0,-3-10-15 0,3 10-22 16,-2-7-22-16,2 7 7 0,0 0 0 15,0 0-9-15,0 0-9 0,16 22-13 0,-5-11-5 16,-6-2-2-16,2 4 5 0,-3-1 6 15,2 2-2-15,-3-2 0 0,0 2 3 0,-1-3 5 16,-2 2-133-16,4-1-8 0,-4-4 0 16,0 3 0-16,0-11 0 0,0 12 0 0,0-9 0 15,0-3 0-15,0 0 0 0,0 0 0 16,0 0 0-16,0 0 0 0</inkml:trace>
  <inkml:trace contextRef="#ctx0" brushRef="#br0" timeOffset="35597.67">14969 8146 7130 0,'-2'15'15'0,"-2"3"38"15,-3-3 73-15,1-1-12 0,-4-2-5 16,1 0-12-16,2-2-7 0,-5 1-11 16,1-1-2-16,-3-2-12 0,3 1-10 0,1-2-2 15,2-1-4-15,1 0-5 0,-1-1-11 0,5-2-42 16,-3 1-80-16,6-4-114 0,-8 7-136 15,4-4-169-15,4-3-182 0,-11 5-182 0,5-2 86 16,-6 3 80-16,3-1-650 0,-4 2-811 16</inkml:trace>
  <inkml:trace contextRef="#ctx0" brushRef="#br0" timeOffset="40039.86">14280 8388 979 0,'0'0'236'0,"0"0"-39"0,0 0-16 0,9-7-23 0,-9 7-18 0,6-5-15 0,-6 5-12 0,3-5-16 16,-3 5 2-16,9-9-14 0,-6 5-2 0,3-2-2 15,-1 1-4-15,5-2 2 0,-2 0 5 16,-1 1 11-16,3 0 0 0,-5 1 19 16,3 0 3-16,-4 0 7 0,2 1 2 15,-1 1-5-15,-5 3-7 0,9-6-11 0,-5 3-3 16,-4 3-14-16,8-5-6 0,-8 5-11 16,4-3-3-16,-4 3-9 0,0 0-5 0,9-2-5 15,-9 2-3-15,0 0-6 0,12-2-1 16,-12 2-8-16,0 0-1 0,0 0 1 15,13 4-6-15,-13-4-4 0,0 0 0 16,0 0-1-16,10 1 0 0,-10-1 1 0,0 0-8 16,0 0-4-16,0 0-10 0,0 0-10 15,10 2-8-15,-10-2-26 0,0 0-25 0,0 0-40 16,0 0-56-16,0 0-70 0,0 0-71 16,0 0-125-16,0 0-129 0,0 0 40 0,0 0-231 15,0 0-244-15</inkml:trace>
  <inkml:trace contextRef="#ctx0" brushRef="#br0" timeOffset="40508.61">14371 8347 2042 0,'0'0'7'16,"-10"0"36"-16,10 0 30 0,0 0 22 15,-15 2 28-15,15-2 19 0,0 0 17 0,0 0 18 16,0 0-1-16,-19-2 1 0,19 2-3 15,0 0-11-15,0 0 2 0,-7-7-10 0,7 7-3 16,0 0-11-16,0-11-10 0,0 11-10 16,5-9-8-16,1 2-11 0,4-4-7 0,1 2-7 15,5-2-9-15,-2 0-8 0,8 3-7 16,4-6-5-16,2 1-7 0,3 2-5 16,-6 3-2-16,-2 2-5 0,0 1 0 0,-7 2-2 15,6 4 5-15,-3 1 8 0,-1 1 4 16,0 5 3-16,0 0 6 0,0 3 9 15,3 10 5-15,-2 2 6 0,-4 1-5 16,-2 5 4-16,-1-2-6 0,-2 6-1 0,-5-1-11 16,3 1-5-16,-5-5-4 0,-1-4-3 15,3-2-4-15,-3-3-6 0,-1 0-1 0,-1-2-9 16,0-4 2-16,0 0 1 0,2-1-3 16,-2-2-5-16,0-3 7 0,0 1-8 0,2-1 5 15,-2-7-3-15,0 12-3 0,0-12-4 16,2 8-13-16,-2-8-38 0,0 8-51 0,0-8-65 15,0 0-85-15,0 0-103 16,0 7-99-16,0-7-114 0,0 0-176 0,0 0 41 16,0 0 74-16,0 0-440 0,0 0-520 15</inkml:trace>
  <inkml:trace contextRef="#ctx0" brushRef="#br0" timeOffset="41080.31">15039 8004 2901 0,'-4'-7'37'0,"4"7"59"0,-1-9 47 0,1 9 25 0,0-6 26 0,0 6 10 0,0-7-4 0,0 7-14 0,1-7-24 0,-1 7-12 16,8-5-11-16,-8 5-15 0,12-2-10 15,-12 2-12-15,15 5-9 0,-7 0-10 0,-1 1-3 16,1 2-9-16,-5 2 1 0,3 2 4 16,-4 5 11-16,-4 1 12 0,0-2 13 15,-3 3 11-15,-3 2 15 0,-1 0 14 0,1-2 8 16,-2-3 3-16,-1 0-8 0,5-2 3 16,0-4-4-16,3 0 1 0,-3-1-1 0,4-2-4 15,0-1-11-15,2-6-3 0,0 14-6 16,2-8-3-16,4 2-10 0,1-1-10 0,5 0-27 15,1 0-80-15,1 0 0 16,1 0 0-16,4-1 0 0,-2-1 0 0,-1 2 0 16,-4-1 0-16,4-3 0 0,1 2 0 15,-5-2 0-15,-1 0 0 0,-2 1 0 0,3-2 0 16,-5 2 0-16,-7-4 0 0,15 3 0 16,-6-1 0-16,-9-2-15 0,11 5-242 0,-6-3-66 15,-5-2-74-15,9 7-76 0,-4-6-104 16,-1 4-147-16,-4-5-60 0,3 10 76 0,-3-5-630 15,0-5-793-15</inkml:trace>
  <inkml:trace contextRef="#ctx0" brushRef="#br0" timeOffset="41711.68">15051 8058 3538 0,'-10'-5'-90'0,"3"1"46"0,-3-2 43 0,5 3 44 0,-2-2 53 0,0 1 44 0,7 4 33 0,-7-5 23 0,1 1 18 0,6 4 0 15,-5-8-2-15,3 5-4 0,2 3-15 16,0-9-16-16,0 9-15 0,5-10-15 0,3 4-16 16,-1 5-10-16,5-2-13 0,-12 3-11 15,29 1-4-15,-15 2-12 0,2 3-2 0,1 3-9 16,-3 3-8-16,-3 2-13 15,0 2-2-15,-6 3 6 0,0-2 17 0,-5 2 11 16,-5 2 18-16,-2 2 9 0,-8 4 10 16,-1 0 8-16,-7-1 9 0,1-2 8 0,3-4 5 0,-2 1 10 15,6-8 3-15,-1 0 5 16,9-5-57-16,-3-2-109 0,5 2 0 0,-2-3 0 16,4-2 0-16,3-3 0 0,-8 9 0 15,8-9 0-15,0 0 0 0,16 10 0 0,-3-8 0 16,6-1 0-16,5 3 0 0,5-4 0 15,1 2 0-15,11-1 0 0,-7-1 0 0,-7 0 0 16,0 2 0-16,-7-2 0 0,1 0 0 16,-4 0 0-16,-1 0 0 0,-1 0 0 15,-3 2 0-15,-1-2 0 0,-11 0 0 0,15 1 0 16,-15-1 0-16,15 0 0 0,-15 0 0 16,9 2 0-16,-9-2 0 0,0 0 0 15,0 0-77-15,9 2-521 0,-9-2-101 0,0 0-197 16,0 0 58-16,0 0 98 0,0 0-737 15,-27 7-925-15</inkml:trace>
  <inkml:trace contextRef="#ctx0" brushRef="#br0" timeOffset="43503.35">15704 8599 3821 0,'0'0'-102'0,"-15"-4"51"0,15 4 44 0,-10-1 47 0,10 1 52 0,-11-2 33 0,11 2 27 0,-10-2 27 0,10 2 15 0,0 0 11 0,0 0 0 16,-15-3-10-16,15 3-5 0,0 0-7 15,0 0 2-15,0 0 1 0,0 0-4 16,0 0-11-16,61 0-16 0,-17 0-15 0,-2 2-7 16,3-2-17-16,2-2-17 0,-6 2-6 15,1-2-15-15,-12 2-7 0,-5-2-4 0,-2 2-7 16,-1 0-7-16,-8-1-3 0,0 1-5 16,-14 0-7-16,22 0 1 0,-11-2-5 15,-11 2-4-15,16-2-1 0,-16 2-18 0,14-2-15 16,-14 2-29-16,0 0-26 0,13 0-40 15,-13 0-50-15,0 0-52 0,0 0-75 16,7-4-99-16,-7 4-97 0,0 0-127 16,0 0-156-16,0 0 67 0,0 0-596 0,0 0-744 15</inkml:trace>
  <inkml:trace contextRef="#ctx0" brushRef="#br0" timeOffset="44121.91">17001 8076 3653 0,'8'-9'56'0,"-5"2"38"0,-1 0 35 0,3 3 25 0,-3-2 16 15,-2 6 0-15,-7-10-7 0,4 6-8 16,-7-3-14-16,-3 4-14 0,-2 0-13 16,-7 0-10-16,4 1-10 0,-9 0-9 0,2-1-13 15,-2 3-3-15,5 0-6 0,-3 1-7 16,2-1-7-16,2 0-3 0,1 2-8 0,-2-2-1 16,5 0-3-16,2 0-3 0,-1 0-5 15,5 0-2-15,0 2-4 0,-1 0-4 0,12-2 0 16,-15 0-2-16,8 1-3 15,7-1-6-15,-16 5 1 0,7 2 3 0,4-2-4 16,-6 6-1-16,2 0 1 0,4 5 2 16,-3 0-3-16,2 2 0 0,4 1 2 0,2 5-2 15,4 0 1-15,8 9 0 0,1-3 3 16,6 3-3-16,10 1 1 0,-1-1-1 0,6-2 0 16,1-2 1-16,1-3-5 0,-8-3 1 15,3-4 4-15,-3 2-2 0,-1-4-2 0,-4 3 5 16,-1-4-2-16,-4-2 13 0,-3-2 7 15,-3-2 13-15,-5-1 15 0,1 0 29 0,-5-1 21 16,-1-1 30-16,0 0 29 16,-2 0 17-16,-4-3 8 0,-1 3 0 0,-5 1-6 0,-2-2-12 15,-2 1-14-15,-6-3-12 16,4 2-17-16,-4-4-38 0,2 1-88 0,-2 1 0 16,5-2 0-16,-2-1 0 0,1 1 0 15,5 0 0-15,11-2 0 0,-21 1 0 0,12-1 0 16,9 0 0-16,-18 4 0 0,18-4 0 15,-13 2 0-15,8-2 0 0,5 0-289 0,-12 5-151 16,4-3-118-16,8-2-145 16,-11 3-145-16,11-3 65 0,-3 3-771 0,3-3-998 15</inkml:trace>
  <inkml:trace contextRef="#ctx0" brushRef="#br0" timeOffset="44869.38">18293 8404 4223 0,'17'-9'-71'0,"-4"-1"45"0,0 1 47 0,-3 4 44 0,0-2 38 0,-3 1 26 0,0 2 15 0,-2-1 5 0,1 1-9 16,-6 4-13-16,0 0 0 0,0 0 20 16,0 0 14-16,0 0 7 0,-36 32 10 15,-1-6 17-15,-5 2 1 0,-3 0 8 0,-1 5-5 16,-1-5-3-16,4 1 3 0,5-6 2 15,9-3-3-15,6-2-7 0,7-7-6 16,2-3-4-16,5 1 2 0,1-2-105 0,3-3-78 16,-2 1 0-16,7-5 0 0,0 0 0 15,10 10 0-15,3-7 0 0,7-1 0 0,5 0 0 16,1 1 0-16,2-1 0 0,13-2 0 16,-9 1 0-16,-1 1 0 0,-5 0 0 0,-2-2 0 15,0 2 0-15,-7-2 0 16,-2 2 0-16,-1-2 0 0,-1 0 0 0,-2 2 0 15,-11-2 0-15,17 1 0 0,-7 1 0 16,-10-2 0-16,13 2-634 0,-13-2-146 0,4 4-136 16,-4-4 94-16,0 0-892 0,0 0-1147 15</inkml:trace>
  <inkml:trace contextRef="#ctx0" brushRef="#br0" timeOffset="45156.84">17873 8894 5034 0,'-11'1'49'0,"11"-1"43"0,-11 2 36 0,11-2 28 16,0 0 36-16,0 0 21 0,0 0 17 15,-10 3 16-15,10-3 13 0,0 0-5 0,0 0-13 16,46 4-23-16,-15-4-20 0,14 0-20 16,3 0-18-16,6 0-16 0,9-2-30 15,-15 0-29-15,4-1-85 0,-7 3 0 0,2-3 0 16,-8 1 0-16,-8 2 0 0,-10 0 0 15,-6 0 0-15,-1-2 0 0,-3 2 0 0,-11 0 0 16,17-1 0-16,-17 1 0 0,0 0 0 16,15 0 0-16,-15 0 0 0,0 0-119 0,0 0-160 15,0 0-105-15,0 0-120 0,0 0-132 16,0 0-210-16,0 0 63 0,0 0 87 0,0 0-645 16,0 0-798-16</inkml:trace>
  <inkml:trace contextRef="#ctx0" brushRef="#br0" timeOffset="45858.71">19584 8497 3546 0,'8'-4'37'0,"-5"0"38"0,-3 4 21 0,6-8 26 0,-1 2 31 0,-5 6 28 0,5-10 28 15,-1 4 15-15,-4 6 8 0,5-9-12 0,-5 9-11 16,6-8-23-16,-2 2-7 0,-4 6-17 15,4-7-8-15,-4 7-7 0,6-7-10 16,-6 7-12-16,3-7-14 0,-3 7-10 0,0 0-14 16,4-8 3-16,-4 8-14 0,0 0-4 15,0-9-5-15,0 9-14 0,0 0-2 0,-5-11-12 16,5 11-5-16,-14-6 3 0,3 6-13 16,11 0 1-16,-36 6-2 0,1 2-3 15,3 1 4-15,-5 6 1 0,-3 5 9 16,3 4 4-16,10-1 3 0,4 1 14 0,2 1 8 15,9 1 22-15,7-2 19 0,5-2 21 16,3-1 11-16,5 0-3 0,9 6-109 0,3-3-24 16,2-2 0-16,5-1 0 0,1-2 0 15,5-4 0-15,-3 1 0 0,3-5 0 16,-1 0 0-16,-5-4 0 0,-6 0 0 16,-3-3 0-16,-2 0 0 0,2-1 0 0,-5 1 0 15,-2-3 0-15,-1 1 0 0,-10-2 0 16,15 6 0-16,-15-6 0 0,14 3 0 0,-14-3 0 0,11 4 0 15,-8-3 0-15,-3-1-69 16,0 0-563-16,11 0-147 0,-11 0-121 0,0 0 77 16,0 0-873-16,0 0-1132 0</inkml:trace>
  <inkml:trace contextRef="#ctx0" brushRef="#br0" timeOffset="47026.02">20236 8660 4398 0,'0'0'-168'0,"-2"7"35"0,2-7 38 0,0 0 45 0,0 0 59 0,-4 7 48 0,4-7 34 0,0 0 26 0,0 0 22 16,0 0 8-16,0 0 2 0,0 0-12 16,0 0-11-16,0 0-7 0,0 0-4 0,-9-18-7 15,9 12-11-15,0-4-6 0,2-2-8 16,1-2-11-16,-1 0-4 0,6 1-5 0,-3-3-6 15,5 5-3-15,0-3-2 0,1 3-5 16,1 1-7-16,-1 0-1 0,3 3-7 0,0 3-2 16,1 3 3-16,1 2-1 0,0 3-1 15,6 3-1-15,-3 3 0 0,6 5-1 0,-5-1 0 16,2 4 1-16,-9 0 5 0,0-4 6 16,-3 2 5-16,-1-1 13 0,-3-1 4 0,2-2 13 15,-5-1 11-15,-1 0 9 0,0-1 24 16,0-2 8-16,-2-1 6 0,0 0 8 15,0-7 10-15,2 11 10 0,-2-11 0 16,0 0-6-16,-4 6-12 0,4-6-91 0,0 0-53 16,0 0 0-16,0 0 0 0,9-37 0 15,2 18 0-15,3-7 0 0,4 1 0 16,-1 2 0-16,0 1 0 0,-2 6 0 0,1 5 0 16,-5 2 0-16,3 5 0 0,-3 3 0 15,1 2 0-15,2 5 0 0,-1 4 0 0,3 2 0 16,2 9 0-16,-2-3 0 0,2 4 0 15,-5-2 0-15,-4-2 0 0,-2 0 0 16,4-2 0-16,-4-2 0 0,-2 0 0 0,6 0 0 16,-6-3 0-16,-1-2 0 0,1 0 0 15,1 0-52-15,-1-2-364 0,-3-3-116 16,-2-4-125-16,9 1-191 0,-9-1 41 0,0 0 88 16,11-12-696-16,-8 1-866 0</inkml:trace>
  <inkml:trace contextRef="#ctx0" brushRef="#br0" timeOffset="47361.28">21129 8139 4143 0,'4'-18'16'0,"-1"1"41"0,4 6 31 0,-3 1 22 0,1 1 24 0,2 2 9 0,-1 2 7 0,1 1 5 0,4 4 0 0,-11 0 6 0,16 9-2 15,-4 1 4-15,-3 2 14 0,-1 6 17 0,-5 0 18 16,-1 2 8-16,-2 0 9 0,-2 5 2 15,-3 9 6-15,-1-9-6 0,-1-4-3 0,1-1 1 16,-2-1-14-16,4-4-61 0,3 1-154 16,-1-4 0-16,0 0 0 0,4 0 0 0,1 0 0 15,5 0 0-15,6 0 0 0,5-2 0 16,13 2 0-16,3-3 0 0,1 1 0 0,0-5 0 16,0 0 0-16,-6-1 0 0,-3-4 0 15,-6 0 0-15,0 2 0 0,0-2 0 0,-5 0 0 16,-4 0 0-16,-1-4 0 15,2 0-249-15,-6 1-470 0,-2-2-228 0,-1 2 80 16,-4 3 92-16,0-11-801 0,0 11-1018 16</inkml:trace>
  <inkml:trace contextRef="#ctx0" brushRef="#br0" timeOffset="49873.84">14651 10423 1589 0,'-14'0'257'0,"14"0"-53"0,0 0-3 0,0 0 2 0,0 0 17 0,-16-5 20 0,16 5-12 0,-9-3-10 0,9 3 10 0,0 0-6 16,-3-9-10-16,3 9-12 16,0-7-12-16,0 7-18 0,6-10-12 0,3 3-11 15,2 3-13-15,3-4-10 0,5 3-8 16,0 0-12-16,4 1-13 0,1 1-8 0,-1 5-9 16,-1-2-8-16,3 3-7 0,-3 4-5 15,-3 0-6-15,2 3-4 0,-6 0-3 0,-1 3-2 16,-1-1-7-16,-6 1-2 15,2 1 2-15,-7-1 13 0,-1 1 7 0,-4 2 7 0,-6 4 10 16,0-3-4-16,-6 8-5 0,0-9 10 16,4 0 3-16,-3-3 12 0,3 0-8 15,1-3 3-15,2-3 8 0,3-1-5 0,-3 1 0 16,4-1-3-16,4-6-8 16,-10 10-4-16,8-5-5 0,2-5-12 0,-1 9 3 15,1-9-2-15,1 9-7 0,6 1-1 16,-2-2-6-16,3 1-6 0,1 1-4 0,1 1 0 15,-1-2-9-15,1 5 7 0,0-1-5 16,-3-2 0-16,2 1 0 0,-5-1 4 0,4-1 5 16,-6 0 16-16,-2 2 12 0,0-3 12 15,-4 2 8-15,-2-2-2 0,-1 1-76 0,-2 1 0 16,-5-1 0-16,1-3 0 0,-3 1 0 16,-2-1 0-16,-2-3 0 0,4 1 0 0,-6-3 0 15,5 0 0-15,0-2 0 16,-2-2 0-16,4 2 0 0,-1-2 0 0,3 0 0 15,-1 1 0-15,3-1 0 16,2 0-260-16,-3-1-178 0,12 3-118 0,-16-2-137 0,3 0-161 16,13 2 73-16,-12-3 88 0,12 3-639 15,0 0-788-15</inkml:trace>
  <inkml:trace contextRef="#ctx0" brushRef="#br0" timeOffset="50875.64">15423 10724 3486 0,'-11'0'-106'0,"11"0"35"0,-14-4 39 0,14 4 43 0,-13-2 45 0,13 2 51 0,-11-1 34 0,11 1 18 15,0 0 7-15,-11-2-2 0,11 2-2 16,0 0-7-16,0 0-14 0,0 0-14 15,0 0-11-15,40 2-9 0,-15-1-11 16,15 3-10-16,2-2-8 0,0 0-9 0,1 3-6 16,4 1-9-16,-4-2-5 0,-1-1-4 15,-4-1-7-15,-7 1-3 0,-6-1-3 16,-7 1 0-16,2-1-7 0,-8 0 0 0,2 0-3 16,-4-1 1-16,-3-1-3 0,-7 0 1 15,18 1-3-15,-18-1 2 0,12 2-3 16,-12-2-2-16,13 2-8 0,-13-2-17 0,0 0-25 15,12 2-50-15,-12-2-58 0,0 0-84 16,10 0-96-16,-10 0-117 0,0 0-202 0,0 0 12 16,0 0 66-16,0 0-348 0,12 1-392 15</inkml:trace>
  <inkml:trace contextRef="#ctx0" brushRef="#br0" timeOffset="51510.4">16899 10492 2677 0,'7'-7'71'16,"1"3"32"-16,-7-1 41 0,-1 5 24 0,4-7 20 15,-4 7 10-15,2-7-6 0,-2 7-13 16,0 0-19-16,-13-8-16 0,4 5-12 0,-9-1-13 16,2 3-10-16,-6-3-8 0,-4 1-12 15,-1 1-9-15,-4 0-5 0,4 0-5 16,-3 2-8-16,1-2-9 0,4 1-3 16,1-1-7-16,1 2-1 0,4-2-6 15,2 1-1-15,3-1-7 0,2 2 2 0,0-2-5 16,12 2-1-16,-19-1-1 0,19 1-6 15,-18-2-5-15,18 2 3 0,-11 0-4 0,11 0-3 16,0 0-2-16,-14 0-6 0,14 0 0 16,-11 3 2-16,6 2-1 0,-1 0 1 0,3 4 0 15,-3 0 0-15,1 0 1 0,4 2 2 16,-1 3-1-16,2-1 4 0,3 3 1 0,4 1 7 16,2 3 0-16,11 4-1 15,-2-4 0-15,5 2-4 0,2-3 0 0,2 2 0 16,0-2-4-16,-3-2 1 0,1 0-2 15,-2 1-1-15,-5-3 1 0,0-2-3 0,-5 1 2 16,1-1 0-16,-3-2 4 0,-3 1 8 16,-1-4 10-16,-1 1 17 0,-1 1 14 0,-3-3 12 15,-2 2 17-15,0-2 15 0,0-7 2 16,-9 13 1-16,2-6 1 0,-5 2-5 0,-5-2-22 16,-1-1-2-16,-5-2-7 0,3-1-2 15,-3 1-13-15,4-3-9 0,-2 1 0 0,7 0-3 16,0 0-5-16,2-2-2 0,12 0 0 15,-23 0-16-15,13 0-19 0,10 0-28 16,-13 1-37-16,13-1-49 0,-14 2-64 16,14-2-68-16,-9 2-91 0,9-2-99 0,-9 2-131 15,9-2-183-15,-7 2 58 0,7-2 75 16,0 0-446-16,-5 6-535 0</inkml:trace>
  <inkml:trace contextRef="#ctx0" brushRef="#br0" timeOffset="51875.81">16217 11094 3222 0,'-19'-5'147'0,"-1"1"35"0,7 2 44 0,2-1 46 0,1 1 45 0,3-1 32 0,7 3-3 0,-11-4-4 0,11 4-22 0,-7-5-37 15,7 5-28-15,18-5-27 0,5 0-23 16,15 2-23-16,10-1-17 0,1 1-33 0,12-1-44 16,-10 4-48-16,0 0-45 0,1 2-34 15,-2 0-13-15,-1-1 5 0,1 5 7 0,-7-3-1 16,1 2 1-16,-13-2 6 16,-6-3 1-16,-7 2 8 0,0 0 0 0,-5-1-2 15,2-1 6-15,-5 2 0 0,1-2-7 0,-3 2-22 16,-8-2-32-16,17 0-55 0,-17 0-88 15,12-2-98-15,-12 2-100 0,5-3-125 16,-5 3-185-16,0 0 54 0,0 0 84 0,0 0-435 16,0 0-504-16</inkml:trace>
  <inkml:trace contextRef="#ctx0" brushRef="#br0" timeOffset="52495.32">16190 11598 2664 0,'0'0'26'0,"0"0"35"0,0 0 23 0,0 0 29 0,-12-11 29 0,12 11 27 0,0-11 14 0,2 6 12 0,5-2 0 0,-4 0-6 16,5-4-10-16,-1 4-10 16,2 0-4-16,3-1-13 0,-1 3-13 0,1 1-13 15,-1 3-14-15,-11 1-7 0,25 0-14 16,-10 7-6-16,-1 0-6 0,4 3-11 15,-2 3 3-15,-3 1-4 0,3 0 0 0,-3 1 7 16,-6 2 2-16,3-3 8 0,-2 0 0 16,-5 1 4-16,-1-2 0 0,0-4-4 0,0 4-4 15,0-3-11-15,0-2-3 0,-1-1-6 16,-1 0-6-16,0-7 2 0,0 14 10 0,5-8 22 16,-5-6 7-16,0 0-4 0,0 0-17 15,0 0-3-15,0 0-8 0,24-15-8 16,-14 5-11-16,3-3-2 0,1 4-3 15,-1-3-14-15,0 2-7 0,1-1-1 0,-1 3 1 16,-5 1-11-16,3 2 0 0,-2 1-4 16,3 4-4-16,-12 0-2 0,19 5 9 0,-9 0-4 15,1 2-6-15,-2 4 12 0,3 0-5 16,-1 4-7-16,2 0 7 0,-2-2-9 0,0 3 5 16,0 1 7-16,-3-2-3 0,-1 0 2 15,3-3-9-15,-5 3 2 0,4-5 5 0,-6-1-35 16,1-1-25-16,0-1-46 0,-3-1-45 15,3 2-64-15,0-1-78 0,-2-4-85 16,-2-3-77-16,4 5-123 0,-4-5-171 0,0 0 52 16,0 0 78-16,0 0-471 15,0 0-558-15</inkml:trace>
  <inkml:trace contextRef="#ctx0" brushRef="#br0" timeOffset="52870.88">16815 11364 3104 0,'3'-13'32'0,"5"1"23"0,-5-1 40 0,8 5 35 0,-2-2 22 0,5 1 27 0,-3 3 4 0,2 0-8 0,1 3-12 16,-1 1-13-16,0 2-16 0,0 2-11 16,0 3-7-16,3 4-5 0,-5 4 5 0,-1-1 5 15,-4 4 9-15,-2 1 13 0,-6 2 20 16,-2 3 24-16,-2-3 22 0,-4 1 10 15,3-1 11-15,-2-2-4 0,0-3-5 0,6 0-10 16,-3-4-10-16,2 1-2 0,3 0-2 16,-1-5-8-16,0 2-6 0,2-8-39 0,2 13-144 15,1-7 0-15,7 0 0 0,0-1 0 16,5 1 0-16,-2 1 0 0,2-3 0 0,5 1 0 16,-6-2 0-16,2 1 0 15,-1 1 0-15,-1-4 0 0,-1 3 0 0,-4-2 0 0,1-1 0 16,-10-1 0-16,17 4 0 15,-12-3 0-15,-5-1 0 0,10 2-84 0,-10-2-308 16,0 0-109-16,0 0-122 0,11-8-192 16,-11 8-9-16,0-6 90 0,0 6-701 0,-1-10-884 15</inkml:trace>
  <inkml:trace contextRef="#ctx0" brushRef="#br0" timeOffset="53562.23">18304 10764 3721 0,'16'-10'-86'0,"-5"3"26"0,-4 2 23 0,1 0 10 0,-4 1 11 0,-4 4 4 0,7-3 21 0,-7 3 69 0,0 0 48 0,0 0 23 16,-7 21 24-16,-5-8 13 0,-12 10 16 0,-5-2 11 15,-8 11 9-15,-4-5 16 0,1 2 11 16,4-4 6-16,6-5-19 0,-1 1-6 16,4-3-1-16,4-2-15 0,9-4-5 0,-2-2-10 15,7-2-9-15,-1-1-8 0,4-1-4 0,0-1-12 16,6-5-9-16,-9 9-5 0,9-9-19 15,-2 7-12-15,2-7-109 0,9 8-12 0,5-3 0 16,1 0 0-16,6 0 0 0,3 3 0 16,-1-3 0-16,12 3 0 0,-9-1 0 0,-1-2 0 15,0 0 0-15,-3 2 0 16,-6-2 0-16,4-2 0 0,-7 3 0 0,-1-1 0 16,-1 0-233-16,-2-2-97 0,-4 3-66 15,4-1-70-15,-6 2-73 0,-1-4-114 0,-2-3-135 16,-2 12 68-16,-1-7-663 0,-6 3-836 15</inkml:trace>
  <inkml:trace contextRef="#ctx0" brushRef="#br0" timeOffset="55080.95">18067 11414 3550 0,'-5'-3'-141'0,"5"3"30"0,-9-7 19 0,3 4 32 0,6 3 28 0,-7-7 36 0,1 4 36 0,6 3 22 16,-8-4 13-16,8 4 18 0,-8-6-2 0,8 6 4 16,-7-1 3-16,7 1 9 0,0 0 5 15,-7-4 9-15,7 4-3 0,0 0 1 0,0 0-8 16,0 0 1-16,0 0 12 0,0 0 9 16,0 0 0-16,0 0-6 0,36 9-12 0,-18-5-9 15,5 1-10-15,4 0-8 0,0 0-11 16,5 0-9-16,-3 2-7 0,-4-2-5 0,-5-1-7 15,0 1-4-15,-4-2-4 16,0 0-5-16,-3 1-7 0,-1-2 0 0,-1-1-2 16,-6 3-2-16,6-4-3 0,-11 0-5 15,11 3 0-15,-11-3-3 0,9 2 0 0,-9-2-2 16,0 0 1-16,12 2-2 0,-12-2-11 16,0 0-25-16,9 1-40 0,-9-1-58 15,0 0-104-15,0 0-118 0,0 0-137 0,0 0-222 16,0 0 53-16,0 0 74 0,0 0-395 15,0 0-450-15</inkml:trace>
  <inkml:trace contextRef="#ctx0" brushRef="#br0" timeOffset="55844.38">19425 10929 2575 0,'9'-5'34'0,"-9"5"19"0,3-3 9 0,-3 3 21 0,0 0 32 0,8-4 31 0,-8 4 30 15,0 0 20-15,4-5 8 0,-4 5 0 16,0 0-6-16,0 0-8 0,4-5-8 0,-4 5-7 16,0 0-8-16,0 0-11 0,6-6-14 15,-6 6-12-15,0 0-12 0,0 0-10 0,0 0-12 16,0 0-8-16,2-5-5 0,-2 5-9 15,0 0-8-15,0 0-9 0,0-10-1 0,0 10-8 16,-2-8-5-16,-4 3-4 0,2-3-7 16,-2 1 0-16,-3 1-5 0,0 1-9 0,-11 1 0 15,-1 1-2-15,-8 3-2 16,-11 3 0-16,1 3 10 0,-3 2 6 0,-8 8 9 16,4 3 9-16,5 1 19 0,3 5 9 15,5 5 0-15,12-4 9 0,6 1 19 0,5 6 24 16,10-6 32-16,10 4 20 0,11 8 1 15,9-1-5-15,13-4-14 0,2-3-16 16,1-2-11-16,5-1-5 0,-5-4-121 0,-1-4-9 16,2-3 0-16,-11-3 0 0,-2-3 0 15,-6 0 0-15,-4-4 0 0,-8-2 0 0,0 1 0 16,-5-3 0-16,-4 0 0 0,3-1 0 16,-10-2 0-16,13 5 0 0,-13-5 0 0,11 4 0 15,-11-4 0-15,11 0 0 0,-11 0 0 16,0 0-52-16,0 0-451 0,0 0-162 15,0 0-266-15,0 0 88 0,0 0 92 16,0 0-761-16,0 0-958 0</inkml:trace>
  <inkml:trace contextRef="#ctx0" brushRef="#br0" timeOffset="57713.98">14524 12582 2993 0,'3'-9'178'0,"-3"1"-19"0,2-1 0 0,-2 3 29 0,2 0-13 0,-2 6 5 0,2-9-13 0,-2 9-27 0,2-10-28 0,-2 10-15 15,0 0-10-15,0 0 14 0,0 0 27 16,2 25 17-16,-1-5 5 0,-1 6 7 15,-1 11 5-15,1 5 9 0,0-1-9 0,-2 3 25 16,2-1-3-16,0 2-13 0,-4-4-8 16,4-2-11-16,-4-1-17 0,4-2-12 15,-1-8-15-15,-1-4-7 0,-3-6-8 16,5 1-8-16,-4-3-11 0,3-4-6 0,1-1-8 16,-2 0-6-16,-2-1-3 0,4-3-27 15,0 1-33-15,-2-2-49 0,2-6-80 0,-2 8-99 16,2-8-124-16,0 0-111 0,0 0-105 15,0 0-117-15,0 0-69 0,8-23 76 0,-5 9-554 16,6 0-702-16</inkml:trace>
  <inkml:trace contextRef="#ctx0" brushRef="#br0" timeOffset="57929.94">14708 12810 3606 0,'2'-5'-11'0,"0"0"8"0,-2 5 3 0,6-4-1 16,-6 4 36-16,0 0 40 0,0 0 15 0,7 19-5 15,-3-7-1-15,-4 2-9 16,2 3-5-16,-1 4-6 0,-2 1-8 0,1-3-8 16,0 0 1-16,-2 1-9 0,2-2 1 15,0-2-30-15,0 2-30 0,-2-4-45 0,0-3-59 16,2 0-49-16,2-3-48 0,-4-1-85 16,2-7-92-16,4 6-107 0,-4-6-14 0,0 0-194 15,0 0-204-15</inkml:trace>
  <inkml:trace contextRef="#ctx0" brushRef="#br0" timeOffset="58049.8">14769 12846 1889 0,'4'-24'7'0,"-4"3"28"0,2 2 21 16,-2 2 23-16,0 2 20 0,0-1 22 15,0 3 7-15,0 1 3 0,-2 0-16 16,2 2-15-16,0 1-7 0,0 2-29 0,0 7-22 16,0-9-35-16,0 9-60 0,0 0-93 15,0 0-158-15,0 0-188 0,0 0-179 0,0 0-165 16</inkml:trace>
  <inkml:trace contextRef="#ctx0" brushRef="#br0" timeOffset="58599.78">14956 12901 2124 0,'6'3'156'16,"-6"-3"-11"-16,0 0 32 0,1 11 19 0,-1-11 22 15,-1 13 11-15,1-2 11 0,0-3 2 16,0 6-11-16,-2 0-10 0,2-2-14 0,0 1-9 16,2-1-7-16,-2 1-8 0,1-2-14 15,-1-2-2-15,0 1-5 0,0-3 2 16,0 2 13-16,0-9 7 0,2 8 5 0,-2-8 2 16,2 9 11-16,-2-9 4 0,0 0-19 15,0 0-19-15,0 0-16 0,0 0-11 16,0 0-14-16,25-20-13 0,-18 9-10 15,3 2-11-15,-4 1-11 0,2 1-9 0,-3 1-10 16,2 2-8-16,1-3-4 0,-2 3-39 16,-6 4-12-16,17-3 0 0,-17 3 0 0,18 2 0 15,-18-2 0-15,16 6 0 0,-6-2 0 16,1 3 0-16,-1-2 0 0,-2-2 0 0,-1 4 0 16,1-3 0-16,-5 1 0 0,-3-5 0 15,12 9 0-15,-8-6 0 0,-4-3 0 0,9 5 0 16,-9-5 0-16,6 3 0 0,-6-3 0 15,0 0 0-15,0 0 0 0,21-11 0 16,-10 2 0-16,1-2 0 0,1 0 0 0,0 4 0 16,1-2 0-16,-3 0 0 0,-1 2 0 15,-1 2 0-15,3 4 0 0,-2-1 0 16,-10 2 0-16,20 2 0 0,-10 1 0 0,3 4 0 16,0 0 0-16,-1 1 0 0,1 2 0 15,1 1 0-15,-3-1 0 0,0 1 0 0,-1-2 0 16,-1 1 0-16,1-4 0 0,-5 1-156 15,5 0-164-15,-6 0-106 0,2-2-113 16,-6-5-166-16,5 5-150 0,-5-5 89 0,2 6-739 16,-2-6-950-16</inkml:trace>
  <inkml:trace contextRef="#ctx0" brushRef="#br0" timeOffset="59149.53">14154 13914 3981 0,'-2'-5'73'0,"2"5"34"0,-2-7 7 0,2 7 16 0,-2-8 7 0,2 8 17 0,0 0 7 15,-4-8 14-15,4 8-12 0,0 0-14 16,0 0-12-16,0 0-1 0,0 0-4 0,0 0-1 16,0 0 25-16,0 0 0 0,29 18 9 15,-26-9 4-15,1-1-1 0,1 1 2 16,-3 1 4-16,-1 0-6 0,1-1 1 0,-2 0-10 15,2-3-6-15,-2-6 1 0,2 12 9 16,0-7 4-16,-2-5-147 0,3 7-20 16,-3-7 0-16,0 0 0 0,0 0 0 15,24-10 0-15,-13-1 0 0,2 0 0 0,2 0 0 16,5 1 0-16,-4 1 0 0,4-1 0 16,-6 3 0-16,2 2 0 0,1 2 0 0,-2 3 0 15,2 2 0-15,3 1 0 0,-5 2 0 16,6 2 0-16,-4 5 0 0,8 3 0 0,-3 3 0 15,-2-1 0-15,-6-4 0 0,0 2 0 16,-1-3 0-16,1 3 0 0,-3-2 0 16,-2 0 0-16,2-2 0 0,-6-2 0 15,2 0-363-15,-1-1-218 0,2-3-107 0,-2-2-186 16,-1 1 58-16,-5-4 85 0,13-2-676 0,-13 2-860 16</inkml:trace>
  <inkml:trace contextRef="#ctx0" brushRef="#br0" timeOffset="59338.45">14889 13932 4054 0,'0'0'131'0,"0"0"31"0,0 0 31 15,0 0 24-15,0 0 32 0,0 0 36 16,0 0 10-16,0 0-10 0,0 0-24 16,10-6-21-16,-10 6-25 0,20-1-21 15,-4 1-20-15,3 0-43 0,1 0-56 0,0 1-68 16,1-1-102-16,3 2-118 0,-1-2-135 15,4 2-123-15,0-2-151 0,-7-2-164 0,3 0 72 16,-3 1-619-16,-4-3-789 0</inkml:trace>
  <inkml:trace contextRef="#ctx0" brushRef="#br0" timeOffset="59617.28">15161 13851 3764 0,'0'0'104'0,"-7"-5"55"0,1 1 41 0,6 4 27 15,0 0 23-15,0 0 15 0,-7-6 3 0,7 6-9 16,0 0-8-16,0 0-19 0,0 0-14 0,0 0-18 16,34 12-11-16,-23-4-3 15,3-1-6-15,-3 2-8 0,-2-1-10 0,1 2-9 16,1 1-14-16,-5-3-7 0,1 2-8 16,-5 1-5-16,5 0-10 0,-5 0-8 0,-2 3-73 15,-4-1-28-15,-3 1 0 0,-4 1 0 16,0 1 0-16,-3 0 0 0,1-3 0 0,-2-2 0 15,0 1 0-15,-1-1-123 0,3 0-218 16,-1-2-115-16,5-3-120 0,-2-1-144 16,6-3-122-16,-4-1 80 0,9-1-725 0,0 0-933 15</inkml:trace>
  <inkml:trace contextRef="#ctx0" brushRef="#br0" timeOffset="60214.52">15956 13940 3797 0,'3'-8'-34'0,"3"1"58"0,-2 0 27 16,-4 7 32-16,4-9 23 0,-4 9 26 0,6-5 24 15,-6 5 7-15,7-6 11 0,-7 6 3 16,16-1 1-16,-7 0-4 0,-9 1 5 0,25 0 5 15,-10 1 8-15,0-1-11 16,4 1 0-16,0 2-5 0,3-2-18 0,-4-1 9 16,1 0-14-16,3 0-15 0,-4 0-12 15,3-1-10-15,3-2-12 0,0 1-12 0,0-2-7 16,1-1-10-16,-1 0-6 0,-2-2-6 16,1 0-11-16,-4 0-2 0,0 4-9 0,-4-3-6 15,-4 5-11-15,0-3-9 16,-4 3-2-16,-7 1-9 0,0 0-4 0,0 0 4 0,0 0 0 15,11 8 4-15,-11-8-1 16,-17 12-4-16,2-6 4 0,-14 5 26 0,-1 3 23 16,-6-2 28-16,-4 0 24 0,-14 0-85 15,-3 0-23-15,0 0 0 0,-8 0 0 0,2-2 0 16,0 1 0-16,2-1 0 0,2-3 0 16,18-4 0-16,-4-1 0 0,13 0 0 0,8-4 0 15,-1 0 0-15,4-3 0 0,1-3 0 16,4-5 0-16,0 2 0 0,7-3 0 0,2 2 0 15,1-2 0-15,0 2 0 0,6 2 0 16,0-3 0-16,6 4 0 0,1-2 0 16,6-1 0-16,7 4 0 0,8-4 0 15,5 3 0-15,-5 4 0 0,-1 2 0 0,11-1 0 16,2 2 0-16,-8 2 0 0,-3-1 0 0,-4 2 0 16,-4 1 0-16,-5-2 0 0,-2 2 0 15,-1 1 0-15,-1-1 0 0,-2 3 0 16,-7-3-379-16,1 3-171 0,-4-5-115 15,-2 8-175-15,2-8 18 0,-7 13 86 0,-3-8-692 16,2 3-879-16</inkml:trace>
  <inkml:trace contextRef="#ctx0" brushRef="#br0" timeOffset="60886.52">16047 13827 3684 0,'0'0'-43'0,"6"-9"46"0,-5 4 23 0,-1 5 23 0,2-7 18 0,-2 7 22 0,2-5 17 0,-2 5 1 0,0 0 5 0,7-5 3 16,-7 5 7-16,0 0 22 0,0 0 9 0,14 10 4 15,-4-1 0-15,0-1 0 16,5 5 1-16,0-2-3 0,10 5-6 0,1-1-17 16,5-1-9-16,-3 1 7 0,5-4-7 15,1 1-11-15,3-2-17 0,-5-3-7 0,2 1-8 16,-1-2-11-16,1 1-4 0,-6-6-6 15,-3-1-8-15,0-1-3 0,-3 1-10 16,0-2 6-16,1-1-7 0,-3-3-5 0,-1 2-6 16,-1-1-1-16,-1-2 1 0,-2 2-9 15,0-5 2-15,-1 2 5 0,1-4-8 0,-6 2-4 16,-1-4-4-16,2 0 6 0,-7 0-8 16,-1 0-1-16,-2-1-2 0,-4-1-3 0,-1-2 7 15,-7 0-5-15,-7-2-8 0,-6 1-1 16,-3 4 3-16,-5 3-6 0,-1 5-1 0,4 2-20 15,3 3-24-15,2 6-44 16,0-1-54-16,3 0-71 0,1 2-91 0,3 1-94 16,3-2-118-16,6 0-160 0,1 0-31 15,0-1 85-15,3 2-494 0,5-5-596 0</inkml:trace>
  <inkml:trace contextRef="#ctx0" brushRef="#br0" timeOffset="61404.48">18228 13180 3591 0,'0'0'320'0,"0"0"5"0,0 0 7 0,-5-14-8 0,5 14-24 0,5-8-17 0,3 1-8 0,1 1-14 0,7 0-29 16,-4-1-26-16,12 1-20 0,-5-1-21 16,1 2-45-16,1-2-60 0,1 5-80 0,-4 2-90 15,3 2-109-15,-8-1-138 0,1 1-133 16,1 2-156-16,-7 0-114 0,0-1 72 0,-5 2-567 16,-3-5-716-16</inkml:trace>
  <inkml:trace contextRef="#ctx0" brushRef="#br0" timeOffset="61570.75">18119 13435 3594 0,'-7'8'99'0,"-1"-5"34"0,3 1 30 15,5-4 27-15,-9 5 21 0,9-5 12 16,0 0-4-16,0 0-26 0,0 0-19 16,0 0-19-16,50-10-44 0,-14 2-58 0,2 0-92 15,5 1-120-15,8-7-151 16,-3 1-195-16,-9 1-182 0,0 0 66 0,-5 0-466 0,-7-2-559 15</inkml:trace>
  <inkml:trace contextRef="#ctx0" brushRef="#br0" timeOffset="61821.75">18474 12865 3361 0,'-4'-12'178'0,"4"2"2"0,2 1 2 16,4 2 9-16,-1 4 16 0,-5 3 11 15,25 1 15-15,-4 8 5 0,10 8 0 0,-3 5-13 16,9 16-7-16,-3 7-14 0,-6 3-24 16,3 2-7-16,-11 3-18 0,-2 2-13 0,-5 1-11 15,-7 1-14-15,-6-11-12 0,-5 1-10 16,-2 6-4-16,-8-4-10 0,-8-3-9 0,-5-3-12 16,-7-2-47-16,-2-8-53 15,-6-2-73-15,1 2-85 0,-3-6-112 0,4-1-141 16,4-3-163-16,2-7-179 0,5-2 74 15,7-6 78-15,6-1-519 0,2-2-625 0</inkml:trace>
  <inkml:trace contextRef="#ctx0" brushRef="#br0" timeOffset="64053.74">17226 10061 2984 0,'-8'-17'-182'0,"-3"1"23"0,1 1 17 0,-3 0 18 0,0-1 7 0,-8-3 8 0,-4 3 16 16,-2 0 11-16,-1 0 15 0,-6 7 5 16,-2-4 10-16,-2 6 7 0,0 2 7 15,-5 0 6-15,2 2 2 0,-6 3 6 0,4 0 13 16,-3 3 2-16,1 1 12 0,-2 2 0 16,-5 5 7-16,-4 4 5 0,3 4 5 0,-1 8 2 15,-2 5 8-15,-15 10 0 0,0 1 5 16,-1 5-3-16,1 2 1 0,5 1 4 15,-3 6-1-15,8 5 2 0,6 1-1 0,4-1-4 16,14-9 2-16,7 0 0 0,1 2 0 0,7 3 5 16,3 1-1-16,6 3-2 0,-1 6-1 15,6 0 0-15,1 3-1 0,3 3 4 16,4-1 0-16,2 2 0 0,-2 2 3 16,6-4-1-16,-3-1 2 0,-1-2-1 0,6 0 3 15,-3-2 0-15,3-3 2 0,4 0 1 16,-1-2 1-16,3-3 1 0,2-2 2 15,5-1-5-15,1-2 3 0,3 2-1 0,-1-3 5 16,2 1-3-16,1 0-3 0,2-2-8 16,-1-3 2-16,3-2-7 0,-1-1 0 0,-1-5 0 15,2-3 1-15,-1-1 9 0,1-5 2 16,-5-7 8-16,1-2-1 0,4-3 6 0,-3-3 3 16,6-1 7-16,2-2 3 0,2-4 3 15,6-3 0-15,0-4-6 0,3-1-6 0,3-4 1 16,11-5-8-16,2-1-5 0,0-3-3 15,-1-3-5-15,1-3-1 0,-2-5 2 16,-2-1-6-16,-1-3 2 0,-7-5 2 16,-3-2 3-16,-2-4 2 0,-7-5 1 0,1-4-3 15,-2-7 1-15,6-14-1 0,-2-8-8 16,-1-7 3-16,-5-6-6 0,-2-6-5 0,-4-6-3 16,4-12-1-16,-5-10-8 0,-2-4 0 15,-7-5-5-15,-2-2 1 0,-11-1-4 0,-7 2-3 16,-7-1-6-16,-14 4-9 0,-12 9-5 15,-8 4-6-15,-15 10-6 0,-10 11 2 16,-17 13-5-16,-10 15 4 0,-6 13-11 16,-1 17-3-16,-11 15-12 0,-1 13-10 15,-3 11-36-15,3 12-39 0,2 9-39 0,1 9-38 0,6 3-43 16,6 5-64-16,11 2-86 16,8 2-174-16,22-9 42 0,11-2-227 0,7-1-255 15</inkml:trace>
  <inkml:trace contextRef="#ctx0" brushRef="#br0" timeOffset="65488.77">21053 13124 2213 0,'-6'-10'51'0,"-4"1"29"0,5-1 19 16,-1-1 32-16,5 1 18 0,-3-2 18 0,4 0 9 0,0-2-12 0,2 1-17 15,3-3-13-15,4 1-13 0,5 1-11 0,3 2-13 0,10-1-11 16,-2 6-11-16,2 1-7 16,-4 6-6-16,6 0-6 0,8 4-6 0,-1 2-7 15,-4 2 0-15,1 1-7 0,-5 4-4 16,-1 2-5-16,-5-3 0 0,-6 0-3 0,-1-1-7 15,-5 0 1-15,-3 0 3 0,-1-1 11 16,-2 0 17-16,-6 2 17 0,-4 2 21 0,-1 0 9 16,-7 0 15-16,-1 1 14 0,-4 4 6 15,0-6 7-15,6-1 2 0,1-2-13 16,0-2-7-16,3 0-12 0,2-1-14 0,-1-2-9 16,2 2-8-16,0-2-5 0,5 0-10 15,-3 2-1-15,2 2-7 0,2-1-3 16,2 1-1-16,0 3-3 0,0 0-9 15,3 2-4-15,2 2-6 0,2 2 0 0,-2-1-3 16,1 1-1-16,0 2-8 0,-3-1 4 16,-3-3 0-16,2 0 16 0,-2-1 17 0,-2-1 21 15,-2 1 23-15,-2-2 23 0,-1 1 10 16,-5-2 2-16,-1 1 0 0,-5-1-4 0,-1-2-12 16,-2 1-11-16,-2-2-9 0,-2-4-9 15,4 1-9-15,0-4-11 0,6-1-67 0,-2 1 0 16,15-2 0-16,-25-3 0 0,11-2-4 15,3-2-179-15,2 2-81 0,-1-2-111 0,2 0-138 16,4 1-152-16,3-1-192 0,2-1 63 16,1-2 98-16,6 2-610 0,2-1-764 15</inkml:trace>
  <inkml:trace contextRef="#ctx0" brushRef="#br0" timeOffset="65905.8">22483 13005 3821 0,'4'-15'7'0,"-2"3"33"0,1 1 31 0,-3 5 33 0,2-1 13 0,0 3 2 0,-2 4-11 0,3-10-14 0,-3 10-11 0,0 0-6 15,0 0 3-15,0 0 11 0,0 0 21 16,-16 24 17-16,3-10 16 0,-8 8 6 0,-4 3 18 16,-7 2 4-16,3-5 14 0,2 2-2 15,1-3-5-15,2-1 3 0,0-2-2 0,5-5-9 16,4-1-12-16,3-3-14 0,7 0-10 16,-5-3-4-16,3-1-15 0,3 0-7 0,0 2-4 15,4-7-1-15,4 10-5 0,7-4-8 16,2-1-11-16,9 1-9 0,12 0-17 15,4-1-55-15,-1 0 0 0,1 0 0 16,-6-3 0-16,-5 3-17 0,-3-3-113 0,-3 0-44 16,-2 1-46-16,-2 1-47 0,-3-3-59 15,-3 1-65-15,1 2-45 0,-7-3-64 0,-5-1-59 16,12 3-106-16,-12-3-30 0,3 7 63 16,-3-7-449-16,-2 7-553 0</inkml:trace>
  <inkml:trace contextRef="#ctx0" brushRef="#br0" timeOffset="66426.98">22182 13597 2783 0,'-11'0'-19'0,"11"0"42"0,-19 3 32 0,19-3 34 0,-15 1 33 0,15-1 43 0,-14 0 33 0,14 0 20 15,0 0 11-15,-17 0-2 0,17 0-6 0,0 0-19 16,0 0-5-16,0 0-6 0,0 0-5 16,0 0-16-16,0 0-13 0,59 1-18 15,-28 0-13-15,9-1-14 0,-6 0-12 16,-4 0-7-16,1 2-11 0,-3-2-6 15,-1 2-9-15,-4-2-6 0,-4 0-6 0,-3 0-3 16,-4 0-8-16,-12 0-3 0,24 0 2 16,-24 0-4-16,14 0-7 0,-14 0-1 0,16 0-3 15,-16 0-3-15,0 0-11 0,17-2-31 16,-17 2-37-16,10-2-62 0,-10 2-85 0,7-1-109 16,-7 1-139-16,8-5-185 0,-8 5-110 15,3-7 84-15,4 2-527 0,-4 2-651 0</inkml:trace>
  <inkml:trace contextRef="#ctx0" brushRef="#br0" timeOffset="67328.75">23499 13028 3145 0,'0'0'-50'0,"0"0"27"0,0 0 24 0,0 0 21 0,12 1 38 0,-12-1 39 0,0 0 27 16,0 0 9-16,11-2 4 0,-11 2-2 15,0 0-4-15,0 0-2 0,0 0 1 16,5-6-2-16,-5 6 2 0,0 0 1 0,0 0-8 16,6-4-7-16,-6 4-8 0,0 0-6 15,3-6-1-15,-3 6-3 0,0-9-2 0,0 9-3 16,0-12-11-16,-1 5-5 0,-3-1-7 15,-2-1-11-15,-1 1-5 0,-3-3-8 0,-1 3-8 16,-5 1-2-16,-4 0-5 0,-5 2-4 16,-2 3-3-16,-13 6-6 0,1 2 0 15,-13 10 4-15,2 2 11 0,1 7 3 0,5 7 9 16,4-1 9-16,6 5 18 0,3 7 19 16,10 1 16-16,6 1 23 0,9-5 8 0,4 2 17 15,12 10 5-15,7-4 1 16,6-2-7-16,7-5-6 0,6-3-18 0,4-2-11 15,2-7-10-15,4-3-11 0,-2-4-8 16,-8-8-34-16,-2-3-58 0,0-3 0 0,-5-3 0 16,-4-4 0-16,-7 1 0 0,-2-2 0 15,-1-2 0-15,1 2 0 0,-3-1 0 16,-1-1 0-16,-1 0 0 0,-11 2 0 0,15-1 0 16,-7-1 0-16,-8 2 0 0,9-3 0 0,-9 3-384 15,0 0-222-15,0 0-190 0,0 0-93 16,0 0 92-16,0 0-808 0,0 0-1045 15</inkml:trace>
  <inkml:trace contextRef="#ctx0" brushRef="#br0" timeOffset="70548.57">21251 14676 4271 0,'9'-4'-103'0,"-9"4"32"16,8-2 16-16,-8 2 21 0,0 0 26 0,0 0 32 0,0 0 22 0,13-4 17 0,-13 4 3 0,0 0 2 0,0 0-10 15,0 0-5-15,11-2-2 0,-11 2-10 16,0 0-3-16,0 0 6 0,0 0-13 0,9-4 1 15,-9 4 8-15,0 0 8 0,0 0 11 16,0 0 1-16,7-3 13 0,-7 3 0 0,0 0 3 16,0 0 7-16,0 0 5 15,0 0 6-15,9-6 3 0,-9 6 6 0,0 0 3 16,0 0-1-16,0 0-3 0,0 0-9 16,0 0-7-16,2-8-6 0,-2 8-8 15,0 0-7-15,0 0-6 0,-3-12-6 0,3 12-7 16,0 0-1-16,-4-9-7 0,4 9-6 15,-6-6 1-15,6 6-5 0,0 0-4 0,-5-9-2 16,5 9-1-16,-7-3-5 0,7 3 0 16,0 0 1-16,-7-9-3 0,7 9 1 0,-6-4-6 15,6 4-1-15,0 0-4 0,0 0-2 16,-9-7 3-16,9 7-4 0,0 0 1 16,0 0 2-16,0 0-2 0,-8-2-3 15,8 2-1-15,0 0 3 0,0 0 2 16,0 0-6-16,0 0 6 0,-19 1-5 0,19-1 3 15,0 0 0-15,0 0-5 0,0 0 3 16,-19 1 3-16,19-1-1 0,0 0-1 0,-11 4 1 16,11-4 0-16,0 0 2 0,0 0-1 15,-12 2-7-15,12-2 4 0,0 0 5 0,0 0-1 16,-19 3-2-16,19-3-2 0,-14 4-2 16,14-4 6-16,-12 3-5 0,2-1 5 0,-2 1 1 15,-1-1-3-15,2 2 0 0,-1-1 0 16,-2-1 7-16,-4 2 0 0,-1 3-4 15,-4-1 1-15,-5 6 3 0,-3 1 0 16,3 1 3-16,-3 1-1 0,6 5 4 16,0-2 4-16,3 3-4 0,5 3 2 0,2 0 6 15,5-2-13-15,2-1 6 0,5 3 3 16,3 1 17-16,1-2 3 0,9 7 3 0,2 1 4 16,-1-3 4-16,3-4-7 0,8 0-6 15,-7-7-1-15,0-3 3 0,5-2 0 0,-6-2-1 16,6 0 6-16,-4-1-5 0,0-4 0 15,1 0-3-15,-2-1-2 0,0-3-2 0,-1-1-4 16,1 3-3-16,-1-3-2 16,-3-3 1-16,-11 3-8 0,19 0 2 0,-10 0-14 15,-9 0-25-15,16-1-43 0,-16 1-51 16,11 0-58-16,-11 0-72 0,11 0-98 16,-11 0-116-16,0 0-133 0,0 0-222 0,14 0 67 15,-14 0 84-15,0 0-517 0,0 0-647 16</inkml:trace>
  <inkml:trace contextRef="#ctx0" brushRef="#br0" timeOffset="70976.81">21717 14916 3287 0,'-11'-2'41'0,"11"2"39"0,-17-5 48 0,9 5 32 0,8 0 28 0,0 0 26 0,-11-4 21 15,11 4 8-15,0 0-4 0,0 0-15 16,0 0-19-16,0 0-22 0,17-14-17 0,-1 11-20 16,4-2-30-16,3 2-12 15,-2-1-11-15,2 1-37 0,-2 1-34 0,0 0-59 16,0 1-66-16,-2-1-88 0,-2 2-103 0,-2 0-93 15,1 0-110-15,-5 0-181 0,-11 0 22 16,16 0 76-16,-16 0-341 0,0 0-401 16</inkml:trace>
  <inkml:trace contextRef="#ctx0" brushRef="#br0" timeOffset="71216.97">21691 15075 2537 0,'-10'4'130'0,"5"-2"62"0,-3 1 25 0,8-3 23 15,0 0 24-15,0 0 31 0,-12 3 32 16,12-3 11-16,0 0-9 0,0 0-16 0,0 0-29 16,0 0-30-16,0 0-24 0,0 0-24 15,0 0-36-15,0 0-17 0,54 0-19 16,-27-1-17-16,0 1-42 0,-7-2-49 16,5 2-46-16,2 2-47 0,-6-2-43 0,-3 0-50 15,2 1-47-15,-5-1-59 0,-2 2-62 16,-3-2-61-16,-10 0-70 0,15 0-114 15,-15 0-104-15,0 0 63 0,8 2-393 0,-8-2-483 16</inkml:trace>
  <inkml:trace contextRef="#ctx0" brushRef="#br0" timeOffset="76059.47">22287 14820 2546 0,'0'0'-76'0,"0"0"43"0,0 0 35 0,-1 3 33 0,1-3 34 0,0 0 33 0,0 0 55 0,0 0 29 0,0 0 34 0,0 0 25 0,0 0 16 15,0 0-11-15,0 0-16 0,0 0-18 0,0 0-7 16,11-19-12-16,-8 12-14 0,5-1-16 15,-2 1-9-15,3-2-18 0,1 1-11 0,2-1-20 16,1 1-10-16,0-1-5 0,2 2-12 16,0 0-13-16,3 1-3 0,-2 2-11 15,2 3-3-15,-1 1-10 0,0 1-5 0,1 3-7 16,-2 0 0-16,4 4-1 0,-8 0-4 16,2 1-6-16,-3-1 0 0,-1 2-1 0,0 1-5 15,-6-2 2-15,-1 2 6 16,-3 1 10-16,-2 0 8 0,-1 4 18 0,-5-2-3 15,0 3 9-15,-3-2-24 0,0 0 8 16,-1 1 8-16,1-4 1 0,1-2-1 0,4 1-3 16,0-4 2-16,1 1-2 0,-1-4-4 15,5 4-6-15,1-8-6 0,-4 10 0 0,4-10-2 16,2 12 4-16,0-4-4 0,1 1 14 16,3 0-9-16,-3 1 4 0,5 2-7 15,-2 1-1-15,2-2-1 0,-3 0 1 0,1 2 6 16,-3-3 9-16,1 3 11 0,1-3 19 15,-3 2 12-15,-2 0 14 0,-4 0-58 16,-3 2-48-16,2-2 0 0,-6 0 0 16,-1 1 0-16,-1-2 0 0,-5-1 0 0,4 0 0 15,-6-1 0-15,2-2 0 0,-2-3 0 16,4 2 0-16,-4-5 0 0,1 3 0 0,0-4 0 16,0 0 0-16,1 0-98 0,4 0-451 15,-6 0-144-15,4 0-243 0,-4-2 88 0,2 2 85 16,-2-2-701-16,5 2-912 0</inkml:trace>
  <inkml:trace contextRef="#ctx0" brushRef="#br0" timeOffset="77242.92">20508 14329 3781 0,'-11'-2'-158'0,"11"2"35"0,0 0 22 0,-6-3 29 0,6 3 20 0,0 0 22 0,0 0 19 0,0 0 19 16,0 0 22-16,0 0 22 0,21-6 22 15,0 3 14-15,19 2 8 0,12 0 3 16,21-3 4-16,10 0-10 0,33 1-5 0,12-1-15 16,5 3-6-16,3-5-4 0,4 5-4 15,-4-1-10-15,0 0 0 0,-6 2-4 0,-7-2-2 16,-1 4-11-16,-5-4 0 0,-28 6-8 15,-4-6 0-15,-4-1-1 0,-5 0-1 0,-5 2-5 16,-9-2 2-16,-13 0-6 0,-1-4-1 16,-4 0 3-16,-2 0-5 0,-4 0 4 0,-4 1 0 15,-3 0-2-15,-6 1-3 0,-2 0-3 16,-5 1 2-16,2 4-6 0,-4-3 0 16,2 0 5-16,-2 1-3 0,-3 2-2 15,-13 0 0-15,26 2-5 0,-13-1 3 16,-1 4-1-16,-1 4-2 0,-1 2 9 0,-5 7-4 15,4 13 7-15,-8 5 5 0,-1 8 18 16,-5 11 20-16,-2 5 18 0,4 2 19 0,-7 6 9 16,5 0 12-16,-4 5 7 0,2-2 1 15,2-3 8-15,1-3-1 0,0-3 7 0,4-1-6 16,-2-5-1-16,2-13 2 0,-1-2-8 16,-1-3-9-16,0-9 9 0,2-5-14 15,-4-5 2-15,4-2-3 0,-3-3-6 16,3-1-7-16,0-1-8 0,-3-2 0 0,1-1-4 15,0 0-5-15,-2-1-6 0,1 1-7 16,-5-1-8-16,0 1-1 0,-3 0-4 16,-6 1-7-16,2 0-5 0,-7-1-1 0,2-1-7 15,-12 4-2-15,-5 0-1 0,-1-3-7 16,-16 2 0-16,-2-1 1 0,-7-4-4 0,-4 1-2 16,-4-3 0-16,-1 0-3 15,-4-2-1-15,-2 0-6 0,0-2 0 0,-4 0 3 0,2 0-1 16,-1-2-2-16,0 0-3 15,-3 2-3-15,-4-1 2 0,-1-2-3 0,-5 3-4 0,-19 0-4 16,19 0 0-16,-22 3 0 16,3-2 1-16,3 3-2 0,23 1 3 0,1-1 4 15,5-3-5-15,8 3 3 0,6-1 3 16,15 1-2-16,7-2 18 0,12 0-16 16,5-2 6-16,9 0-3 0,-3 1 5 0,8-1-1 15,0 0 4-15,1 0 3 0,13 0 1 16,-21 0 2-16,11 0-2 0,10 0-2 0,-14 0-2 15,14 0 2-15,0 0 1 0,-16 0-3 16,16 0-1-16,0 0 9 0,-14 0 8 0,14 0 17 16,0 0 18-16,0 0 20 15,-7-5-60-15,7 5-17 0,-2-14 0 0,4 2 0 16,-1-5 0-16,8-7 0 0,-4-12 0 16,6 2 0-16,5-13 0 0,1-2 0 0,-2-1 0 15,0-7 0-15,5-5 0 0,-4-3 0 16,2-4 0-16,3-14 0 0,-1-5 0 15,-4 20-52-15,-3 2-186 0,3 8-15 0,-5 10-37 16,-6 13-65-16,3 8-96 0,-2 10-97 16,2 5-125-16,-3 5-118 0,3 2 75 0,2 2-585 15,1 0-758-15</inkml:trace>
  <inkml:trace contextRef="#ctx0" brushRef="#br0" timeOffset="77821.75">22564 13919 3354 0,'-14'-8'-96'0,"5"1"38"0,-1 1 25 0,2 2 29 0,2-1 27 0,6 5 35 0,-9-6 19 0,9 6 14 15,-2-5-10-15,2 5 0 0,0 0-16 0,10-10 5 16,1 7-9-16,4-3-11 0,3 3-6 15,0-1-3-15,2-1-7 0,-4 2-7 0,0-1-4 16,-5 3-6-16,1-1-2 0,-12 2 1 16,13-3-10-16,-13 3 3 0,0 0-4 15,0 0-2-15,0 0 7 0,-40 2 10 0,16 1 3 16,-1 0 7-16,0-1 11 0,2 1-3 16,6-3-7-16,1 1 1 0,3 2-6 0,4-2-41 15,1 1-52-15,8-2-93 0,-4 9-176 16,4-9-267-16,0 0 41 0,12 12 60 15,-8-5-201-15,-1 0-196 0</inkml:trace>
  <inkml:trace contextRef="#ctx0" brushRef="#br0" timeOffset="86936.04">16158 9026 1389 0,'0'0'106'0,"0"0"-15"0,-7-4-5 0,7 4-7 0,0 0-8 0,0 0 12 0,0 0 19 0,0 0 11 0,-7-5 21 0,7 5 14 0,0 0-13 16,0 0-13-16,16-7-15 0,-1 4-6 0,8-3 4 16,13 0-25-16,3-2-3 0,6 2-8 15,-4-1-1-15,6 2-9 0,-4 0-8 0,-3 2-9 16,-12-1-2-16,-5 3-6 0,-3 1-8 16,-7 0-9-16,-4 0-7 0,-9 0 2 15,8 4-6-15,-8-4 4 0,0 0-4 16,-36 6 4-16,9-6-4 0,-13 3-1 0,-4-3 0 15,10 0 5-15,7-2-5 0,1 1 6 16,4 1 12-16,8 0-4 0,0 0 4 16,4-2-8-16,10 2 2 0,-12-1-4 0,12 1-16 15,0 0-30-15,0 0-48 0,0 0-65 16,0 0-78-16,26 16-113 0,-18-10-209 0,-1 2 51 16,-1-1-143-16,-3 1-136 0</inkml:trace>
  <inkml:trace contextRef="#ctx0" brushRef="#br0" timeOffset="90589.69">5253 11275 1919 0,'2'7'132'0,"-2"-2"-49"0,0-5-27 0,2 7 2 0,-2-7 25 0,0 0 28 0,2 5 15 0,-2-5 6 16,0 0 19-16,0 0 1 0,0 0 5 16,0 0 5-16,0 0-5 0,0 0 6 15,0 0-15-15,0 0-7 0,0 0-11 16,0 0 2-16,0 0-10 0,0-24-12 0,0 14-10 15,0-6-7-15,3 1-8 0,-1-7-12 16,4-2-2-16,3-7-9 0,3 0-7 16,1-1-4-16,3 2-7 0,0 1-6 0,2 2-5 15,-1 3 2-15,-2 8-9 0,-2 3-4 16,1 2-2-16,-1 4-3 0,1 2-2 16,-1 7-1-16,4 0-2 0,2 5-1 0,6 8-1 15,0 3 1-15,-4 3-1 0,-3 6 0 0,-2-2 0 16,-5 1 4-16,-2-1 2 15,-2-2 6-15,-2 0 4 0,-5-3 1 0,0 0-2 16,-1 1 1-16,-3 0-4 0,1-5 7 16,1 2 0-16,0-7 3 0,-1 0 12 0,3-1 20 15,-2-3 5-15,2-7-8 0,0 0-7 16,0 0-5-16,0 0-2 0,0 0-12 0,14-34-3 16,1 4-1-16,-3 1-4 0,6-1-3 15,1 4-7-15,-4-1-1 0,1 4 1 16,-3 8-5-16,1 3-4 0,-5 3-1 0,2 7-2 15,-1-1-1-15,-10 3 3 0,26 10 1 16,-10 2-1-16,5 7 0 0,-1 4-2 16,0-1-3-16,-2 2 0 0,2 1 0 15,-3 0-1-15,-2 0 5 0,-1-4-2 0,-5-4-1 16,0 0-1-16,0-3 2 0,-2 0-2 16,0-1 1-16,-3-2-1 0,2 0 1 0,-3-4 1 15,4 0-14-15,-4 0-32 0,-1 0-49 16,2 0-58-16,-2-3-92 0,-2-4-97 15,-2 8-117-15,2-8-190 0,-6 7-46 0,6-7 76 16,-10 3-419-16,10-3-509 0</inkml:trace>
  <inkml:trace contextRef="#ctx0" brushRef="#br0" timeOffset="90965.4">6228 11387 2785 0,'5'-2'32'0,"-5"2"14"0,0 0 5 0,0 0 20 0,0 0 16 0,0 0 29 0,-18 18 14 0,14-10 9 0,2 4 6 0,-4 3-9 0,2 2-1 16,0-1-1-16,4 3-10 0,0-5-4 16,2 3-5-16,2 0 0 0,3-2-7 0,-2 1-2 15,4 1-6-15,1-5-13 16,2 0 2-16,-3-4-4 0,7-1-3 0,-7-3-7 15,2-1-7-15,3-1-3 0,-14-2-5 16,20 0-9-16,-8-4-4 0,-1-1-5 0,-2-2-2 16,2-1-4-16,-4-4-1 0,0 0-4 15,-1-3-3-15,-3-3-1 0,-3 0-8 16,0-2-2-16,0-1-2 0,-3 3-1 0,-1-1-15 16,0 2-8-16,-1 2-14 0,-1 2-20 15,-2 2-17-15,2 6-25 0,-1 1-29 0,-4 1-48 16,1 3-64-16,10 0-65 0,-20 2-90 15,7 1-134-15,2-1-118 0,2 1 52 16,1 1-332-16,8-4-394 0</inkml:trace>
  <inkml:trace contextRef="#ctx0" brushRef="#br0" timeOffset="91190.87">6674 11176 2847 0,'0'0'202'0,"-2"-9"25"0,2 9 17 0,0 0 23 0,0-12 5 16,0 12 0-16,0 0-18 0,2-9-19 15,-2 9-33-15,9-10-22 0,0 7-14 16,2 0-22-16,0-1-43 0,6 3-57 16,-4-1-77-16,2 0-100 0,-1 2-127 0,-1-2-134 15,1 4-150-15,-14-2-137 0,14 7 68 16,-14 0-407-16,0 0-495 0</inkml:trace>
  <inkml:trace contextRef="#ctx0" brushRef="#br0" timeOffset="91414.24">6653 11365 3034 0,'-9'6'135'0,"-2"-2"21"0,4-1 30 16,7-3 38-16,-6 3 45 0,6-3 38 15,0 0 19-15,0 0-1 0,0 0-26 0,0 0-23 16,0 0-30-16,33-10-26 15,-12 6-20-15,4-2-22 0,7-2-19 0,-4 1-41 16,-5 2-49-16,0-1-78 0,-1 3-82 16,-8 0-93-16,2-1-106 0,-3 1-93 0,-2 1-86 15,-1-1-107-15,-2 1-142 0,-8 2 64 16,7-4-487-16,-7 4-607 0</inkml:trace>
  <inkml:trace contextRef="#ctx0" brushRef="#br0" timeOffset="93118.4">7275 11011 3325 0,'0'0'-3'0,"8"4"20"0,-8-4 23 0,0 0 36 0,0 0 35 0,0 0 29 0,16-7 18 15,-16 7 3-15,7-7 1 0,-2 2-7 0,0 0-11 16,1-4-6-16,-1 3-2 0,-1-2-3 15,1 2-2-15,1-3-4 0,0 0-8 0,-2 1-6 16,0 1-10-16,1-1-13 0,-3 2-5 16,0-1-10-16,2 4-8 0,-1-2-4 0,-3 5-9 15,5-8-5-15,-5 8-9 0,4-6 0 16,-4 6-10-16,3-5-7 0,-3 5-5 16,0 0-3-16,0 0 5 0,0 0 12 0,12 19 0 15,-11-2 3-15,1 5 4 0,0 14 6 16,0 4 9-16,0-1 0 0,1 4 4 15,-6-2 1-15,6 2-6 0,-3-2 0 16,0-1-7-16,0-3 2 0,0-6-2 0,0-5 4 16,0-2 19-16,-3-5-1 0,3-6 13 15,-2 1 7-15,2 0 16 0,-2-4 14 0,2 1 15 16,-2-3 3-16,2-1 5 0,0-2 0 16,0-5-7-16,-3 9-15 0,-3-6-119 0,6-3 0 15,-6 5 0-15,6-5 0 0,-10 2 0 16,10-2 0-16,-7 4 0 0,7-4 0 0,0 0 0 15,-7 3 0-15,7-3 0 16,0 0 0-16,0 0 0 0,-6 3 0 0,6-3 0 0,0 0 0 16,0 0 0-16,32 4 0 0,-15-4 0 15,4 0 0-15,0-4 0 0,6 3 0 16,-3-3 0-16,-1 3 0 0,-1-3 0 16,-4 1 0-16,1 0 0 0,-3 1 0 0,-3 0 0 15,-2 0 0-15,-1-1 0 0,0 1 0 16,-10 2 0-16,12-4 0 0,-12 4 0 15,13-3 0-15,-13 3 0 0,0 0-433 0,0 0-152 16,0 0-125-16,0 0-184 0,0 0 84 16,0 0 93-16,0 0-658 0,-40 7-828 0</inkml:trace>
  <inkml:trace contextRef="#ctx0" brushRef="#br0" timeOffset="94455.1">5571 12927 3662 0,'0'0'-112'0,"0"0"34"0,-11-9 34 0,11 9 24 0,0-10 19 0,0 10 20 0,5-14 27 0,-1 2 9 0,4 2 9 0,-1-1 6 16,9-2 5-16,-2 2-3 0,4 1-3 16,-1 2 1-16,0-1-7 0,-2 4-7 15,2 1-2-15,-4 3-2 0,1-1-10 0,-1 4 1 16,-1-1 1-16,-1 3-1 0,0-1 5 16,-2 4 5-16,-2 0 6 0,-3 1 1 15,-2 1 8-15,-4 2 0 0,0 0-3 0,-5 7-1 16,-4 0-3-16,-3 5-3 0,-2 1-6 15,-1-2-5-15,3-3-2 0,3-6-6 0,2 0 1 16,2-3-7-16,0-2-4 0,4 1 8 16,-5-2-3-16,6-2 2 0,0 2 0 0,1 0-1 15,2 0 7-15,-1 0 3 0,6 1 3 16,1 4-3-16,5-2 1 0,1 4-9 16,1-1 0-16,3 2-1 0,-1-3-6 0,-2 3 0 15,2-1-3-15,-3-1 5 0,0 1 4 16,-3-2 10-16,-3 0 15 0,1 0 11 0,-3-4 4 15,-3 1 33-15,1 0 3 16,-6 0 15-16,1-2 15 0,-3-1 0 0,-3 1-7 16,-1-2-9-16,-1-1-13 0,-1-1-10 15,11-3-9-15,-19 2-5 0,4-4-13 0,15 2-6 16,-27-3-10-16,9-1-7 0,5 1-33 16,-1-1-40-16,-4 0-48 0,2 1-55 0,5 0-52 15,-2 2-64-15,1-1-89 0,1 2-107 16,11 0-113-16,-21 2-177 0,21-2-51 15,-13 1 88-15,13-1-538 0,0 0-687 0</inkml:trace>
  <inkml:trace contextRef="#ctx0" brushRef="#br0" timeOffset="94871.07">6353 13119 3613 0,'-12'-1'32'0,"1"-3"20"0,0 2 25 0,4-2 28 0,7 4 38 0,-7-3 21 0,7 3 15 0,0 0-10 0,-9-5-16 0,9 5-15 0,0 0-17 15,21-14-9-15,-3 8-12 0,6 0-13 16,13-4-9-16,-1 3-26 0,2 0-24 15,-6 4-40-15,-5-1-41 0,-2 2-44 16,-7 1-64-16,0 2-70 0,-3-1-74 0,-3 2-107 16,1 0-138-16,-1-2-71 0,-12 0 67 15,18-2-265-15,-8 2-305 0</inkml:trace>
  <inkml:trace contextRef="#ctx0" brushRef="#br0" timeOffset="95293.52">7207 12711 2505 0,'-7'-9'117'0,"-4"1"14"0,4 5 14 16,0 1 16-16,7 2 18 0,-23-6 12 0,8 8 11 16,-3 2-1-16,-5 0 2 0,-4 7-4 15,-4 1-17-15,4 1-9 0,4-1-14 16,6 1-13-16,2-2-14 0,1 3-11 0,7 0-11 15,-1 0-10-15,6 0-6 0,2-1-7 16,4 3-5-16,2-1-13 0,3 2-4 16,8 7-19-16,-1 0-4 0,3-1-6 15,-2-3-4-15,2 0-3 0,-6-2-6 0,-2-1-4 0,3-2 1 16,-8-1 0-16,-1-2 0 16,1 2 11-16,-2-2 9 0,-2 1 17 0,-2 0 29 15,-6-2 8-15,0 2 6 0,-3-1-5 16,-3-3 4-16,-3 4-17 0,-4-3-4 15,-8 1-11-15,-1 0 2 0,1-2-15 0,5-2-6 16,2-4-6-16,-3 0-43 0,7-1-50 16,-2 0-64-16,3 0-73 0,1-2-91 0,3 1-120 15,11-1-144-15,-19-1-257 0,11-1 67 16,8 2 78-16,0 0-474 0,0 0-597 0</inkml:trace>
  <inkml:trace contextRef="#ctx0" brushRef="#br0" timeOffset="95555.35">7844 13043 3428 0,'-11'-10'127'0,"6"4"28"0,-1-2 34 0,6 8 23 0,-3-10 15 0,1 5-5 0,2 5-21 0,2-12-24 0,1 7-17 0,3-4-17 15,3 4-18-15,7-1-12 0,-1 1-44 16,0 1-52-16,3 0-72 0,0 3-83 16,0-2-102-16,-1 3-106 0,-2 0-125 0,0 0-210 15,1 1 59-15,-5 1 67 0,0-2-281 16,-3 5-321-16</inkml:trace>
  <inkml:trace contextRef="#ctx0" brushRef="#br0" timeOffset="95717.03">7872 13208 2197 0,'-10'10'43'0,"5"-3"46"16,-3-2 37-16,4 0 28 0,4-5 43 0,-8 5 23 16,8-5 12-16,0 0 11 0,-4 6-14 15,4-6-19-15,0 0-22 0,0 0-21 0,0 0-19 16,35-6-41-16,-18 3-79 0,6-2-123 15,11-2-164-15,4-2-227 0,2-3-148 0,1 3 75 16,-2-2-307-16,-1 0-349 0</inkml:trace>
  <inkml:trace contextRef="#ctx0" brushRef="#br0" timeOffset="95904.99">8468 13146 2783 0,'-9'-5'205'0,"2"-1"0"0,2 1-6 16,5 5-18-16,-4-9-18 0,4 9-24 15,4-11-56-15,1 4-94 0,7 0-130 0,1 1-174 16,9-4-286-16,4 1 54 0,-1 0 64 16,-3 4-150-16,13-5-130 0</inkml:trace>
  <inkml:trace contextRef="#ctx0" brushRef="#br0" timeOffset="96193.48">8963 12825 1826 0,'4'-11'101'0,"1"2"6"0,-1 0-3 16,6 3 0-16,0-1 13 0,-1 2 14 0,7-2 5 16,-5 3-3-16,2 2-6 0,-1 1-20 15,0 2-6-15,2 3-1 0,-1 3 11 0,-1 1 28 16,-2 4 23-16,-5 2 32 0,-5 5 22 15,0 0 7-15,-4 3 11 0,-5 9 22 16,-3 0 9-16,7-7 22 0,-3-5-5 0,5-1 0 16,-1-2-1-16,2-2-4 0,4-3-2 15,2 2-6-15,7-3-19 0,2-2-28 16,6-1-20-16,6-3-23 0,2-2-22 16,11-6-49-16,-2-1-69 0,2 0-105 0,-2-4-130 15,-1-1-175-15,-3 3-197 0,0-3-226 16,-7 3-74-16,-5 0 87 0,-4 4-736 0,-3-1-962 15</inkml:trace>
  <inkml:trace contextRef="#ctx0" brushRef="#br0" timeOffset="97250.72">5808 14660 3926 0,'-9'5'-173'0,"9"-5"39"0,-7 9 38 0,3-6 36 0,4-3 37 0,-7 7 36 0,7-7 28 0,-6 5 22 0,6-5 34 15,0 0 18-15,-4 5 29 0,4-5 23 0,0 0 25 16,0 0 23-16,0 0 3 0,0 0-21 16,0 0-15-16,0 0-21 0,19-36-10 0,0 11-17 15,0-1-7-15,4 1-12 0,7-9-12 16,-5 11-6-16,0 0-12 0,-3 4-10 15,0 6-7-15,-8 2-13 0,4 4-4 0,0 3-7 16,-4 4-5-16,4 4-6 16,2 5-3-16,5 9 2 0,-2 4-1 0,0 2 7 15,-6 1 7-15,2 7 7 0,-6-3 25 16,-1 3 12-16,-4 1 9 0,-5 1 8 0,-1 2-3 16,-2-7 2-16,0-3-4 0,-2-1-4 15,-1 0-2-15,-1-3-4 0,2-4-1 0,0-4 3 16,2-1 14-16,0-2 13 0,0-2 16 15,0-2-103-15,0-7-33 0,0 0 0 16,0 0 0-16,0 0 0 0,19-34 0 0,-3 10 0 16,0-2 0-16,2 1 0 15,0 0 0-15,0 3 0 0,3 1 0 0,-6 5 0 16,1 5 0-16,-5 2 0 0,-2 4 0 0,5 1 0 16,-3 1 0-16,-11 3 0 0,23 3 0 15,-8 5 0-15,-3 0 0 0,1 1 0 16,-1 2 0-16,1 5 0 0,-6-4 0 0,5 5 0 15,-7-1 0-15,1 0 0 0,1 3 0 16,-3 6-333-16,-2 0-108 0,-4-1-92 0,-2 9-113 16,-3-1-181-16,-2 1 20 0,2-6 88 15,4-6-602-15,-3 1-779 0</inkml:trace>
  <inkml:trace contextRef="#ctx0" brushRef="#br0" timeOffset="97610.58">6681 15121 3979 0,'0'0'99'0,"0"0"2"0,0 0 3 0,0 0 27 0,0 0 36 0,0 0 23 0,0 0 3 0,-25 17-9 0,25-8-9 16,0-2-15-16,0 1-12 0,0 3-14 0,4-2-10 15,2 1-18-15,0-2-7 0,3 1-5 16,2-2-12-16,3 0-9 0,-1-4 1 0,1-2-6 15,-1-1-13-15,0 0-15 0,-1-1-4 16,-1-2 2-16,-1-1-2 0,1-1-7 16,-5-2-4-16,-1-1-1 0,-3-3-4 15,-2-1-3-15,0-3-4 0,-3-2 2 16,-3-6-6-16,-1 1 0 0,-4 4-1 0,4-2-1 16,0 3 3-16,-1 4-5 0,-2 1-10 15,3 3 0-15,-1 4-14 0,-3 4-15 0,11 1-32 16,-28 4-45-16,8 4-56 0,1-1-76 15,0 4-96-15,2-1-94 0,4-3-133 0,1 0-178 16,6-2 62-16,1-2-497 0,5-3-645 16</inkml:trace>
  <inkml:trace contextRef="#ctx0" brushRef="#br0" timeOffset="97828.55">7096 14828 3693 0,'-2'-13'253'16,"2"13"40"-16,0-11 51 0,0 11 29 0,0-9 1 16,0 9-17-16,4-11-35 0,3 6-32 15,0-3-34-15,4 0-28 0,3 1-28 16,2 2-65-16,0-2-94 0,1 2-114 16,2 0-120-16,-1 2-137 0,0-1-145 15,-2 2-156-15,-1 2-167 0,-1 0 64 0,-14 0-601 0,16 4-791 16</inkml:trace>
  <inkml:trace contextRef="#ctx0" brushRef="#br0" timeOffset="97983.76">7241 14916 3763 0,'-11'6'74'0,"1"-2"44"0,4-1 40 0,6-3 45 16,-12 4 53-16,12-4 46 0,-10 3 22 16,10-3 0-16,0 0-20 0,0 0-26 0,-10 3-27 15,10-3-26-15,0 0-28 0,0 0-47 16,0 0-93-16,0 0-134 0,32-12-153 0,-14 7-187 15,0-4-223-15,4-2-185 16,6-2 83-16,-8 2-637 0,-2 1-831 0</inkml:trace>
  <inkml:trace contextRef="#ctx0" brushRef="#br0" timeOffset="98258.75">7788 14526 4081 0,'2'-17'57'0,"2"0"34"0,-1 4 29 15,-1 0 22-15,4 1 15 0,2 1 5 16,1 0-6-16,2 0-8 0,3 4-13 0,1 3-13 16,1 2-15-16,-1 2-8 15,-2 6-9-15,2 0-5 0,1 8-3 0,-5 3 8 0,-4 3 19 16,-3 3 37-16,-6 2 11 16,-5 11 19-16,-1-1 10 0,-3-1 10 0,-1-3 0 15,3-2-4-15,2-6-8 0,0-7-22 16,4-2-8-16,-1-3-11 0,2-1-9 0,0-2-8 15,6-1-120-15,1-1-6 0,6-3 0 16,-2 1 0-16,6-3 0 0,0-1 0 16,5-1 0-16,2-3-270 0,1-1-221 0,9-6-181 15,1 1-260-15,-3 0 83 0,2-2 100 16,4 1-689-16,3 3-888 0</inkml:trace>
  <inkml:trace contextRef="#ctx0" brushRef="#br0" timeOffset="105823.52">6525 16354 3895 0,'-36'5'-43'16,"36"-5"35"-16,-14 2 27 0,14-2 19 0,0 0 27 0,-18-2 24 0,18 2 25 0,0 0 14 0,0 0 11 0,-18 0-3 0,18 0-8 15,0 0-11-15,0 0-11 0,0 0-9 16,72-14-8-16,-16 1-10 0,5-2-6 16,5-1-9-16,-3 1-5 0,-2 1-6 15,-4 4-7-15,-14 3-5 0,-7 2-3 0,-9 5-7 16,-5 2 4-16,-5 9 22 0,-4 5 39 15,-1 10 18-15,-8-1 29 0,-2 2 32 16,-6 11 13-16,-1 0-3 0,-4 1-3 0,2 0-18 16,0-4-8-16,1-1-17 0,1 1-11 15,-4-1-16-15,7-6-8 0,1-3-11 0,1-1-10 16,0-3-12-16,0 0-34 0,0-1-55 16,0-3-79-16,1 0-93 0,-1 1-110 15,0-6-106-15,2 1-100 0,-2-4-119 16,0-2-175-16,-2-2 29 0,2-5 79 0,-5 5-481 15,5-5-640-15</inkml:trace>
  <inkml:trace contextRef="#ctx0" brushRef="#br0" timeOffset="105993.23">6881 16797 3158 0,'-4'-4'92'0,"4"4"54"0,-7-10 38 16,7 10 36-16,-4-7 29 0,4 7 10 0,0-10 18 15,0 10-14-15,4-14-22 0,1 7-25 16,6-3-19-16,2 1-26 0,1-2-17 15,4 2-38-15,11-5-62 0,-3 2-87 16,-1 4-116-16,-3 1-128 0,7-4-163 0,-4 3-217 16,-4-1-71-16,2 2 84 0,-6-1-400 15,10-9-517-15</inkml:trace>
  <inkml:trace contextRef="#ctx0" brushRef="#br0" timeOffset="106383.2">6730 15862 3071 0,'-45'2'30'0,"-8"8"19"0,-5 11 35 16,6 13 40-16,-15 24 39 0,10 9 28 0,5 16 21 16,12 7 23-16,14 6 10 15,10 3 6-15,16-21-3 0,17 20-6 0,14-6-4 16,12-6-20-16,18-7-16 0,16-9-13 15,11-7-14-15,12-9-22 0,11-9-12 0,7-10-13 16,0-9-14-16,4-9-10 0,-4-12-9 16,-2-8-8-16,-7-10-8 0,-10-8-4 15,-10-8-7-15,-9-6-7 0,-13-8-3 0,-21 1-20 16,-8-8-5-16,-8-9-7 0,-10-5 4 16,-5-28-9-16,-14 13-10 0,-4-27-15 0,-13 3-20 15,-6-1-26-15,-9 1-27 16,-11 5-17-16,-5 10-8 0,-7 10-1 0,-9 11-8 15,-5 12-7-15,-7 16-12 0,11 18-14 16,-14 11-27-16,-4 8-38 0,-4 8-34 0,-19 9-61 16,7 12-56-16,2 0-93 0,9 9-180 15,6 2-55-15,22-9 75 0,4-1-359 0,6-4-450 16</inkml:trace>
  <inkml:trace contextRef="#ctx0" brushRef="#br0" timeOffset="107763.65">15048 9357 1710 0,'-24'-11'46'0,"1"2"17"0,7 0-10 0,-2 2-11 0,5 0 7 0,1 1 4 0,5 2 1 0,-1-3-11 0,8 2-8 0,8-4 1 15,8 2 1-15,25-3 0 0,20 4 1 16,17 0 1-16,11 2-2 16,31 3-3-16,11 2-6 0,5 3 4 0,-3 2-6 15,0-2-5-15,-4 0 1 0,-12 0 1 0,-27 0-5 16,-10 1-1-16,-12-1-4 0,-18-2-6 16,-12 1-9-16,-13 2 2 0,-12-1-2 0,-9-3 0 15,-4-1 1-15,0 0-1 0,-67 5-1 16,4-6 1-16,-19 1 2 0,-28-5-2 0,-10 1-2 15,2-1 0-15,0 0 0 0,4-1 3 16,26 1 6-16,8 2 0 0,12 1 3 16,18 1-1-16,4-3 4 0,14 3-2 0,9 1 1 15,8-2 1-15,9 2-2 0,6 0 0 16,0 0-1-16,0 0 0 0,75 10 5 16,-14-3-10-16,11 2-24 0,6 1-35 15,3 0-36-15,-2 0-21 0,-7 2-10 0,-6-2 1 16,-21-3 11-16,-5 0 5 0,-14 0 7 15,-8-3 11-15,-7-3 32 0,-5-1 8 0,-6 0 14 16,0 0 3-16,0 0 3 0,-33-8 9 16,12 2 3-16,-3 1 13 0,-1 2-11 0,4-2-20 15,1 2-77-15,6-1-148 0,1 2-121 16,2-1 108-16</inkml:trace>
  <inkml:trace contextRef="#ctx0" brushRef="#br0" timeOffset="111900.88">24119 3864 1278 0,'-3'5'151'0,"1"-1"-1"0,2-4 5 0,0 0 16 0,-8 7 29 0,8-7 27 0,0 0 16 0,0 0 9 0,0 0 1 15,0 0-16-15,0 0-11 0,-3 5-9 0,3-5-11 16,0 0-9-16,0 0-5 0,0 0-4 16,0 0-3-16,0 0 8 0,0 0-1 15,0 0-4-15,0 0-20 0,0 0-22 0,0 0-12 16,-2-21-13-16,4 10-14 0,1-1-12 16,1-2-7-16,3-3-13 0,3-2-8 0,0 2-4 15,1-1-9-15,0 3-6 0,-1-1-8 16,3 3-5-16,-1 4-9 0,1 1-2 0,0 4-1 15,1 2-5-15,1 2-1 0,0 6-1 16,7 0-3-16,-4 5 2 0,7 6-2 16,-4 4-2-16,-2-1-4 0,-4-1 4 15,-2 6 3-15,-1-2-3 0,-4-3 1 16,-5 0 8-16,1-2 1 0,0 0 4 0,-2-1 4 16,0-5 2-16,-1 0-11 0,-1 0 6 15,2-4 30-15,-2 2 25 0,3-4 36 0,-3-6 31 16,4 8 7-16,-4-8-20 0,0 0-14 15,0 0-13-15,16-17-14 0,-8 7-2 0,0-4-17 16,1 0-11-16,2-3-64 0,0 5 0 16,-2 0 0-16,0 1 0 0,1 0 0 0,-1 2 0 15,2 2 0-15,0 4 0 16,2-1 0-16,-2 4 0 0,3 4 0 0,0 1 0 16,4 4 0-16,-2 1 0 0,-2 4 0 0,1 0 0 15,-1 3 0-15,-1-2 0 0,-6 4 0 16,4-2 0-16,-6 4 0 0,1-2 0 15,-3 1 0-15,1 0 0 0,-2-4 0 16,1 1 0-16,-3-3 0 0,1 0 0 0,-1-4 0 16,0-1 0-16,0-1 0 0,0 1-17 15,0-3-244-15,2-1-105 0,-2-5-132 0,0 0-145 16,0 0-189-16,0 0 11 0,0 0 89 16,0 0-636-16,8-21-821 0</inkml:trace>
  <inkml:trace contextRef="#ctx0" brushRef="#br0" timeOffset="112261.75">24905 4021 3919 0,'0'0'-76'0,"0"0"31"0,0 0 51 0,0 0 52 15,7 13 18-15,-7-13 29 0,0 14 16 0,2-5 4 0,-2 1 0 0,2 0-3 16,-2 4-10-16,1-2-10 0,1 3-12 15,2 1-5-15,0-1-8 0,0-1-2 16,2 0-7-16,-1-2-8 0,-1-2 0 16,2 0-1-16,-1-3-2 0,2 0-4 15,-2-1-1-15,4-4-5 0,-9-2 1 0,13 3 11 16,-13-3 6-16,0 0 2 0,20-7-2 16,-15-1 4-16,1 0-7 0,-1-4 3 0,-4-2 2 15,1-2-10-15,-2 0-2 0,-2-2-5 16,2 5-7-16,-1-1-6 0,-1 0-8 0,-7 2-1 15,4 0-12-15,-4 4-6 0,-3-1-27 16,0 4-33-16,3 0-44 0,2 1-55 16,-5 1-72-16,4 1-73 0,8 2-86 0,-15-3-110 15,7 1-181-15,8 2 2 0,-9-3 74 16,9 3-356-16,0 0-429 0</inkml:trace>
  <inkml:trace contextRef="#ctx0" brushRef="#br0" timeOffset="112501.22">25525 3844 3083 0,'0'0'299'16,"0"0"22"-16,0 0 25 0,0 0 10 0,-37-2-3 15,37 2-18-15,0 0-34 0,0 0-30 16,0 0-30-16,0 0-23 0,0 0-22 0,32-5-23 15,-16 5-40-15,0-2-73 0,1 2-96 16,4 2-100-16,-6-2-117 0,4 0-143 16,-1 0-146-16,-3 0-212 0,-2 2 33 15,-1 0 83-15,-3 1-454 0,-4 1-562 0</inkml:trace>
  <inkml:trace contextRef="#ctx0" brushRef="#br0" timeOffset="112688.89">25475 4053 3238 0,'-9'4'139'0,"2"0"39"16,7-4 41-16,-10 3 47 0,10-3 34 16,0 0 14-16,-10 4 5 0,10-4-1 0,0 0-26 15,0 0-27-15,0 0-29 0,0 0-26 16,0 0-19-16,52-7-26 0,-30 3-63 16,3 0-92-16,2-1-113 0,7-2-117 15,2 0-156-15,-7 0-185 0,1-1-246 16,-1 0 68-16,-8 4 86 0,-1-5-471 0,-6 4-591 15</inkml:trace>
  <inkml:trace contextRef="#ctx0" brushRef="#br0" timeOffset="113686.04">26264 3751 2903 0,'-10'17'-78'0,"10"-17"43"0,0 0 39 0,0 0 44 0,0 0 46 0,0 0 46 0,-18 0 34 0,18 0 32 0,0 0 17 16,0 0 8-16,0 0 11 0,-20-6 19 0,20 6 4 15,-5-4 4-15,5 4 5 0,-8-8 8 16,8 8-5-16,-5-11-10 0,3 6-14 0,2 5-18 16,-5-13-19-16,5 4-19 0,3 0-22 15,1-1-18-15,0 1-18 0,5-4-17 0,5 1-12 16,0-1-12-16,4 4-12 0,0 0-12 16,6 2-6-16,-3 2-9 0,-3 5-11 0,2 0-5 15,1 5-4-15,-3 4-14 0,2 1-25 16,-5 2 0-16,-1 5 0 0,-7 1 0 15,-3-2 0-15,-4 5 0 0,-4 1 0 16,-5 7 0-16,-13 2 0 0,-3 4 0 16,2-8 0-16,-5 5 0 0,6-7 0 0,-2-1 0 15,5-2 0-15,2-6 0 0,5-5 0 16,1 0 0-16,6-3 0 0,-3-1 0 0,5-2 0 16,-2 2 0-16,1 0 0 0,4-7 0 15,6 10 0-15,0-2 0 0,11-2 0 0,4 2 0 16,12 1 0-16,1-2 0 0,-6-2 0 15,1-3 0-15,-4 2 0 0,-5-4 0 0,3 0 0 16,-5 1 0-16,-1-1 0 0,-4 0 0 16,-13 0 0-16,23-1 0 0,-23 1 0 15,15 0 0-15,-7 0 0 0,-8 0 0 0,12-3 0 16,-12 3 0-16,0 0 0 0,0 0 0 16,11 3 0-16,-11-3-670 0,0 0-316 15,0 0 72-15,0 0 105 0,0 0-828 0,0 0-1074 16</inkml:trace>
  <inkml:trace contextRef="#ctx0" brushRef="#br0" timeOffset="117833.53">24857 4864 4467 0,'0'0'-55'0,"0"0"35"0,0 0 14 0,0 0 40 0,7 9 51 0,-7-9 42 0,0 0 31 0,0 0 20 0,0 0 4 0,0 0 2 15,0 0-4-15,0 0-6 0,0 0-30 16,0 0-7-16,0 0-13 0,0 0-6 16,0 0-7-16,0 0-8 0,0 0-7 0,0 0-6 15,8-18-8-15,-8 18-11 0,0 0-1 16,0 0-12-16,-14-15-15 0,9 12-5 0,-4 0 0 15,9 3-8-15,-31 0-5 0,8 1-7 16,-13 4 1-16,-5 4 9 0,3 1-20 0,-9 9 2 16,1 0-1-16,5 5-5 0,-6 3 22 15,11 4-6-15,2 1 3 0,9-4 10 16,0 8-1-16,9-3 5 0,6-2 7 16,2 0 5-16,8-2 8 0,4-5 5 0,6 6 5 15,-1-1 7-15,11-1 6 0,2-2 4 16,3-2 5-16,3-4-4 0,3-2 5 0,1-3-13 15,0-3-77-15,-1-3 0 0,-4-2 0 16,-4-4 0-16,-5 1 0 0,2-4 0 16,-1 0 0-16,-2-2 0 0,0 0 0 0,-2 0 0 15,1 1 0-15,-5-1 0 0,1-2 0 16,-3 3 0-16,-9 1 0 0,15-2 0 0,-15 2 0 16,14-2-75-16,-14 2-326 0,9-2-130 15,-9 2-139-15,7-1-199 0,-7 1 55 0,0 0 92 16,2-9-676-16,-2 9-849 15</inkml:trace>
  <inkml:trace contextRef="#ctx0" brushRef="#br0" timeOffset="118176.78">25436 5096 4098 0,'-14'-5'34'0,"14"5"22"0,-6-2 37 0,6 2 45 0,0 0 40 0,0 0 27 0,0 0 23 0,-9-5 7 15,9 5 15-15,0 0-13 0,0 0-17 0,0 0-20 16,0 0-19-16,0 0-14 0,0 0-21 16,18-12-15-16,-7 10-15 0,2 0-14 0,2-2-17 15,4 3-46-15,-3-1-55 0,3 1-57 16,-2 1-73-16,4-2-90 0,-6 0-118 16,0 2-130-16,4-3-156 0,-3 2-128 15,-4 1 72-15,-1-3-571 0,-11 3-728 0</inkml:trace>
  <inkml:trace contextRef="#ctx0" brushRef="#br0" timeOffset="118373.62">25474 5240 3381 0,'-10'3'121'0,"-2"-1"44"0,12-2 27 16,-11 3 25-16,11-3 34 0,0 0 26 0,-7 4 24 15,7-4-1-15,0 0-18 0,0 0-26 16,0 0-29-16,0 0-30 0,0 0-16 15,0 0-25-15,0 0-44 0,27 1-70 16,-14 1-78-16,2 0-86 0,6-2-96 0,0 0-117 16,6-2-125-16,1 0-166 0,-3-1-103 15,11-4 64-15,-7 2-514 0,3-4-645 16</inkml:trace>
  <inkml:trace contextRef="#ctx0" brushRef="#br0" timeOffset="118844.01">26191 4843 3532 0,'0'0'98'0,"0"-8"13"16,0 8-9-16,3-8 9 0,1 2-2 0,1 3 2 16,5 1-2-16,4 0-6 0,-2 1-11 15,8 4-7-15,2 1-12 0,-3 3-4 16,6-2-8-16,-6 3-4 0,0 1-10 0,-3 3 4 15,-5-2 8-15,-2 1 21 0,-3 2 14 16,-3-1 16-16,-3 1 14 0,-1-1 0 0,-5 4 7 16,-3 2 2-16,-2-3 35 0,-3 2-3 15,1-1-2-15,1 1-10 0,3-6-8 0,1 1-13 16,1-2-6-16,1 0-7 16,0-2-5-16,2-1-5 0,2 2 4 0,2-1 4 15,4-1 5-15,2 1-2 0,-1 3-2 16,5-2-4-16,0 2-14 0,-1 0-9 0,3 1-9 15,-1-2-38-15,-2 2-44 0,1 0 0 16,0-1 0-16,-5 1 0 0,1 1 0 0,-5-1 0 16,-1 1 0-16,0-2 0 0,-3 3 0 15,-6-2 0-15,-6 3 0 0,-8 0 0 0,-4 1 0 16,-2-2 0-16,-1-2 0 0,-3-2 0 16,-1-1 0-16,8-4 0 0,2 0 0 15,2-3 0-15,5-1 0 0,-1-1 0 0,3 0 0 16,1-1 0-16,2-1 0 0,0 0-531 15,0-1-328-15,1-2-71 0,4-1 100 16,-3 3-884-16,4-1-1149 0</inkml:trace>
  <inkml:trace contextRef="#ctx0" brushRef="#br0" timeOffset="121008.33">24523 6785 1284 0,'0'0'565'0,"0"0"-173"0,-6-7-64 0,6 7-15 0,-3-10-25 0,-1 5-14 0,2-1-17 0,2-2-20 0,0-1-7 15,2-1-7-15,2 0-17 0,1-1-14 0,7-4-15 16,1 3-6-16,5-2-11 0,0 4-6 16,4 1-18-16,-1 2-19 0,-5 4-7 15,4 2-11-15,-4 2-7 0,4 4-12 16,-4 1 1-16,6 5-9 0,3 5 0 0,-6 1-1 15,-2 2 0-15,-6-2 14 0,-3 2 1 16,0-1 12-16,-3 3-2 0,-5 0 11 0,-2 1 9 16,-1 0 2-16,-3 0 13 0,-6 6-1 15,3-6 10-15,-2-5 2 0,0 1 2 16,6-7 2-16,-1 2-2 0,1-5-88 0,-1 1-56 16,4-1 0-16,1-1 0 0,-4-2 0 15,5-5 0-15,-4 13 0 0,4-13 0 0,0 9 0 16,4 0 0-16,1 0 0 0,2 2 0 15,0 3 0-15,4 2 0 0,1 0 0 16,5 9 0-16,-1-1 0 0,-1 0 0 16,-2 2 0-16,-3-5 0 0,-3-3 0 0,1 1 0 15,-6-2 0-15,2 2 0 0,-8-2 0 16,2 2 0-16,-4 2 0 0,-3-3 0 0,-11 6 0 16,2-1 0-16,-3-3 0 0,-3-2 0 15,6-5 0-15,-1-4 0 0,6 0 0 0,-3-4 0 16,5-1 0-16,-3-2 0 0,14-2 0 15,-20-2 0-15,6-2 0 0,3-3 0 16,-2 0 0-16,1-2 0 0,1-1 0 16,-1 0 0-16,4-1 0 0,1-2 0 0,3 2-185 15,1-3-566-15,3 3-193 0,1-2 66 16,1 1 98-16,6-1-803 0,1 1-1023 0</inkml:trace>
  <inkml:trace contextRef="#ctx0" brushRef="#br0" timeOffset="121699.57">25106 7229 4568 0,'5'-9'99'0,"-5"6"26"0,0 3 43 0,0 0 34 0,2-14 35 0,-2 14 16 0,3-8-6 0,-3 8-22 16,0 0-32-16,2-9-25 0,-2 9-14 15,0 0-16-15,0 0-12 0,0 0-13 0,0 0-9 16,29 14-19-16,-20-6-2 0,0 2 0 16,0 1-13-16,2-1-4 0,-2 0 1 0,-4-1 10 15,1 0 18-15,-2 1 19 0,2-4 18 16,-2 3 15-16,-1-2-95 0,1-2-52 16,-4-5 0-16,6 9 0 0,-5-6 0 15,-1-3 0-15,9 5 0 0,-9-5 0 0,0 0 0 16,0 0 0-16,0 0 0 0,13-10 0 15,-11 3 0-15,-1 0 0 0,3 0 0 0,0 0 0 16,0-1 0-16,-2 1 0 0,2 0 0 16,-2 2 0-16,-2 5 0 0,3-10 0 0,-3 6 0 15,0 4 0-15,4-6 0 0,-4 6 0 16,0 0 0-16,2-7 0 0,-2 7 0 0,0 0 0 16,0 0 0-16,0 0 0 0,0 0 0 15,0 0 0-15,0 0 0 0,14 13 0 0,-12-6 0 16,0 0 0-16,-1 2 0 0,1 0 0 15,-2 0 0-15,2 2 0 0,-4 1 0 16,2 0 0-16,0 0 0 0,-2 0 0 16,2 0 0-16,-1-2 0 0,1 0 0 0,0-5 0 15,-2 2 0-15,2 0 0 0,0-7 0 16,-2 11 0-16,2-5 0 0,0-6 0 0,0 11 0 16,0-6 0-16,-3 2 0 0,1 1 0 15,2-8 0-15,0 15 0 0,0-7 0 0,0-1 0 16,0 1 0-16,0-3 0 0,0-5 0 15,0 12 0-15,0-6 0 0,0-6 0 0,0 8 0 16,0-8 0-16,0 7 0 0,0-7 0 16,0 7 0-16,0-7 0 0,0 0 0 0,0 7 0 15,0-7 0-15,0 0 0 16,-2 7 0-16,2-7 0 0,-3 5 0 0,3-5 0 16,-2 6 0-16,2-6 0 0,-6 5 0 15,6-5 0-15,0 0-313 0,0 0-695 0,0 0 85 16,0 0 94-16,-5-16-912 15,7 7-1172-15</inkml:trace>
  <inkml:trace contextRef="#ctx0" brushRef="#br0" timeOffset="122226.93">25301 7301 4359 0,'0'0'-247'0,"0"0"55"0,-3 7 50 0,3-7 55 0,0 0 51 0,0 0 50 0,0 0 45 0,0 6 31 15,0-6 25-15,0 0 14 0,0 0-2 0,0 0-2 16,0 0 2-16,0 0 2 0,21-10 4 16,-11 5 0-16,0 2-5 0,1-3-7 0,1 1-4 15,-1 0-6-15,2 2-6 0,-1 1-10 16,-1-1-7-16,2 3-7 0,1 2-8 0,-1-1-5 15,1 4 1-15,-2 1 1 0,1 4 1 16,-1 3 16-16,-2 3 0 0,0 1 5 0,-5 5 0 16,1-1 6-16,-1 3 4 0,-3 0-3 15,4 0 1-15,-3 0 2 0,-2-2 3 0,-1-1-9 16,0-2-5-16,0-1-9 16,2-2-8-16,-2-3-3 0,2 1-9 0,-2-4-7 15,2 0-7-15,-2-2-9 0,0 0-27 16,0-2-46-16,0-6-57 0,2 10-76 0,0-7-114 15,-2-3-150-15,0 0-155 0,0 0-178 16,0 0-2-16,0 0 79 0,2-26-612 16,-1 11-758-16</inkml:trace>
  <inkml:trace contextRef="#ctx0" brushRef="#br0" timeOffset="122565.85">25660 6946 3755 0,'0'-13'63'0,"0"2"24"16,4 0 14-16,0 2 17 0,2 2 21 16,2 0 17-16,4 0 6 0,2 1-2 0,1 4-12 15,-1 4-6-15,3 0-11 0,0 2 2 16,2 4 2-16,-4 5 0 0,-2 2 14 0,-3 2 12 16,0 3 16-16,-7 3 13 0,3 1 11 15,-4-1 7-15,-4-4 12 0,2 6 5 0,-2-7 6 16,0 2 3-16,0-4 1 0,2-2-25 15,-2 0-25-15,2-2-185 0,0-2 0 0,0-1 0 16,-1-1 0-16,1-8 0 16,0 13 0-16,1-8 0 0,-1-5 0 0,8 11 0 15,-3-7 0-15,6-1 0 0,-2-3 0 16,5 4 0-16,-1-4 0 0,1 0 0 0,6 0 0 16,-3-2-240-16,2 0-436 0,-2-1-190 15,0-1-16-15,1 1 92 0,-6 1-821 0,0 0-1051 16</inkml:trace>
  <inkml:trace contextRef="#ctx0" brushRef="#br0" timeOffset="122823.61">26142 7361 4746 0,'-12'3'167'16,"1"-1"32"-16,11-2 42 0,-11 4 40 0,11-4 32 15,-5 4 5-15,5-4-9 0,0 0-23 16,0 0-27-16,0 0-20 0,0 0-25 0,0 0-19 16,32 7-36-16,-12-5-17 0,2 0-19 15,3-2-123-15,0 0 0 0,-3 0 0 0,1 0 0 16,-4-2-48-16,-2 2-126 0,-1 0-58 16,-2 0-66-16,-2-4-83 0,-1 3-78 0,0-2-83 15,0-2-134-15,-6 1-98 16,1-1 71-16,-3 0-625 0,1 0-784 0</inkml:trace>
  <inkml:trace contextRef="#ctx0" brushRef="#br0" timeOffset="123354.81">26935 7051 3661 0,'8'-4'20'0,"-7"0"42"0,-1 4 42 15,6-5 48-15,-6 5 41 0,0 0 33 16,0 0 14-16,2-8-8 0,-2 8-10 16,0 0-22-16,-11-9-23 0,11 9-12 0,-22-1-12 15,3 2-21-15,-5 3-6 0,-8 3-7 16,-2 4-12-16,-4 2-11 0,2 1 0 15,4-1-6-15,4 3 2 0,1 0-13 0,3 2-11 16,4-5 4-16,9 3-5 0,1-1-6 16,5-1-2-16,1 1-4 0,4-1-1 0,4 2 0 15,1 2 0-15,11 5-10 0,0-3-7 16,7 3-7-16,1-1 0 0,1-1-3 16,-1-1-1-16,0-1-3 0,1 1 2 15,-1-1-2-15,-2-2 8 0,-7 1 8 0,-2-5 11 16,-1 1 22-16,-2 0 22 0,-3 0 26 15,-3 0 20-15,-3-1-48 0,2 1-92 0,-3-1 0 16,-3-1 0-16,-2 4 0 0,-2-4 0 16,-4 3 0-16,-5-1 0 0,1 2 0 0,-3-6 0 15,-8 5 0-15,5-4 0 0,2-4 0 16,-2 1 0-16,2-3 0 0,4-2 0 0,2 1 0 16,-5-2 0-16,3-1 0 0,1-1 0 15,0 0 0-15,2-1 0 0,-1-3 0 0,2 1 0 16,0-1 0-16,0-1 0 15,4 0-784-15,-1-3-186 0,2 1 81 0,1-2 99 16,1 0-828-16,6 2-1058 0</inkml:trace>
  <inkml:trace contextRef="#ctx0" brushRef="#br0" timeOffset="123964.23">28125 7052 4279 0,'5'-9'-127'0,"2"4"48"0,-3-1 40 0,-1 2 57 0,-3 4 36 0,4-7 38 0,-4 7 13 0,0 0 6 0,4-7-4 16,-4 7 6-16,0 0 33 0,0 0 33 16,-13 20 17-16,-1-7 13 0,-8 10 19 0,-5-3 15 15,-10 8 13-15,1-1 11 0,0-1 11 16,7-6 1-16,1 0-1 0,6-2-9 15,2-5-15-15,4-1-9 0,5-3-15 16,4-2-230-16,1 0 0 0,-2-2 0 0,3-1 0 16,-1 2 0-16,4-1 0 0,2-5 0 15,6 11 0-15,3-6 0 0,7 2 0 0,5 1 0 16,9 3 0-16,6-1 0 0,0 0 0 16,-1-3 0-16,-1 1 0 0,0-1 0 15,-5 0 0-15,-6-2 0 0,-7-1 0 0,4 0 0 16,-3 1 0-16,-6-2 0 0,0 0-548 0,0-1-189 15,-4 1-188-15,-7-3 82 0,7 4 95 16,-7-4-745-16,0 0-940 0</inkml:trace>
  <inkml:trace contextRef="#ctx0" brushRef="#br0" timeOffset="124243.93">27816 7639 4500 0,'-20'3'143'0,"3"1"29"0,1-1 45 15,5-1 76-15,2 1 55 0,9-3 22 0,-14 3 8 16,14-3-14-16,-10 4 2 0,10-4-18 16,0 0-5-16,0 0-25 0,29 16-287 0,-4-12-31 15,13 3 0-15,3-2 0 0,6 1 0 16,-2-1 0-16,-3-2 0 0,-6-1 0 0,-5 2 0 16,-8-3 0-16,-6 0 0 15,-3 1 0-15,-3-2 0 0,-2 2 0 0,-9-2 0 16,16 0 0-16,-16 0 0 0,0 0 0 15,0 0 0-15,0 0 0 0,0 0 0 0,0 0 0 16,0 0-152-16,0 0-489 0,-38-13-192 16,22 9-57-16,-2-1 92 0,5-1-861 0,1 0-1095 15</inkml:trace>
  <inkml:trace contextRef="#ctx0" brushRef="#br0" timeOffset="125085.83">28919 7162 4390 0,'-5'-3'-107'0,"-1"-3"58"0,5-2 61 0,-4-2 49 0,3-1 37 0,2 1 28 0,0 0 18 0,5 3 7 16,-2-5 4-16,5-1 4 0,3 4-8 0,3-3-5 16,2 2-15-16,6 4-11 0,-1 1-9 15,3 2-11-15,-3 1-14 0,4 5-10 0,0 1-7 16,-5 2-7-16,9 7-6 0,-2 2-6 16,-8-3-5-16,-4 1 1 0,-3 2-7 0,-5-3 5 15,1 3 8-15,-5 2 15 16,-4-3 22-16,-3-1 20 0,-4 8-6 0,-4-4 4 15,-6 7 8-15,-1-4-2 0,2-2 1 0,-2 2-3 16,6-4-8-16,1-4-8 0,2-2-10 16,3 2-2-16,1-3-10 0,0-1 0 15,2 3-1-15,2-3 4 0,2 2 3 0,0 1-79 16,6 2 0-16,-2 3 0 0,4-3 0 16,-1 5 0-16,4 0 0 0,0 2 0 15,0-2 0-15,-2 0 0 0,1 0 0 0,-1 1 0 16,-3-2 0-16,-1-3 0 0,2 1 0 15,-5 0 0-15,0 0 0 0,-6-2 0 16,-3 1 0-16,0-1 0 0,-6 3 0 16,-10 1 0-16,-4-3 0 0,-1 0 0 0,-3-4 0 15,-3-1 0-15,2-2 0 0,1-4 0 16,4 0 0-16,0-1 0 0,7-2 0 0,1 0 0 16,-1-2 0-16,6-1 0 0,0 0 0 15,3-1 0-15,0-1 0 0,4-2 0 0,3 2 0 16,4-2 0-16,2-3-701 0,7-2-289 15,2-2 99-15,12-7-1017 0,2 5-1329 0</inkml:trace>
  <inkml:trace contextRef="#ctx0" brushRef="#br0" timeOffset="125747.65">29621 7575 4867 0,'-8'-3'-234'0,"0"-4"56"0,2 1 55 0,1 1 69 0,1-2 62 0,0 3 36 0,3-5 38 0,-1 0 15 0,4-1 1 0,-1-2 0 0,7-2-1 0,-1 1 8 16,5-3 6-16,-1 2 5 0,4 1 3 15,1 1-3-15,0 1-7 0,2 3-5 0,-2 3-5 16,-2 1-10-16,-1 2 0 0,3 4-8 15,-1 2-4-15,2 5 4 0,-4 3 6 0,3 5 12 16,1 6 6-16,-3 3 4 16,-3 0 8-16,-3-2 10 0,-2 0 8 0,-5-2 5 15,1-1 8-15,-2 2-1 0,-2-3-3 16,2-1-1-16,-3 1-6 0,-1-1-7 0,-3-4-5 16,4 1-10-16,-1-4-30 0,0-3-85 15,1 1 0-15,1-3 0 0,0 0 0 0,2-7 0 16,0 0 0-16,0 0 0 0,0 0 0 15,20-20 0-15,2-3 0 0,10-8 0 16,2 2 0-16,0 0 0 0,3 3 0 0,-6 7 0 16,-5 1 0-16,0 5 0 0,-4 2 0 15,-8 5 0-15,2 2 0 0,-3 4 0 0,-1 2 0 16,1 5 0-16,1 0 0 16,-3 7 0-16,0 1 0 0,-3 2 0 0,2 0 0 15,-1 2 0-15,-4 2 0 0,4-3 0 16,-4 3 0-16,1 0 0 0,-3-6 0 0,1 2 0 15,0-3 0-15,-2-2 0 0,2-2 0 16,-4 1 0-16,4-4 0 0,-2-2-511 0,2 0-261 16,-4-5-154-16,0 0 84 0,0 0-906 15,0 0-1180-15</inkml:trace>
  <inkml:trace contextRef="#ctx0" brushRef="#br0" timeOffset="126054.8">30561 7006 4697 0,'2'-17'-127'0,"3"3"17"0,-2 2 26 0,5 3 39 0,1 1 42 0,3 2 34 0,-3 2 24 0,2 4 11 0,-11 0 26 0,20 6 22 16,-11 5 23-16,-4 4 31 0,2 6 28 0,-7 3 31 16,-7 10 8-16,-2-2 25 0,-2 3 18 15,-3-4 9-15,-1-2 12 0,3-1 2 0,3-6-3 16,2-6 1-16,3-2 4 0,-1-1-86 15,0-3-217-15,1-1 0 0,2-1 0 16,2-8 0-16,4 12 0 0,3-7 0 16,2-2 0-16,6 1 0 0,6-2 0 0,0-2 0 15,3-2 0-15,3 0 0 0,12-3 0 16,-5 0 0-16,4 0 0 0,-10 1 0 0,10-1-191 16,-4-2-735-16,-7 0-36 0,-2 3 98 15,0-2-921-15,0 1-1214 0</inkml:trace>
  <inkml:trace contextRef="#ctx0" brushRef="#br0" timeOffset="129571.4">27003 8132 5132 0,'2'-20'-84'0,"2"3"32"0,-2-1 36 0,2 3 20 0,-3 0 25 0,3-1 38 0,-2 4 37 16,0 0 21-16,1 2 10 0,-2-1-13 15,-1 5-21-15,2 0-14 0,-2 6-11 0,0 0 5 16,0 0 20-16,2 44 15 0,-4 2 15 16,0 17-9-16,-2 7-7 0,2 11 20 0,-4-1 11 15,5 4-3-15,-1-4-4 0,0-2-1 16,-4-2-6-16,4-2-3 0,1-5-12 0,-3-8-4 15,-1-6-4-15,3-13-5 16,1-4-12-16,-3-9-9 0,2-6-8 0,-2-4-35 16,4-4-40-16,0-1 0 0,0-4 0 15,-3 2 0-15,3-5 0 0,-2 2 0 0,2-2 0 16,-4-4 0-16,4-3-247 0,-7 4-141 16,7-4-121-16,0 0-129 0,-18-16-234 0,15 1 75 15,3-3 77-15,0-2-647 0,1-4-822 16</inkml:trace>
  <inkml:trace contextRef="#ctx0" brushRef="#br0" timeOffset="129821.78">27402 8259 4093 0,'5'-10'91'0,"-1"1"-3"0,0 2-13 15,-3 6 1-15,-1 1 49 0,0 0 52 16,0 0 29-16,-1 32 26 0,-1-7 24 0,-6 17 21 15,3 15 10-15,-2 5-5 0,4 1-7 16,-1 2-19-16,-3 0-23 0,3 6-32 0,-2-4-15 16,3 1-22-16,-4-3-16 0,3-3-14 15,-1-2-14-15,-1-4-10 0,1-14-14 16,-1-1-93-16,0-5-3 0,-2 0 0 16,5-11 0-16,-5-4-20 0,3-2-151 0,-2-3-74 15,2-4-93-15,-4-2-128 0,-5-3-137 0,3-4-219 16,-2-3 30-16,-7-3 83 0,-3-4-660 15,-7-5-823-15</inkml:trace>
  <inkml:trace contextRef="#ctx0" brushRef="#br0" timeOffset="130042.19">26554 9007 4204 0,'-12'-10'215'0,"3"3"14"0,3 2 20 16,-2-1 23-16,5 1-4 0,3 5-17 15,-8-3-25-15,8 3-16 0,0 0 5 0,0 0 5 16,15 29-18-16,3-2-16 0,8 8-15 16,5 3-19-16,5-1-12 0,0 2-18 15,7 1-15-15,0-2-43 0,-2-2-42 16,-1-5-92-16,-1 1-102 0,-7-4-96 0,-7-8-129 16,-3-1-117-16,-4-8-149 0,-5-3-140 15,-3-3 74-15,-1-4-669 0,1-1-849 0</inkml:trace>
  <inkml:trace contextRef="#ctx0" brushRef="#br0" timeOffset="130334.43">27658 9017 4240 0,'0'0'136'0,"0"0"34"0,0 0 40 15,-43 26 43-15,9 1 42 0,-9 4 30 0,0 4 24 16,-5 1 11-16,-17 13-7 0,1 1-15 15,3 0-27-15,11-11-17 0,1 1-26 16,3 0-17-16,2 0-213 0,4-4-38 0,5-2 0 16,8-1 0-16,4-6 0 0,3-4 0 15,5-6 0-15,5-4 0 0,1 0 0 0,2-3 0 16,1-3 0-16,-1 1 0 0,2-2 0 16,-1-3 0-16,6-3 0 0,-5 3-175 0,5-3-292 15,0 0-67-15,-20-13-78 0,13 3-139 16,0 2-55-16,-1-3 85 0,0-2-682 15,-1 1-855-15</inkml:trace>
  <inkml:trace contextRef="#ctx0" brushRef="#br0" timeOffset="131509.97">29865 6779 3722 0,'-4'-11'-130'0,"-3"6"13"0,2 1 11 0,5 4 34 0,0 0 41 0,-47 26 39 0,14 1 40 0,-4 9 41 0,1 11 27 0,-7 19 23 0,5 9 11 0,-1 7 4 15,9 7 4-15,1 5 2 0,9 0-12 0,0 4-11 16,11-22-13-16,4 1-7 0,1 1-11 15,-3 0-9-15,7-3-8 0,0-5-14 16,2-3-4-16,-2-4-17 0,0-2-39 0,5-3-43 16,-5-12-82-16,0-3-101 15,0-2-123-15,2-10-179 0,2-9-144 0,1-6 70 16,2-3-393-16,11-2-457 0</inkml:trace>
  <inkml:trace contextRef="#ctx0" brushRef="#br0" timeOffset="131807.37">32169 6754 2930 0,'21'-11'66'0,"-6"6"-4"16,2 7-17-16,-3 5 9 0,1 9 2 0,4 11 28 15,-2 18 13-15,-5 9 20 0,-9 13 25 16,-15 9 17-16,-10 27 7 0,-10 4-5 0,-14 3-9 16,-10 0-14-16,-8 0-10 0,-28 31-13 15,1-9 11-15,15-35-13 0,-3-4-9 0,2-3-31 16,-4-6-39-16,2-4-39 0,2-11-67 16,3-6-86-16,1-10-101 0,3-8-117 15,15-13-193-15,-2-5-42 0,6-6 57 0,1-4-303 16,10-4-340-16</inkml:trace>
  <inkml:trace contextRef="#ctx0" brushRef="#br0" timeOffset="135460.71">25645 11076 1438 0,'0'0'371'0,"-1"-12"-104"15,-1 6-42-15,0-1-17 0,-1 0 3 0,3 7 8 0,-2-11 5 0,0 7-15 0,2 4-10 0,0-7-17 0,0 7-23 16,0 0-15-16,0 0-4 0,0 0 6 16,-11 15 11-16,6 6 2 0,-3 1-1 15,-2 10 3-15,5 2-4 0,-4 3-10 16,-2-1 1-16,4 0-3 0,1 0-3 0,-1-2-13 0,1-1-6 16,0-8-3-16,0-5-13 15,5-4 1-15,-5-2 5 0,4-3 11 0,0 0 17 16,-1-2 15-16,3-2 23 0,-2 0 23 15,0-2 9-15,2-5-21 0,0 0-18 0,0 0-18 16,-16-17-17-16,14 1-28 0,1-6-109 16,2-15 0-16,5-7 0 0,8-10 0 0,2-5 0 15,9-4 0-15,11-16 0 0,2 5 0 16,9 4 0-16,-2 3 0 0,-8 17 0 0,1 8 0 16,-4 0 0-16,0 6 0 0,-5 14 0 15,-3 5-210-15,-1 6-87 0,-4 7-70 0,-4 4-70 16,2 3-71-16,-2 5-104 0,1 4-200 15,-3 2 62-15,-4 3 90 0,-1 13-543 0,-10-2-668 16</inkml:trace>
  <inkml:trace contextRef="#ctx0" brushRef="#br0" timeOffset="135659.24">25572 11246 3424 0,'-11'-2'55'0,"2"-1"34"0,1 1 25 0,8 2 33 15,-9-6 35-15,9 6 27 0,-8-5 12 16,8 5-10-16,0 0-26 0,-3-9-14 0,3 9-25 16,0 0-13-16,11-5-13 0,-2 3-36 15,5 0-56-15,2 0-74 0,9-1-108 0,2 3-127 16,2-2-158-16,10-2-205 0,6-2 4 16,-6-1 64-16,3-1-356 0,-3-1-411 15</inkml:trace>
  <inkml:trace contextRef="#ctx0" brushRef="#br0" timeOffset="135929.57">26432 10676 2529 0,'0'-13'106'16,"-2"3"40"-16,-2 1-7 0,0 6-15 15,4 3-1-15,-15 2 34 0,2 6 28 16,-10 9 21-16,-6 16 6 0,-1 3 4 15,1 7-2-15,5 5-3 0,-1 2-4 0,4 2-14 16,2 2-11-16,5-3-10 0,5 1-18 16,4-9-13-16,-2 0-15 0,3-2-12 0,4-2-5 15,0-1-15-15,2-4-12 0,2-8-29 16,1-4-49-16,-4 1-71 0,3-7-88 0,0 0-110 16,-2-2-98-16,1-6-135 0,1-1-196 15,0-5 25-15,-4-2 78 0,0 0-394 0,0 0-463 16</inkml:trace>
  <inkml:trace contextRef="#ctx0" brushRef="#br0" timeOffset="136302.78">26468 11147 2986 0,'4'-4'159'0,"-4"4"2"0,4-5-8 0,-4 5-6 16,0 0 21-16,0 0 36 0,0 0 25 15,0 0 3-15,7 20-13 0,-5-9-4 0,2 3-13 16,-2 1-1-16,0-1-3 0,-1 3-4 15,-1-3-3-15,0 1-5 0,-1 2-12 16,1 2-18-16,-2-3-8 0,-2 0-7 0,0 0-9 16,1-4-15-16,1-1-8 0,0-1 1 15,-2-2 18-15,1 0 18 0,3-8-9 16,0 0-12-16,0 0-15 0,0 0-14 0,0 0-9 16,31-45-5-16,-12 17-16 0,6 3-8 15,8-6-34-15,-8 10-24 0,1 2 0 16,-3 2 0-16,-4 5 0 0,-4 5 0 0,0 4 0 15,-2 3 0-15,3 3 0 0,-1 4 0 16,-1 3 0-16,-3 4 0 0,3 3 0 0,-5 2 0 16,0 8 0-16,1 3 0 0,0 1 0 15,-5-1 0-15,1-5 0 0,-5-5 0 0,-1-1-15 16,-1-2-170-16,1 0-57 16,-2-3-72-16,0 0-83 0,-2-1-84 0,1-2-85 15,-1-3-141-15,-2-2-56 0,5-2 70 0,1-4-609 16,0 0-760-16</inkml:trace>
  <inkml:trace contextRef="#ctx0" brushRef="#br0" timeOffset="136582.72">27099 10814 3848 0,'7'-18'63'0,"-1"2"41"16,0 5 20-16,0 3 11 0,-3 1 6 15,5 6 4-15,-8 1 21 0,17 9 20 0,-2 5 5 16,1 14 17-16,-2 17-7 0,4 2-10 15,-9 8-4-15,-1 2-2 0,-7 3-13 0,-1-2-10 16,-3 8-15-16,-3-9-17 16,1 4-12-16,-3-6-11 0,-4-1-9 0,3-4-11 15,0-12-8-15,-3-2-10 0,1-6-3 16,-1 2-9-16,2-11-3 0,1 0-37 0,4-4-34 16,-4-6-53-16,4-1-53 0,-1-1-75 15,1-6-124-15,-1 1-138 0,6-4-157 0,0 0-174 16,-10-16 61-16,12 3 81 0,0-6-528 15,4-4-643-15</inkml:trace>
  <inkml:trace contextRef="#ctx0" brushRef="#br0" timeOffset="136802.75">27567 11253 3670 0,'-7'-10'245'0,"7"10"28"0,-4-6 29 15,4 6 45-15,0 0 6 0,-2-9-12 16,2 9-38-16,6-7-35 0,3 1-24 0,3 1-31 16,3 2-23-16,4-1-50 0,-1 2-73 15,6-2-95-15,-3 4-117 0,-1-1-133 0,1 2-155 16,-3-1-152-16,0 1-190 0,-4 0 49 16,-3 3 81-16,0 0-491 0,-2 3-605 15</inkml:trace>
  <inkml:trace contextRef="#ctx0" brushRef="#br0" timeOffset="137016.67">27518 11478 3409 0,'-14'5'193'0,"7"0"25"15,-2-1 25-15,9-4 40 0,-11 2 50 0,11-2 36 16,0 0 18-16,-7 4 1 0,7-4-26 16,0 0-38-16,0 0-28 0,0 0-39 15,0 0-25-15,38-6-28 0,-22 4-39 0,-2-2-51 16,6 3-62-16,-4-3-74 0,0 2-90 15,-3 1-88-15,3-1-92 0,-7 2-110 0,-9 0-98 16,19-2-106-16,-11 0-175 16,-8 2 38-16,11-1 87 0,-11 1-540 0,10-2-659 15</inkml:trace>
  <inkml:trace contextRef="#ctx0" brushRef="#br0" timeOffset="138063.53">28460 10951 3506 0,'-3'-7'31'0,"-1"-1"51"0,2 0 28 0,4 1 18 0,-2 0 17 0,4 0 19 0,1-2 11 0,4 1 1 16,7 1-8-16,4-2-11 0,-2 2-11 0,7 2-10 16,2 4-11-16,0 1-12 0,-1 4-8 15,0 2-5-15,7 4-8 0,-5 5-5 0,-3 4-4 16,-2 5-8-16,-3 2-3 0,-6 0-3 16,-4 1 10-16,-2-3 9 0,-6-2 14 0,-2-3 13 15,-4 3 22-15,-4 8 13 16,-5-1 11-16,-5-1 6 0,-2-1 6 0,-3 0-8 0,-9 2-2 15,7-5-8-15,-2-3-13 16,6-2-7-16,2-4-16 0,8-2-24 0,-1-4-95 16,6 0 0-16,-1-2 0 0,2 0 0 15,-2 1 0-15,5-1 0 0,0 2 0 0,2-1 0 16,4 4 0-16,3 0 0 0,-4 2 0 16,5 2 0-16,1-1 0 0,1 2 0 0,-3 2 0 15,3-2 0-15,-3 2 0 0,-1 0 0 16,0-4 0-16,0 1 0 0,-5 1 0 0,-1-2 0 15,0-1 0-15,0 0 0 0,-3 1 0 16,-5-1 0-16,-2 0 0 0,-3 0 0 16,-3-3 0-16,0 0 0 0,-5-5 0 0,-4 2 0 15,1-5 0-15,-1 1 0 0,0-3 0 16,2-2 0-16,-2-2 0 0,4 0 0 16,-2 0 0-16,6-3 0 0,2 0 0 0,4-5 0 15,1 3-828-15,2-4-154 0,7 1 103 16,1 1-992-16,0 2-1296 0</inkml:trace>
  <inkml:trace contextRef="#ctx0" brushRef="#br0" timeOffset="138519.57">28925 11474 5501 0,'2'-12'49'0,"0"4"35"0,0 1 30 0,-2 7 16 0,4-11 5 0,-4 11-5 0,6-5-13 0,-6 5-2 0,0 0-9 0,16 12-2 0,-5-1-6 0,0 3-11 15,0 1-8-15,1 2 4 0,-3 0-3 16,-4 2 9-16,1-2 9 0,-1-1 8 0,-3-1 18 16,-2 0 3-16,-2 1 5 15,-3-1 3-15,-1 1-1 0,3-2 1 0,-5-2-36 0,7-2-99 16,-5 0 0-16,4-5 0 15,-3 2 0-15,5-7 0 0,0 0 0 0,0 0 0 16,0 0 0-16,39-29 0 0,-4 1 0 16,2 1 0-16,3 1 0 0,-8 7 0 0,3 3 0 15,-3 1 0-15,-2 6 0 0,-5 0 0 16,-3 7 0-16,-3 0 0 0,-2 4 0 16,2 3 0-16,-4 1 0 0,2 3 0 0,0 2 0 15,-1 1 0-15,-2 0 0 0,-1 2 0 16,-1-1 0-16,-2-1 0 0,-2 0 0 15,-1-1 0-15,-1-3 0 0,-2 3 0 16,1-3 0-16,-2-1 0 0,-1 0 0 0,-2 0 0 0,-2 0-173 16,2-7-614-16,-7 8-168 15,7-8 82-15,-11 3 94 0,11-3-794 0,0 0-1014 16</inkml:trace>
  <inkml:trace contextRef="#ctx0" brushRef="#br0" timeOffset="138776.93">29696 11083 4592 0,'11'-19'-4'0,"-4"1"31"16,0 5 38-16,1 4 51 0,4-1 46 16,-3 4 38-16,0-1 14 0,3 3 7 0,1 4 17 15,-13 0-12-15,27 13-10 0,-14-1-2 16,-1 3-2-16,-3 6-2 0,-3-1 4 16,-5 4-3-16,-1 0-4 0,0 2-9 15,0-2-12-15,0-1-8 0,-1-3-90 0,-1-2-88 16,0 2 0-16,2-5 0 0,0-1 0 15,0-2 0-15,0-2 0 0,0-1 0 0,2-1 0 16,0 1 0-16,-1-2 0 0,6-2 0 16,-1 0 0-16,1 0 0 0,2-3 0 0,3 0 0 15,1-1 0-15,3-2 0 0,-1-1-532 16,4 0-330-16,-2 0-73 0,0 1 93 0,2-1-865 16,0 2-1142-16</inkml:trace>
  <inkml:trace contextRef="#ctx0" brushRef="#br0" timeOffset="138946.87">30238 11483 4462 0,'0'0'-6'0,"-9"5"75"0,9-5 42 0,0 0 46 16,-11 5 62-16,11-5 70 0,0 0 39 15,0 0 19-15,0 0 1 0,0 0-25 0,0 0-31 16,0 0-30-16,0 0-32 0,0 0-46 16,33 0-62-16,-14-3-96 0,4-1-121 0,6 1-99 15,9-4-98-15,3 0-120 0,17-5-120 16,1-2-140-16,2-3-132 0,0-4 67 0,3 1-632 15,5-5-823-15</inkml:trace>
  <inkml:trace contextRef="#ctx0" brushRef="#br0" timeOffset="139285.24">31417 11026 3907 0,'-6'-2'-67'0,"6"2"54"16,-25-4 65-16,7 6 59 0,-7 1 40 15,0 1 35-15,-8 2 16 0,1 8 11 0,2 1 9 16,3-1-2-16,4 4-1 0,2 0 6 15,6 1-8-15,4-4-5 0,4 6-13 0,1-2-6 16,6 1-15-16,0 0-17 16,6 3-14-16,1 8-12 0,0 2-6 0,2-2-3 15,-1 1-2-15,0-1-5 0,-3 2 1 16,1-7-2-16,-4-2 11 0,0-4 8 0,-4 3-18 16,-2-5-119-16,0 2 0 0,-3 1 0 15,-5-1 0-15,-5 2 0 0,-4-2 0 0,-4-3 0 16,-5-1 0-16,-3-4 0 0,-1-4 0 15,2-1 0-15,-4 0 0 0,-2-2 0 0,7-3 0 16,3 1 0-16,-1-1 0 0,1-2 0 16,-1 0 0-16,2 2 0 0,4-2 0 0,-2 0 0 15,3-2-473-15,-1 2-542 0,3 2 95 16,6-2 97-16,-2 0-864 0,3 0-1122 16</inkml:trace>
  <inkml:trace contextRef="#ctx0" brushRef="#br0" timeOffset="141181.15">27260 12339 4369 0,'9'-27'-122'0,"-2"4"57"0,-1 2 55 0,-1 1 54 0,1 1 33 0,-3 4 31 0,4 0 26 0,-3 5 13 0,-1 0 2 16,-1 3-16-16,2 2-19 0,-4 5 9 15,0 0 35-15,9 24 31 0,-7 10 4 0,0 9 2 16,-2 16 1-16,0 2-6 0,-4-1-8 15,2 2-8-15,-2-2-11 0,1-2-5 0,-1-1-12 16,0-13-14-16,-1 10-14 0,-2-13-7 16,4-3-13-16,-1 1-10 0,-2-7-6 15,3-6-12-15,-5-3-5 0,4-8-29 16,-2 4-39-16,2-6-53 0,-1-2-62 0,1 1-65 16,1-5-90-16,1-2-134 0,2-5-121 15,0 0-117-15,0 0-177 0,7-26 68 0,2 7-660 16,11-10-864-16</inkml:trace>
  <inkml:trace contextRef="#ctx0" brushRef="#br0" timeOffset="141399.7">27716 12393 3980 0,'14'-20'45'15,"-3"1"41"-15,-2 5 51 0,-4 6 37 16,3-3 31-16,-4 6 17 0,-2-1 1 16,-2 6-21-16,0 0-1 0,0 0 40 0,0 0 21 15,15 34 3-15,-13 2-16 0,-2 3-18 16,2 6-19-16,-4 1-20 0,-2 10-18 15,2 1-18-15,-1-2-15 0,-1-11-15 16,-2 10-8-16,0-3-17 0,0-8-42 0,1-5-30 16,-4 12-55-16,-2-18-67 0,0 1-80 15,4-4-67-15,-5-2-85 0,1-6-90 0,0-7-120 16,-1-2-159-16,-5-4-105 0,1-1 80 16,4-3-646-16,-8-3-818 0</inkml:trace>
  <inkml:trace contextRef="#ctx0" brushRef="#br0" timeOffset="141621.9">26930 12906 4208 0,'-16'-9'245'16,"2"3"14"-16,7 0 29 0,-3 3 1 0,5-2 9 16,5 5-12-16,0 0-22 0,0 0-8 15,0 0-1-15,0 0-24 0,27 34-24 0,5-6-18 16,4 0-20-16,4 5-18 0,4-3-37 15,-1-1-60-15,1 0-95 0,-2 2-115 0,4-2-118 16,-9-4-152-16,2-2-142 16,-6-7-158-16,-3-3-80 0,-5-5 79 0,-5-1-647 0,-2-3-827 15</inkml:trace>
  <inkml:trace contextRef="#ctx0" brushRef="#br0" timeOffset="141883.04">28259 12798 3636 0,'5'-7'113'0,"1"4"29"0,-6 3-15 16,0 0 11-16,0 0 41 0,0 0 38 15,-40 36 33-15,3-3 30 0,-4 4 10 0,-17 19 2 16,-3 1-1-16,2 1-12 0,0 3-26 16,1 2-14-16,1-1-13 0,3-4-17 0,16-12-15 15,-2-1-21-15,7-6-19 0,5-1-16 16,6-9-16-16,0-5-4 0,5-2-19 15,4-6-67-15,4-2-32 0,-2-6-5 16,6 2-122-16,-1-7-86 0,6-3-114 0,-5 6-142 16,5-6-151-16,0 0-219 0,0 0 26 15,-8-22 92-15,4 10-659 0,2-2-833 16</inkml:trace>
  <inkml:trace contextRef="#ctx0" brushRef="#br0" timeOffset="143026.01">26819 14324 3466 0,'0'0'-198'16,"0"-6"49"-16,0 6 37 0,0 0 35 0,0-7 38 0,0 7 29 0,0 0 28 0,0 0 23 0,-2-14 31 0,2 14 24 0,-2-11 20 0,2 11 15 0,-4-10 4 16,4 10 11-16,-4-12 5 15,0 5 2-15,0 2 6 0,4 5-8 0,-7-12-4 16,1 8-9-16,-4-2-14 0,10 6-8 16,-18-4-7-16,0 8-4 0,-2 5 5 15,-12 4 5-15,-9 13 2 0,1 5 1 0,2 7 5 16,-1 2 7-16,0 4 4 0,1 4-13 15,4-1-1-15,1 5 4 0,8-3 1 0,2 5 2 16,10 1 8-16,1 1-9 0,9-1-2 16,5-9-4-16,6 9-1 0,7-3-6 0,8-4 1 15,4-4-7-15,9-4-9 0,1-3-6 16,8-4-9-16,-2-4-7 0,5-5-9 16,1-3-3-16,-7-11-4 0,-2-2-6 15,4-4-5-15,-3-2-2 0,-2-6-6 0,-1-3-5 16,0-1-23-16,-2-7-13 0,1 1 0 15,1-11 0-15,-2-2 0 0,-6-7 0 0,1-6 0 16,-4-5 0-16,-4-7 0 0,-1-5 0 16,-5-4 0-16,-2-8 0 0,-5-5 0 15,-2 0 0-15,-5 0 0 0,-3 1 0 0,-5 7 0 16,-4 1 0-16,-7 6 0 0,-5 5 0 16,-5 8 0-16,-5 5 0 0,-6 5 0 0,-2 8 0 15,-7 8-8-15,8 9-4 0,-2 6-5 16,-2 7 2-16,0 5 2 0,-7 11 6 0,4 5 7 15,2 8 13-15,5 5 13 16,6 7 7-16,3 7-33 0,8 0 0 0,6 1 0 16,9-8 0-16,6 2 0 0,6-3 0 15,13 6 0-15,6-5 0 0,7-4 0 0,10-3 0 16,2-3 0-16,3-7 0 0,1-4 0 16,-12-8 0-16,0 0 0 0,-2-6 0 0,-7-3 0 15,-6-2 0-15,-2-3 0 0,-4 3 0 16,-2-2 0-16,-1-2 0 0,-12 1 0 0,21 0 0 15,-21 0 0-15,14 1 0 0,-14-1 0 16,9 2 0-16,-9-2 0 0,0 0 0 16,10 1 0-16,-10-1 0 0,0 0 0 15,0 0-399-15,0 0-102 0,-16 11-147 16,9-8-253-16,-5 1 71 0,-3 1 86 0,4-1-674 16,-8 2-868-16</inkml:trace>
  <inkml:trace contextRef="#ctx0" brushRef="#br0" timeOffset="144050.72">26749 14816 4167 0,'-14'-1'19'0,"-1"4"19"0,-3 4 32 0,-8 10 45 0,-3 2 31 0,2 3 23 0,-5 8 20 0,10-7 3 0,2 1-3 0,4 2-5 16,11-5-13-16,5-3-1 0,4-2 0 0,9-2 2 15,14-1-3-15,13-2-22 0,10-11-10 16,16-6-14-16,6-6-13 0,0-8-9 0,13-13-28 16,-7-5-4-16,-21 6-9 0,8-15-3 15,-20 8-4-15,-7-7-5 0,-6-6-5 16,-12-2-8-16,-2-5-3 0,-7 0 0 0,-10-2-8 15,-2 5-5-15,-9 5-4 0,-5 6-7 0,-4 17-3 16,-6 6 2-16,-7 12-7 0,-14 10-1 16,-17 17-2-16,-18 19 1 0,-3 12 10 0,5 8 16 15,5 10 14-15,9 0 2 16,14 6 0-16,13-1 2 0,17-14 3 0,9 0-7 16,12-10-1-16,6-6 0 0,13 4-3 15,10-6-2-15,11-9 0 0,9-8-2 16,4-7-5-16,6-8-1 0,-9-9 2 0,15-8-6 15,-2-9-2-15,0-5 3 0,-4-7 1 16,-4-1 2-16,-10-4-12 0,-7-4-12 0,-5-1 0 16,-10 0 0-16,-11 3 0 0,-9-1 0 15,-3-2 0-15,-12-9 0 0,-6 2 0 0,-5 3 0 16,-9 7 0-16,-6 7 0 0,-7 11 0 16,0 13 0-16,-20 10 0 0,-6 13 0 15,-14 15 0-15,3 6 0 0,3 10 0 16,13 5 0-16,5 4 0 0,10 4 0 0,21-10 0 15,5-1 0-15,9 0 0 0,11-12 0 16,6-1 0-16,13-8 0 0,7-4 0 0,7-6 0 16,10-9 0-16,8-8 0 0,15-6 0 15,6-10 0-15,-3-11 0 0,13-13 0 0,-7-8 0 16,-7-1 0-16,-18 5 0 16,-8-7 0-16,-8-4 0 0,-9-4 0 0,-8-1 0 0,-8 1 0 15,-12 0 0-15,-3 5 0 0,-11 3 0 16,-2 10 0-16,-8 6 0 0,-9 11 0 15,0 14 0-15,-9 9 0 0,-13 12 0 0,-5 10 0 16,-15 19 0-16,10 5 0 16,4 10 0-16,8 1 0 0,11 0 0 0,16-9 0 15,9 2 0-15,11 0 0 0,3-14 0 16,13 2 0-16,8-5 0 0,7-3 0 0,8-6 0 16,5-7 0-16,6-7 0 0,9-6 0 15,-2-8 0-15,14-7 0 0,-7-7 0 0,-3-4 0 16,-9-4 0-16,-11 0 0 0,-6-2 0 15,-4 0-2-15,-7-3-45 0,-6 4 1 0,-4 1 7 16,-2 2 0-16,-7-7 0 16,0 11-8-16,-2 2-21 0,4 7-25 0,-7 4-24 15,3 1-39-15,2 6-53 0,9 0-69 16,-25 11-105-16,13-1-128 0,3 2-209 0,3 0-77 16,1 3 87-16,3 1-613 0,2 1-780 15</inkml:trace>
  <inkml:trace contextRef="#ctx0" brushRef="#br0" timeOffset="144586.68">28390 14398 3622 0,'-4'-16'-28'0,"4"2"38"0,-1 4 20 0,-1 3 21 0,0 1 14 0,2 6 25 0,0 0 26 0,-14-4 33 0,14 4 37 16,-36 27 31-16,0 3 23 0,-5 8 32 15,0 7 18-15,-11 14 14 0,-1 6 12 16,5 0 4-16,5 4-4 0,2 5-14 16,7-1-1-16,12-18-12 0,4 4-11 0,7-4-14 15,5-2-73-15,9-5-191 0,4 3 0 16,8-1 0-16,6-3 0 0,8-8 0 0,3-1 0 16,8-10 0-16,4-4 0 0,5-8 0 15,5-7 0-15,-5-8 0 0,12-9 0 0,4-6 0 16,-2-7 0-16,-4-2 0 15,11-19 0-15,-18 7 0 0,-5-5 0 0,-5-9 0 16,0-17 0-16,-13 7 0 0,-6-6 0 0,-6-3 0 16,-5-8 0-16,-7-2 0 15,-5-1 0-15,-8 1 0 0,-3 8 0 0,-7 7 0 16,0 6 0-16,-7 9 0 0,-4 9 0 16,-5 9 0-16,3 12 0 0,-5 9 0 0,6 5 0 15,-8 10 0-15,-1 6 0 0,-8 12 0 16,3 8 0-16,0 5-42 0,6 0-568 0,8 4-163 15,1 0-148-15,8 0 77 0,8-8-857 16,5 1-1135-16</inkml:trace>
  <inkml:trace contextRef="#ctx0" brushRef="#br0" timeOffset="144917.14">29615 14040 4834 0,'-2'-30'-5'0,"-2"10"1"0,0 4 6 0,0 5 7 0,-1 3 8 0,-6 5 50 0,11 3 45 0,-58 36 30 16,18 3 24-16,-9 25 13 0,-3 11 18 0,3 9 17 15,3 7 13-15,6 2-1 0,6 5-1 16,2-1-12-16,5 5-7 0,4-3-5 15,1-2-5-15,11-1-13 0,4-17-15 16,7-3-17-16,0-2-17 0,4-7-12 0,-1-4-113 16,5-7-9-16,-1-4 0 0,1-12 0 15,2-6 0-15,1-3 0 0,-3-10 0 16,1-3 0-16,2-2-231 0,1-8-134 0,1-3-117 16,-2-2-169-16,1-4-225 0,5-6 48 15,1-3 93-15,5-7-633 0,2-6-823 0</inkml:trace>
  <inkml:trace contextRef="#ctx0" brushRef="#br0" timeOffset="146233.16">29493 14802 3352 0,'0'0'-227'0,"0"0"48"0,0 0 37 0,0 0 26 0,0 0 28 0,0 0 29 0,0 0 27 0,0 0 20 0,0 0 24 16,0 0 19-16,0 0 13 0,0 0 8 0,0 0 20 16,0 0 11-16,0 0 17 0,0 0 14 15,0 0 14-15,0 0 23 0,0 0 17 0,0 0 18 16,0 0 17-16,0 0 9 15,0 0 3-15,0 0-21 0,0 0-17 0,6-13-9 16,1 6-9-16,2-2-1 0,3-1 10 16,-1-2-11-16,3 2 7 0,1-2-7 0,1-1 7 15,-1 4-14-15,-3-2-11 0,2 2-10 16,1 3-12-16,1 1-18 0,-3 1-8 16,1 4-9-16,-14 0 0 0,30 11-7 0,-13 0 14 15,4 10-10-15,0 5 0 0,-4 3-1 16,0 2-3-16,-4 4 1 0,-1-2 8 0,-4 3 4 15,-5-2 9-15,1 1 12 16,-4-5 9-16,-4-7 12 0,3 1 7 0,-5-2-83 16,1-3-54-16,-2-2 0 0,1-3 0 15,3 0 0-15,-1-4 0 0,0-1 0 0,1-3 0 16,-1 1 0-16,4-7 0 0,0 0 0 16,0 0 0-16,0 0 0 0,0 0 0 0,6-31 0 15,6 2 0-15,12-12 0 0,1 2 0 16,1-1 0-16,7 5 0 0,-5 0 0 15,-2 9 0-15,1 4 0 0,-2 2 0 0,2 1 0 16,-6 7 0-16,-4 3 0 0,-2 2 0 16,0 5 0-16,-1 2 0 0,-1 6 0 0,3 1 0 15,-5 4 0-15,0 5 0 0,3 10 0 16,-5 3 0-16,-2 3 0 0,2-1 0 0,-8-2 0 16,3-3 0-16,0 0 0 15,-4-1 0-15,2 0 0 0,-2-5 0 0,1-1 0 16,-1-2 0-16,-1-2 0 0,1-2 0 15,0-1 0-15,-2-2 0 0,0-2-181 0,0-1-501 16,-2-1-178-16,4-6-56 0,0 0 98 16,0 0-792-16,0 0-1050 0</inkml:trace>
  <inkml:trace contextRef="#ctx0" brushRef="#br0" timeOffset="146542.94">30516 14437 4683 0,'2'-21'-25'0,"1"3"39"0,1 4 44 0,2 2 40 0,2 0 34 0,1 3 26 0,2 1 19 0,-1 5 8 0,5 1 18 0,1 4 3 15,0 3 3-15,0 5-3 0,1 3-2 16,-5 3 8-16,-3 3 1 0,-3 3 0 0,-5 1-1 16,-2 0-5-16,-3 1-1 0,-5 4-2 15,-1-4 8-15,2-7-208 0,3-1-4 0,-1-5 0 16,2 0 0-16,0 0 0 0,2-5 0 15,0 1 0-15,-2 0 0 0,4-7 0 0,-2 10 0 16,2-10 0-16,0 8 0 16,0-8 0-16,6 9 0 0,1-4 0 0,-7-5 0 0,12 9 0 15,-2-4 0-15,2-1 0 16,1-1 0-16,1-2 0 0,2-1-428 0,4 0-597 16,3-3 91-16,1 0 104 0,8-6-862 15,0-1-1126-15</inkml:trace>
  <inkml:trace contextRef="#ctx0" brushRef="#br0" timeOffset="146789.46">31567 13818 5008 0,'6'-17'95'0,"-3"3"22"16,1 7-1-16,-1 0-9 0,-3 7 45 0,0 0 79 15,0 0 43-15,13 30 29 16,-11 7 5-16,-4 21 8 0,-6 8-7 0,-2 10-12 0,-12 23-21 15,-5 6-25-15,-3 2-220 0,-3 0-31 16,1 1 0-16,0 0 0 0,-1-1 0 16,3-6 0-16,1-2 0 0,1-3 0 0,-3-5 0 15,-1-5 0-15,-4-6 0 0,-3-8 0 16,1-2 0-16,6-21 0 0,-4-5-294 0,-2-5-311 16,3-4-151-16,-5-6-155 15,2-5 80-15,6-7-799 0,0-3-1070 0</inkml:trace>
  <inkml:trace contextRef="#ctx0" brushRef="#br0" timeOffset="147087.6">28304 15765 5066 0,'-64'-9'295'0,"17"2"-29"0,13 3-30 0,12 1-23 15,6 1-18-15,11 0-2 0,5 2 8 16,0 0 4-16,88-7-5 0,1 5-12 0,44-2-19 16,29 6-20-16,15 3-18 15,67 1-15-15,2 3-6 0,5-2-16 0,-2-2-11 16,-69-1-13-16,-8-1-59 0,-18-4-11 16,-17-3-6-16,-21-5-103 0,-38 2-50 15,-9-1-43-15,-13 2-51 0,-15-2-50 0,-19 0-63 16,-4 2-76-16,-13 3-78 0,-7-1-113 15,2 4-155-15,-32-1 78 0,-10 1-548 0,-19 1-720 16</inkml:trace>
  <inkml:trace contextRef="#ctx0" brushRef="#br0" timeOffset="147354.59">27730 16067 4117 0,'-34'-8'480'0,"12"3"-39"0,5-2-45 0,7 0-44 15,14 3-35-15,-4 4-34 0,65-21-25 16,34 2-8-16,26 5 11 0,28 2 14 0,17 2 26 16,61 1 2-16,-44 12-146 0,48 1-157 15,-7 8 0-15,-60 2 0 0,-1 2 0 0,-2-1 0 16,-5 2 0-16,-15-4 0 0,-5 1 0 16,-14-3 0-16,-40-3 0 0,-13-5 0 15,-10 3 0-15,-17-3 0 0,-13-1 0 0,-10-2 0 16,-5 0 0-16,-6 0 0 0,-6-2 0 15,-6 2 0-15,0 0-601 0,0 0-353 16,-43-6 14-16,-4 3 108 0,-15-2-822 16,-9 2-1092-16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46:09.877"/>
    </inkml:context>
    <inkml:brush xml:id="br0">
      <inkml:brushProperty name="width" value="0.05292" units="cm"/>
      <inkml:brushProperty name="height" value="0.05292" units="cm"/>
      <inkml:brushProperty name="color" value="#FF0000"/>
    </inkml:brush>
  </inkml:definitions>
  <inkml:trace contextRef="#ctx0" brushRef="#br0">14201 8338 1637 0,'0'0'-14'15,"0"0"29"-15,0 0 17 0,0 0 13 16,0 0 10-16,0 0 9 0,0 0 4 16,0 0-3-16,0 0-7 0,0 0-5 0,0 0-6 15,0 0-7-15,0 0-3 0,0 0-7 16,0 0-8-16,0 0-22 0,0 0-19 0,0 0-26 16,0 0-22-16,0 0-20 15,0 0-13-15,0 0-17 0,0 0-6 0,0 0-19 16,0 0-26-16,-13 16-304 0,13-16 22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3.486"/>
    </inkml:context>
    <inkml:brush xml:id="br0">
      <inkml:brushProperty name="width" value="0.035" units="cm"/>
      <inkml:brushProperty name="height" value="0.035" units="cm"/>
    </inkml:brush>
  </inkml:definitions>
  <inkml:trace contextRef="#ctx0" brushRef="#br0">735 21 22494 0 0,'-1'-2'77'0'0,"0"1"1"0"0,0-1-1 0 0,0 1 1 0 0,-1-1-1 0 0,1 1 0 0 0,0 0 1 0 0,-1 0-1 0 0,1 0 0 0 0,-1 0 1 0 0,1 0-1 0 0,-1 0 0 0 0,1 0 1 0 0,-1 0-1 0 0,0 0 1 0 0,1 1-1 0 0,-1-1 0 0 0,0 1 1 0 0,0-1-1 0 0,1 1 0 0 0,-1 0 1 0 0,0 0-1 0 0,0 0 0 0 0,0 0 1 0 0,-2 0-1 0 0,-1 2 76 0 0,0 0 1 0 0,0 1-1 0 0,0 0 0 0 0,0 0 1 0 0,1 0-1 0 0,0 0 0 0 0,-1 1 0 0 0,-4 5 1 0 0,-31 30 710 0 0,0 3 0 0 0,-43 60 0 0 0,-60 103 723 0 0,113-161-1254 0 0,18-25-191 0 0,-39 56 796 0 0,-72 142-1 0 0,111-194-898 0 0,2 2 0 0 0,1-1 0 0 0,1 1 1 0 0,1 0-1 0 0,1 0 0 0 0,1 1 0 0 0,2 0 0 0 0,0 0 0 0 0,2 0 0 0 0,4 50 0 0 0,-2-65-39 0 0,1 0 0 0 0,1-1 0 0 0,0 1 0 0 0,1-1 0 0 0,0 0 0 0 0,0 0 0 0 0,1 0 0 0 0,0 0 0 0 0,1-1 0 0 0,0 0 0 0 0,1 0 0 0 0,0 0 0 0 0,0-1 0 0 0,0 0 0 0 0,1-1 0 0 0,12 9 0 0 0,-14-11 0 0 0,1-1 0 0 0,-1 0 0 0 0,1 0 0 0 0,1-1 0 0 0,-1 0 0 0 0,0 0 0 0 0,1 0 0 0 0,-1-1 0 0 0,1 0 0 0 0,0-1 0 0 0,-1 0 0 0 0,1 0 0 0 0,0 0 0 0 0,0-1 0 0 0,0 0 0 0 0,0-1 0 0 0,0 0 0 0 0,-1 0 0 0 0,1-1 0 0 0,0 0 0 0 0,-1 0 0 0 0,1 0 0 0 0,9-6 0 0 0,-12 6 0 0 0,0-1 0 0 0,1-1 0 0 0,-1 1 0 0 0,0-1 0 0 0,-1 0 0 0 0,1 0 0 0 0,-1 0 0 0 0,1-1 0 0 0,-1 1 0 0 0,-1-1 0 0 0,1 0 0 0 0,-1 0 0 0 0,0-1 0 0 0,0 1 0 0 0,0-1 0 0 0,-1 1 0 0 0,1-1 0 0 0,-2 0 0 0 0,3-8 0 0 0,-3 9 0 0 0,-1 1 0 0 0,1 0 0 0 0,-1-1 0 0 0,0 1 0 0 0,0-1 0 0 0,0 1 0 0 0,-1-1 0 0 0,0 1 0 0 0,1-1 0 0 0,-2 1 0 0 0,1 0 0 0 0,0-1 0 0 0,-1 1 0 0 0,0 0 0 0 0,0 0 0 0 0,0 0 0 0 0,-1 0 0 0 0,1 1 0 0 0,-1-1 0 0 0,0 0 0 0 0,0 1 0 0 0,0 0 0 0 0,0 0 0 0 0,-1 0 0 0 0,1 0 0 0 0,-7-3 0 0 0,-7-4-698 0 0,0 2 0 0 0,-1 0 0 0 0,0 2 0 0 0,0-1 1 0 0,-1 2-1 0 0,-23-4 0 0 0,-119-10-12899 0 0,146 18 11580 0 0,-40-4-8395 0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49:59.833"/>
    </inkml:context>
    <inkml:brush xml:id="br0">
      <inkml:brushProperty name="width" value="0.05292" units="cm"/>
      <inkml:brushProperty name="height" value="0.05292" units="cm"/>
      <inkml:brushProperty name="color" value="#FF0000"/>
    </inkml:brush>
  </inkml:definitions>
  <inkml:trace contextRef="#ctx0" brushRef="#br0">12321 9274 1142 0,'8'-3'202'0,"-8"3"-50"0,0 0-16 16,0 0 1-16,6-3 10 16,-6 3 5-16,0 0 1 0,0 0 10 0,0 0 23 15,0 0 22-15,0 0 6 0,0 0 12 16,0 0 1-16,0 0 2 0,0 0 2 0,11-2-5 16,-11 2-7-16,0 0-10 0,0 0-10 15,0 0-9-15,0 0-9 0,0 0-20 0,0 0-13 16,0 0-16-16,0 0-13 0,0 0-9 15,0 0-15-15,-17-12-8 0,17 12-10 0,-17-4-8 16,17 4-9-16,-23-1-4 16,10-1-5-16,-3 4-4 0,16-2-4 0,-30 0-4 0,10 0-5 15,2 3-2-15,0-1-2 0,0 1-4 16,0 0-3-16,2 0-4 0,-4 0-6 16,3 0 0-16,0 2 1 0,1 0-6 15,4 1 1-15,-6-1-3 0,7 2 1 0,-2-2-2 16,-1 1 1-16,1 1 0 0,1 2-3 15,1-2 2-15,0 1 3 0,-1 1-4 0,1 0-3 16,-1-1 2-16,3 1 0 0,-1-1-3 16,1 0 1-16,1 0 3 0,0 0-5 15,1-1 2-15,2 2 7 0,-4-2-7 0,4 0 1 16,-5 1-1-16,3-1 9 0,2 2 1 16,-2-2 3-16,0 0-5 0,-1 1 6 0,1-1 1 15,-1-1-4-15,0 2 8 0,-1-1-4 16,3-1-5-16,-4 0-1 0,3 0 2 15,-1-1-2-15,0 2 2 0,1-2-8 16,-1 2 3-16,1 1-3 0,0 0 5 0,-2-1-6 16,2-1 4-16,1 3-1 0,-1-2-3 15,0 2 1-15,0-2-2 0,3 2 1 0,-3-2-3 16,1 2-3-16,0-1 4 0,2 1 0 16,2-2 3-16,-1 0-1 0,-1 0 2 0,0 1-8 15,4-2 10-15,-1 2-5 0,-3-1-5 16,2 1 8-16,0-1-7 0,-1 2 4 15,3-2 6-15,-2 1-3 0,2 1 6 16,0-1 1-16,2 1 1 0,-2 1 4 0,0 2 4 0,3 1 0 16,-3 0 2-16,2-1 5 0,2 0-10 15,-4 0 1-15,2 2-2 0,-1-1-8 0,1-1 5 16,0 6 3-16,0-6 7 16,2 1-1-16,-3-1-10 0,-1 0-19 0,2 2 15 15,0-2 4-15,0 0-2 0,0 0-8 16,1 0 7-16,-2-2 5 0,3 2-4 0,0 0-5 15,0-1 6-15,-3 0 3 0,5-2-2 16,-2 1 3-16,-3 1 5 0,3-1 4 0,1 0-4 16,-1-1 2-16,-1 1-4 0,-1 1 4 15,5-1-1-15,-5 0 1 0,2 0-4 16,2 1 4-16,-2-3-2 0,4 3-1 16,-5-3-4-16,3 2 0 0,-3 0 1 0,4-3 4 15,-2 2-4-15,1-2 3 0,1 2-1 16,3 0 13-16,-2 0 6 0,1 2-10 0,2-3 1 15,-1-1 0-15,3 1-1 0,-2 1 0 16,3 0-6-16,-3-2-2 0,5 1 2 16,-3 1-1-16,5-1-1 0,-4-1-1 0,2 2-3 15,3 0-1-15,-2-3 3 0,1 3-6 16,-2-1-12-16,0-1 0 0,1 2 0 0,-4-2 0 16,2-1 0-16,5 1 0 0,-6 0 0 15,6 0 0-15,-4 0 0 0,4 0 0 16,-1 0 0-16,3-1 0 0,0 1 0 0,1 0 0 15,2-2 0-15,9 4 0 0,4-2 0 16,-2 2 0-16,2-4 0 0,1 3 0 16,-2-1 0-16,-2 0 0 0,1 2 0 0,-8-3 0 15,6 1 0-15,-7-2 0 0,7 4 0 16,-5-4 0-16,-6 1 0 0,2-1 0 0,-1-3 0 16,1 4 0-16,0-3 0 0,0 1 0 15,0-1 0-15,-3 1 0 0,3-3 0 0,0 3 0 16,-4-2 0-16,1 1 0 0,0-2 0 15,-3 3 0-15,-1-2 0 0,2-1 0 0,-4 3 0 16,4-2 0-16,-1-1 0 0,0 0 0 16,0 2 0-16,1-3 0 0,-2 1 0 0,3 1 0 15,2-2 0-15,-2-2 0 16,5 2 0-16,1-1 0 0,0 1 0 0,2-3 0 16,-3 3 0-16,3-1 0 0,2 0 0 15,-6 1 0-15,4 0 0 0,0-2 0 0,-1 0 0 16,-3 2 0-16,2-2 0 0,-4 2 0 15,-2 0 0-15,-2-1 0 0,2 1 0 0,-1-2 0 16,-2 2 0-16,-3 0 0 0,1-2 0 16,0 0 0-16,0 1 0 0,-1-1 0 15,4 1 0-15,-1-3 0 0,-2 2 0 0,0-1 0 16,2-1 0-16,-6 1 0 0,5-1 0 0,-3 1 0 16,3-1 0-16,-2 2 0 15,0-2 0-15,1 1 0 0,-5-1 0 0,2 0 0 16,-1 1 0-16,-1 1 0 0,-4-1 0 15,5 1 0-15,-3-1 0 0,1-3 0 0,-2 5 0 16,1-4 0-16,0 0 0 0,2 0 0 16,-4 0 0-16,2-1 0 0,3-3 0 0,-1 3 0 15,0-3 0-15,2 1 0 0,-4 1 0 16,0 0 0-16,3 0 0 0,-1 0 0 0,-2 0 0 16,1 0 0-16,2 1 0 0,-3 0 0 15,-1 0 0-15,1 0 0 0,1-1 0 0,-1 0 0 16,-1 3 0-16,1-5 0 15,1 0 0-15,2 1 0 0,-3 0 0 0,0-1 0 16,3 0 0-16,-1-1 0 0,-2 0 0 16,3-2 0-16,0 1 0 0,-3-1 0 0,3-2 0 15,-5 4 0-15,4-2 0 0,-1 2 0 16,0-2 0-16,-3 2 0 0,3 1 0 0,-2 0 0 16,-1 1 0-16,-1 0 0 0,4-1 0 15,-5 0 0-15,4 3 0 0,-3-4 0 0,1 4 0 16,0-3 0-16,-2 2 0 15,1-1 0-15,1-2 0 0,2-2 0 0,-2 2 0 16,0-6 0-16,-1 3 0 0,1-1 0 0,2 0 0 16,-4 0 0-16,4 0 0 0,-3 2 0 15,2-1 0-15,0-1 0 0,-3 0 0 16,1 0 0-16,2 1 0 0,0-1 0 0,1 0 0 16,-2 3 0-16,1-3 0 0,4-1 0 15,-3 4 0-15,1-1 0 0,-1 0 0 16,0 0 0-16,2 0 0 0,-2 0 0 0,-2 0 0 15,1 1 0-15,2 0 0 0,-3-2 0 16,2 1 0-16,-1-1 0 0,0 1 0 0,-1-2 0 16,3 1 0-16,-3-1 0 0,1 0 0 15,0 0 0-15,-1 1 0 0,1-1 0 0,-4 0 0 16,4 1 0-16,-3-1 0 0,1 0 0 16,-1 0 0-16,2-1 0 0,-4 1 0 0,-1 4 0 15,2-4 0-15,0 2 0 16,-1 0 0-16,-1 2 0 0,0-4 0 0,2 4 0 15,-2-2 0-15,-1 0 0 0,-1-1 0 16,0 2 0-16,0 1 0 0,0-3 0 16,0 2 0-16,-1 0 0 0,-1 1 0 0,-2 0 0 15,4-1 0-15,-4 3 0 0,2-2 0 0,-1 1 0 16,-3 2 0-16,3-2 0 0,-4 2 0 16,2 1 0-16,-1-1 0 0,0 0 0 0,-3 0 0 15,3 2 0-15,-2-2 0 0,1 2 0 16,0-2 0-16,-4 2 0 0,0-2 0 0,2 2 0 15,-3-2 0-15,1 0 0 0,-3 0 0 16,1 1 0-16,-2-4 0 0,-2-1 0 16,-1 1 0-16,2 0 0 0,-6 1 0 15,4 1 0-15,-1 0 0 0,-3 1 0 0,2-1 0 16,-1 1 0-16,-1-1 0 0,4 4 0 16,-3-4 0-16,-2 3 0 0,-2-1 0 0,3 1 0 15,0 4 0-15,-3-5 0 0,0 5 0 16,3-3 0-16,-3 1 0 0,0-1 0 0,0 4 0 15,-1-2 0-15,-1 1 0 0,1-1 0 16,-1 1 0-16,2-1 0 0,-2 0 0 0,1 0 0 16,1 1 0-16,-4-1 0 15,3 0 0-15,-1-3 0 0,-1 3 0 0,-8-5 0 16,5 4 0-16,4 0 0 0,1 1 0 16,-5-2 0-16,4 3 0 0,-9-4 0 0,4 1 0 15,7 1 0-15,-4-1 0 0,6 1 0 16,-2-1 0-16,-2 0 0 0,2-2 0 0,2 3 0 15,0-2 0-15,2 1 0 0,2 2 0 16,-1-1 0-16,2-1 0 0,0 1 0 0,4 0 0 16,-2 1 0-16,3 1 0 0,-3-2 0 15,5 0 0-15,-2 2 0 0,1-1 0 16,-1 0 0-16,3 2 0 0,-3-2 0 16,13 2 0-16,-17 0 0 0,6-1 0 0,11 1 0 15,-22 1 0-15,13-1 0 0,9 0 0 16,-16 0 0-16,16 0 0 0,-18 2 0 0,11-2 0 15,7 0 0-15,-18 4 0 0,11-3 0 16,-3 2 0-16,10-3 0 0,-15 1 0 0,5 2 0 16,-2-1 0-16,5-1 0 0,-4 3 0 15,-1-1 0-15,-1-1 0 0,2 1 0 0,-3 1 0 16,3 0 0-16,-1-1 0 0,1 0 0 16,-2 1 0-16,-1 0 0 0,1 0 0 15,-3-1 0-15,2 3 0 0,-4-1 0 0,3 0 0 16,-2 0 0-16,-2 0 0 0,2-1 0 15,-3 1 0-15,2 2 0 0,-3 0 0 16,-1-2 0-16,0 3 0 0,-1-1 0 0,0-2 0 16,3 2 0-16,-3 2 0 0,1-2 0 15,-1-1 0-15,1 1 0 0,1 0 0 0,0 2 0 16,0-3 0-16,0 3 0 0,3-2 0 16,2-2 0-16,-2 2 0 0,4-3 0 0,-2 4 0 15,1-3 0-15,-1 2 0 0,3 0 0 16,1-2 0-16,1-2 0 0,2 3 0 0,2-3 0 15,-4 0 0-15,6 0 0 0,-1 1 0 16,6-4 0-16,-12 6 0 0,12-6 0 0,-9 3 0 16,9-3 0-16,-7 3 0 0,7-3 0 15,-8 2 0-15,8-2 0 0,0 0 0 16,-10 2 0-16,10-2 0 0,0 0 0 0,-5 3 0 16,5-3 0-16,0 0 0 0,0 0 0 15,-10 2 0-15,10-2 0 0,0 0 0 16,0 0 0-16,0 0 0 0,-9 3 0 0,9-3 0 15,0 0 0-15,0 0 0 0,0 0 0 0,0 0 0 16,0 0 0-16,0 0 0 0,0 0 0 16,0 0 0-16,0 0 0 0,0 0 0 15,0 0 0-15,0 0 0 0,-6 4 0 0,6-4 0 16,-6 3-931-16,6-3-32 0,-11 6 97 16,4-1-981-16,-3-1-1273 0</inkml:trace>
  <inkml:trace contextRef="#ctx0" brushRef="#br0" timeOffset="1487.44">14646 8851 1163 0,'-14'2'205'0,"3"-1"-33"0,-1 1-1 0,12-2-6 16,-19 0 1-16,9 0-3 0,10 0 11 15,-18 0 2-15,18 0 20 0,-18 0 10 0,11-2 0 16,7 2-7-16,-13-5-6 0,8 1-16 15,5 4-14-15,-5-5-16 0,5 5-11 0,3-9-17 16,6 3-10-16,3-2-12 0,10-3-11 16,14-1-4-16,17-3-11 0,6 1-10 15,8 2-3-15,5 2-5 0,8-2-7 16,5 3-2-16,23 1-5 0,-23 4-5 0,0 1-2 16,-1 3-3-16,-5 0-5 0,-7 0-1 15,-5 1-3-15,-19-1 1 0,-9 0-2 0,-8 2-5 16,-6-2-2-16,-9 2 1 0,0-2-3 15,-1 0 1-15,-1 0 0 0,-5 0 0 0,-9 0-2 16,19 0 2-16,-19 0-4 0,13-2-29 16,-13 2-40-16,12 2-68 0,-12-2-67 0,0 0-77 15,11 0-104-15,-11 0-158 0,0 0-70 16,0 0 43-16,6-8-317 0,-6 8-362 16</inkml:trace>
  <inkml:trace contextRef="#ctx0" brushRef="#br0" timeOffset="1796.41">15704 8445 2568 0,'-2'-7'65'0,"1"1"33"0,1 6 15 16,-2-7-4-16,2 7-2 0,0 0 17 0,0 0 21 15,0 0 5-15,0 0-3 0,36 13-2 16,-21-5-1-16,-2 5-10 0,2 2-7 15,-1 3-7-15,-3-4 1 0,1 4-8 16,-4 0-5-16,-5 0-5 0,-1-2-5 0,-2 3-9 16,-4-1-6-16,1 2-5 0,-7-1-9 15,-3 5-4-15,0-5-5 0,1-2-8 16,-1-2-6-16,1 0-3 0,-1-3-4 0,2-1-3 16,-1-2-13-16,2-1-25 0,3-1-34 15,-1-2-45-15,0 0-66 0,1-1-94 0,0-1-83 16,7-3-112-16,-11 2-193 0,11-2 35 15,0 0 52-15,0 0-305 0,0 0-332 0</inkml:trace>
  <inkml:trace contextRef="#ctx0" brushRef="#br0" timeOffset="2404.8">16117 8792 2326 0,'0'-11'9'0,"0"11"26"0,4-9 18 15,1 2 25-15,-4-1 29 0,3-3 29 16,4-1 27-16,-3-1 18 0,2-1 7 0,4-3 1 16,0 1 6-16,-2 2-1 0,1 1-6 15,-1 1-8-15,2 2-16 0,0 1-16 0,-6 3-15 16,4 2-14-16,2 0-10 0,-2 4-8 16,-9 0-8-16,23 8-8 0,-10 0-2 0,0 3-12 15,1 3-3-15,-2 3-9 16,1-1-7-16,-4 0-2 0,0 0-6 0,-4-2 0 15,2 0-4-15,-1 0-1 0,-5-1 2 16,3-2-3-16,-2-1 6 0,0 0 11 0,0-1 14 16,-1-1 14-16,1-2 18 0,-2-6 7 15,2 8 18-15,-2-8 2 0,0 0-14 0,0 0-12 16,0 0-9-16,0 0-7 0,0 0-27 16,20-19 10-16,-15 10-7 0,7 0-6 0,-1-2-9 15,-2 1-7-15,5 1-5 0,-3 1-5 16,3 1-5-16,-3 2-3 0,0 1 0 0,3 2-6 15,-1 2-3-15,1 4-3 0,-3-1 3 16,4 4-2-16,-1 0-7 0,-1 2-4 0,-1 1-14 16,-3 2-10-16,-2 0-4 15,4 2-13-15,-6-2-18 0,2-1-12 0,-3 1-28 16,2 4-25-16,-3-6-39 0,-3 1-54 16,2-3-74-16,1-1-73 0,1 0-69 0,-2 0-81 15,-2-7-163-15,3 10 10 0,1-6 64 16,-4-4-437-16,7 5-513 0</inkml:trace>
  <inkml:trace contextRef="#ctx0" brushRef="#br0" timeOffset="2724.55">16845 8854 2941 0,'0'0'35'0,"0"0"24"0,0 0 23 0,2-5 26 15,-2 5 31-15,0 0 35 0,0 0 21 0,0 0 5 16,0 0 4-16,0 0-1 0,11 14-8 15,-6-9-15-15,-2 2-6 0,5 0-9 0,-1 1-12 16,1-1-9-16,2 0-14 0,-3 0-10 16,4 1-5-16,-1-2 4 0,0-1-2 0,-1-2 13 15,-2 1 13-15,-7-4-18 0,16 1-3 16,-16-1 1-16,13 0-8 0,-13 0-15 0,0 0-10 16,14-10-23-16,-12 3 0 0,0-1-14 15,-2-1 2-15,-2-3-20 0,0-2-21 0,-4-1-35 16,4-1-27-16,-2 2-41 0,-2 5-45 15,3-2-55-15,-5 2-77 0,3 2-76 16,-6 3-69-16,-1 0-89 0,-1 3-175 16,-1 1-12-16,1 1 64 0,-1 3-468 0,3-3-560 15</inkml:trace>
  <inkml:trace contextRef="#ctx0" brushRef="#br0" timeOffset="3168.81">16721 8179 2882 0,'-36'-10'-26'0,"-10"2"34"15,-3 5 32-15,-17 4 24 0,-7 9 32 16,-3 0 38-16,-21 12 36 0,4 3 28 0,-2 8 20 15,14 10 11-15,6 4 6 0,12 7 1 16,4 6 5-16,23-8 2 0,10 4-2 0,7 2 6 16,14 5-5-16,10-1-14 0,15 4-16 15,28 13-15-15,17-4-16 0,16-6-16 0,10-4-21 16,13-6-11-16,5-7-14 16,7-8-9-16,6-12-11 0,0-6-10 0,-6-12-20 15,-5-11-11-15,-28-6-7 0,-2-8-7 16,-9-6-9-16,-6-7 5 0,-5-3-11 0,-7-8 2 15,-8-6 16-15,-8-8-6 0,-8-7-4 16,-9-4-4-16,-9-10-7 0,-9-10 0 0,-14-23-7 16,-12-3-11-16,-13 3-18 0,-10 7-11 15,-15 10-3-15,-11 15-4 0,-12 15-19 0,-10 11-25 16,-3 16-30-16,-5 13-43 0,14 16-42 16,-16 11-74-16,-2 5-97 0,11 11-92 0,7 0-83 15,27-1-235-15,8 3 36 16,11 1 74-16,4 2-557 0,12 1-679 0</inkml:trace>
  <inkml:trace contextRef="#ctx0" brushRef="#br0" timeOffset="4579.3">18540 10717 3502 0,'-28'-4'53'0,"5"-1"29"0,2 1 18 16,4 1 15-16,4-1 15 0,3 3 24 0,0-3 28 15,10 4-2-15,-3-6-14 0,3 6-15 0,25-7-9 16,14 3-8-16,22-1-6 16,13 5-17-16,12 0-11 0,31 4-7 0,1-2-13 15,0 4-6-15,-2-2-13 0,-6 1-39 16,-24-2-49-16,-4-1-51 0,-9 1-62 0,-12 1-59 15,-14-1-44-15,-8 1-28 0,-14-1 15 16,-7 1 25-16,-11-3 25 0,-7 3 26 0,0-4 43 16,0 0 34-16,-39 3 39 0,-8-3 36 15,-3 0 34-15,-22-1 36 0,-1-5 39 0,2 1 29 16,5 0 17-16,7 0 15 0,16-1 12 16,13 5-3-16,8-3-10 0,0 3-11 15,11 1-12-15,1 0-11 0,10 0-12 16,0 0-8-16,0 0-9 0,29 8-16 0,7-3-56 15,4 4-68-15,4-2-100 0,11 1-108 16,3 1-137-16,-13-2-213 0,-1-2 2 0,-4 0 64 16,-10-3-310-16,-7 2-349 0</inkml:trace>
  <inkml:trace contextRef="#ctx0" brushRef="#br0" timeOffset="5653.85">10440 10418 2576 0,'-12'2'52'16,"4"-1"3"-16,8-1-3 0,-9 2 1 0,9-2 13 15,0 0 37-15,0 0 30 0,0 0 7 16,0 0 9-16,43-15-3 0,-2 4-6 0,14-6-9 15,8 2-16-15,7-2-6 16,2-1-12-16,20-4-9 0,-15 7-10 0,-7-2-5 16,-4 3-11-16,-3 1-3 0,-7 0-6 15,-19 5-5-15,-1 1-3 0,-11 2-9 0,-7 1-12 16,-7 3 0-16,-7 1-1 0,-4 0 5 16,0 0-12-16,-33 7 2 0,-6 1-2 0,-20 2-2 15,-8 3-3-15,-6-2 2 0,-3 3-2 16,-4 1-4-16,-17 3-1 0,0 0 3 0,23-3-2 15,3 1-2-15,8 0-3 0,10-4 1 16,16-2-2-16,12-3 3 0,5 0 0 16,15 0-3-16,3-1 8 0,2-6 0 0,28 12-1 15,8-6-1-15,10-1-2 0,17-3 2 16,6-2-1-16,7-2-3 0,-3-2 5 16,1-1-1-16,-8 0-4 0,-7 0 3 15,-17 1 0-15,-14 1-1 0,-5 2-1 0,-12-1 1 16,-5 0-1-16,-6 2-1 0,0 0 17 15,-36-8 16-15,-6 4 15 0,-11 2 10 0,-14 0 8 16,-7 2 2-16,1 2 4 0,5-2-4 16,15 0 2-16,9 2-2 0,12-2-5 0,5 2-6 15,8-2-8-15,6 0-4 0,5 2-5 16,8-2 1-16,0 0-33 0,0 0-51 0,49 10-73 16,-8-7-94-16,6 2-108 0,12 0-109 15,2 2-135-15,-9-2-118 0,-5-1 70 0,1-2-410 16,-5 1-493-16</inkml:trace>
  <inkml:trace contextRef="#ctx0" brushRef="#br0" timeOffset="8746.66">23683 9878 1793 0,'-3'-9'109'15,"-1"1"-9"-15,-3 3-19 0,-6-1-8 0,2 6 5 0,-8 2 16 0,-13 7 16 16,-6 5 1-16,-7 10 12 0,0 6 1 16,4 6 18-16,0 7 0 0,7 0 3 15,3 3-7-15,13 3-2 0,0-2-1 16,15-5-9-16,3-1-7 0,9 0-8 0,8 7-11 15,10-5-9-15,9-4-12 0,8-3-5 16,4-5-4-16,1-7-9 0,4-4-3 0,3-7-9 16,1-6-3-16,-12-7-5 0,1-5-4 15,5-10-3-15,-3-3-3 0,-3-6 0 0,-2-5-5 16,-5-7-5-16,-10-7 1 0,-3-2-7 16,-4-3-1-16,-7-10-1 0,-7 1-7 15,-5 1-1-15,-8-1 5 0,-1 2-4 16,-7 5-4-16,-3 6 0 0,-6 5-4 0,2 11-5 15,-6 6-10-15,0 6-12 0,-9 6-16 16,2 6-23-16,-5 6-41 0,-1 5-39 0,-3 5-54 16,0 8-83-16,9-4-120 0,3 3-192 15,8 1 43-15,10 0-285 0,10-5-324 16</inkml:trace>
  <inkml:trace contextRef="#ctx0" brushRef="#br0" timeOffset="8979.58">24921 9511 2519 0,'-27'-8'69'0,"1"4"31"16,-14 10 22-16,-11 8 28 0,-2 12 16 15,-1 8 8-15,-9 18 1 0,8 3-4 0,8 10-4 16,8 9-13-16,13 3-8 0,6-8-12 15,13 0-15-15,3 2-8 0,10-1-11 0,1-1-10 16,4-2-39-16,7-4-54 0,1-6-75 16,2-5-90-16,0-5-80 0,-2-7-79 0,0-11-96 15,-2-5-161-15,-2-9 47 0,-3-4-262 16,1-6-288-16</inkml:trace>
  <inkml:trace contextRef="#ctx0" brushRef="#br0" timeOffset="9370.7">25045 10126 2388 0,'5'-16'102'16,"2"2"51"-16,-5 1 46 0,0 5 10 0,1 1 2 15,-3 0-9-15,0 7-17 0,4-6-14 16,-4 6 9-16,0 0-3 0,0 0-7 16,0 0-13-16,21 24-17 0,-17-11-10 15,2 1-12-15,-3-1-12 0,3 3-9 0,-6 1-8 16,2 2-4-16,-4 0-10 0,-2 2-5 0,0-3-4 15,1-1-7-15,1-6-4 16,0 1 8-16,2-3 30 0,0-9-2 0,0 7-7 16,0-7-15-16,0 0-6 0,27-22-6 15,0 1-16-15,7-5 1 0,0 0-8 0,-4 5-2 16,-5 6-8-16,-2 1-3 0,-6 7-6 16,-2 2 0-16,-1 3-2 0,-3 6-1 0,-2 1-1 15,1 6-2-15,-2 1 1 0,-1 6-1 16,-1 3 1-16,0 1-5 0,-2 1 3 15,-1 0 1-15,-3 1-15 0,2 0-37 0,2-1-40 16,-2-3-49-16,0-2-67 0,-2-5-76 0,0-1-61 16,1 0-68-16,1-3-139 15,0-4-133-15,2-2 54 0,-4-3-438 0,0 0-531 16</inkml:trace>
  <inkml:trace contextRef="#ctx0" brushRef="#br0" timeOffset="9748.2">25839 9667 2984 0,'10'-24'5'0,"-2"5"44"16,-1 5 26-16,4-3 12 0,3 5 22 0,3 2 17 15,-1 3 9-15,0 5 5 0,4 2 2 16,-6 6-7-16,8 4-11 0,1 5-11 0,-5 7-10 16,0 3-10-16,-5 0-7 15,-7-1 0-15,-2-2-4 0,-4 1 1 0,-10 8 9 16,-3-1 1-16,-8-2-1 0,-10 6-4 15,-3-3 3-15,-6-2-1 0,2-3 3 0,10-7 0 16,3-2 2-16,5-6-2 0,7 2-5 16,1-6 3-16,5 0 3 0,1-4 1 0,3 2 4 15,3-5 4-15,3 11 4 0,5-4-17 16,0-2-1-16,1 5-16 0,4-1-3 0,-1-1-10 16,-1 2-2-16,2 4-4 0,-1-3-4 15,-2 0-4-15,-1 3-5 0,-3 0-1 0,2-1-7 16,-5 0 3-16,-3-2-1 15,-1 3 1-15,-3 2-2 0,-2-3-4 0,-2 0 0 16,-7 2-9-16,-4 4-2 0,-3-2-30 16,-3-2-53-16,0-1-63 0,2-4-71 0,1-5-100 15,6 1-108-15,-2-6-115 0,9-4-212 16,0-3-2-16,7-5 72 0,9-8-542 0,16-22-669 16</inkml:trace>
  <inkml:trace contextRef="#ctx0" brushRef="#br0" timeOffset="9949.23">26677 9398 3556 0,'12'-12'73'0,"-2"4"21"16,-1 2 19-16,-2 5 17 0,3 2 28 15,3 8 17-15,10 10 9 0,-3 9-4 0,2 9-8 16,-4 8-10-16,-9 2-14 0,-4 6-10 16,-7 6-12-16,-7 4-11 0,-5 4-7 0,-11 19-9 15,-10 0-6-15,-3 1-9 0,-2-1-13 16,-4 1-21-16,-4-1-57 0,1 0-75 0,-3-2-99 15,-3-4-115-15,2 3-117 0,-6-9-165 16,-4-1-104-16,2-9 63 0,1-6-460 16,14-17-549-16</inkml:trace>
  <inkml:trace contextRef="#ctx0" brushRef="#br0" timeOffset="10231.07">23805 11089 3295 0,'-52'-16'134'0,"16"7"4"0,11 3 4 0,9 1 26 16,6-1 45-16,8 3 26 0,2 3 8 15,32-7-2-15,36 1-10 0,27 6-10 16,49-1 2-16,30 6-23 0,66 1-25 0,7 2-17 16,16 3-12-16,6-2-24 0,-1 3-13 15,-9-1-26-15,-15-3-38 0,-17 3-52 0,-63-6-53 16,-16-2-43-16,-20-3-40 0,-38-1-24 15,-17 1-15-15,-12-4-22 0,-21 1-33 0,-13-1-27 16,-11-1-6-16,-9-1-28 0,-11 2-37 16,4 4-60-16,-25-12-159 0,-11 3-38 15,-5 4 53-15,-18 0-245 0,-4 0-268 16</inkml:trace>
  <inkml:trace contextRef="#ctx0" brushRef="#br0" timeOffset="10903.21">16878 10403 2147 0,'-20'0'14'0,"9"0"1"0,11 0-5 16,-5-4-1-16,5 4 0 0,0 0-2 15,0 0 1-15,51-5-3 0,-13 1-1 16,7 1-4-16,2 3-28 0,-4 0-35 16,1 2-29-16,-4 1-61 0,-2 4-49 0,-11 0-373 15,-8 2-76-15</inkml:trace>
  <inkml:trace contextRef="#ctx0" brushRef="#br0" timeOffset="11011.31">17232 10549 1481 0,'-19'13'-8'0,"-1"-1"33"0,2-5 32 16,2 0 30-16,3-2 23 0,1 0 16 16,3-2 11-16,4 1-4 0,5-4-15 0,0 0-8 15,0 0-12-15,18 5-12 0,5-5-7 16,20-2-27-16,6 2-51 0,13-1-57 0,3 1-98 16,4-2-143-16,-4 2-167 15,-14 2-122-15,-5-2-85 0</inkml:trace>
  <inkml:trace contextRef="#ctx0" brushRef="#br0" timeOffset="22329.04">27777 14105 2696 0,'0'0'64'0,"-6"-9"-31"16,2 6 6-16,4 3 17 0,-10-11 35 0,5 6 26 16,5 5 17-16,-9-8-11 0,5 3-9 15,4 5-5-15,-9-9-12 0,9 9-10 0,-3-7-10 16,3 7-8-16,0 0-5 0,-6-7 0 16,6 7-13-16,0 0-8 0,-3-5-5 0,3 5-1 15,0 0 0-15,0 0-6 0,0 0 1 16,0 0-3-16,-6-7 5 0,6 7 2 15,0 0-2-15,0 0 1 0,0 0-5 0,0 0-5 16,23-5-3-16,-8 7 2 0,8-2-4 16,6 1-8-16,9 5 4 0,3-5-4 0,0 1 2 15,-7 0-8-15,-5-2 7 16,1 0-5-16,1 0-3 0,-6 0 7 0,4-2-3 16,-4 0-1-16,2-2 4 0,-6 4-2 15,-3-1-5-15,2-1 4 0,-7 1 12 0,1-3 8 16,-1 4 2-16,-1-1-1 0,-12 1-4 15,14-2-3-15,-14 2-1 0,18-4 4 0,-18 4-6 16,11-1-7-16,-11 1-5 0,11-2 4 16,-11 2-2-16,0 0-1 0,0 0-1 0,0 0-5 15,20 2 1-15,-20-2-2 0,0 0-11 16,0 0 13-16,9 7 2 0,-7-1-1 16,-2 3 0-16,-2 3 7 0,-2 5 16 15,0 0 3-15,1 6 2 0,-3 11 10 16,1 4 9-16,-2 1 1 0,2 2 5 0,-1 2 2 15,-1 8 4-15,-3 3 3 0,9-11 2 16,-10 10 3-16,0-4-5 0,2-1 4 0,-7-1 11 16,7-8-2-16,-5 8-1 0,1-3-2 15,-1 4 10-15,0-2 10 0,3-8-7 0,-5 5-5 16,3-7-2-16,1 0 5 0,-1 0 5 16,-3-2 4-16,2 10 5 0,-2 0 32 0,3-8-7 15,2 3-7-15,-3 7-14 0,1-1-4 16,5-7-6-16,-2 0-3 0,-1-1-6 0,-1-1-6 15,3 2-4-15,2-1-12 16,-2 0-1-16,-2-1-5 0,6 2-50 0,-3-1-9 16,5 2 0-16,-4 1 0 0,4-1 0 15,-1-1 0-15,-2 0 0 0,3 0 0 16,-3-1 0-16,2-1 0 0,0-3 0 0,-2 1 0 16,3-6 0-16,-7 3 0 0,5-6 0 15,-2-2 0-15,4-1 0 0,-3-1 0 0,1-1 0 16,1 0 0-16,-4 1 0 0,7-4 0 15,-4 1 0-15,3-2 0 0,-2 4 0 0,1-2 0 16,1-1 0-16,-2 6 0 16,1-3 0-16,1 3 0 0,-2-3 0 0,-1 4 0 15,2 2 0-15,-3 5 0 0,1-3 0 16,1-3 0-16,-4 7 0 0,4 1 0 0,0-3 0 16,2-7 0-16,-1 1 0 0,1 2 0 15,0-2 0-15,2-3 0 0,0-1 0 0,0-1 0 16,0-4 0-16,-2-1 0 0,4-2 0 15,-2 2 0-15,0-4 0 0,0 2 0 0,0-1 0 16,-2-1 0-16,4 0 0 0,-4 2 0 16,2 0 0-16,0 1 0 0,0 1 0 0,-2 2 0 15,2-2 0-15,0-1 0 0,0 3 0 16,0-2 0-16,0 0 0 0,0 1 0 0,0-1 0 16,2-3 0-16,-2-1 0 15,2 0 0-15,-2-1 0 0,0-1 0 0,2 0 0 16,0 1 0-16,-2-3 0 0,1 1 0 15,-1-7 0-15,0 10 0 0,0-4 0 0,0-6 0 16,0 10 0-16,2-7 0 0,-2-3 0 16,0 9 0-16,0-9 0 0,0 7 0 15,0-7 0-15,0 0 0 0,0 0 0 0,-2 7 0 16,2-7 0-16,0 0 0 0,-25-2 0 16,7 0 0-16,-9-3 0 0,-12-2 0 0,-8 0 0 15,6 1 0-15,-5-1 0 16,4 0 0-16,4 2 0 0,9 1 0 0,5 1 0 0,4-1 0 15,4 1 0-15,2 1 0 16,1 1 0-16,5-1 0 0,0 0 0 0,8 2 0 16,-17-2 0-16,17 2 0 0,-14-1 0 15,14 1 0-15,-9-2 0 0,9 2 0 0,-9-2 0 16,9 2 0-16,0 0 0 0,0 0 0 16,-12-2 0-16,12 2 0 0,0 0 0 0,0 0 0 15,-9-1 0-15,9 1 0 0,0 0 0 16,0 0 0-16,-6-13-238 0,6 6-811 0,-2-6 88 15,2-7 101-15,0-5-869 0,0-14-1161 16</inkml:trace>
  <inkml:trace contextRef="#ctx0" brushRef="#br0" timeOffset="26780.46">20369 14533 4242 0,'-15'0'-311'16,"15"0"55"-16,0 0 45 0,-16-1 40 16,16 1 37-16,0 0 39 0,0 0 29 0,-13-4 28 15,13 4 19-15,0 0 12 0,0 0 12 16,0 0 9-16,-13-2-2 0,13 2 4 0,0 0-4 16,0 0 2-16,0 0-5 0,0 0-1 15,0 0 3-15,0 0-4 0,0 0 3 16,-12-1-4-16,12 1 0 0,0 0 12 0,0 0 15 15,0 0 17-15,0 0 1 16,0 0 3-16,48 8 5 0,-26-5 0 0,5-3-6 0,14 1-5 16,1 2-8-16,3-1 1 15,-1 1-4-15,3 2 0 0,-1-2-4 0,0 5-7 16,-6-3 5-16,2 2-5 0,-6-2-3 16,-7 0-4-16,-4 0 4 0,-2 0-5 0,-5-1-6 15,1-1 3-15,1 1 0 0,-2-1-2 16,0 1 3-16,0-2 12 0,4-1-5 15,1-1 6-15,-3 0 1 0,7-1-1 0,0 1-1 16,-1-2-1-16,-4 2-4 0,3-2-6 16,-3 2 2-16,-3-2 0 0,2 2-5 0,-4 0-2 15,1 0-6-15,-5 0 1 16,2 0 4-16,-2 2 2 0,3-2-6 0,-3 0 0 0,-13 0 1 16,28 0 4-16,-15 0-4 15,5 0 1-15,-1-2-6 0,2 0 6 0,0 2-6 16,-2-1-4-16,2 1 6 0,-4-2-7 15,6 2 9-15,-5 0-2 0,1 2-10 16,-1-2 5-16,-4 1 5 0,4 1-5 0,3 0-1 16,-4 0 10-16,4 1-6 0,0-1-8 15,2-2 8-15,0 3-4 0,6-2 3 0,1 1-1 16,5-2 4-16,6 2-4 0,4 0 3 16,-2-1-1-16,1-1-5 0,-1 2 1 0,-2 0 3 15,-5 1-7-15,-7-3 5 16,2 2 3-16,-4-2 1 0,-5 2-5 0,0 0 3 0,-1-1-3 15,-2-1 5-15,-2 2 0 16,6-2-1-16,-6 0-2 0,7 0 4 0,3-2-3 16,2 2-3-16,14-3 3 0,0-1-1 15,1 3 2-15,0-3-1 0,4 2-4 16,-7 1-2-16,6 1-2 0,-5-2 4 0,-8 2 2 16,-5 2-8-16,-6-2 5 15,-1 0 2-15,1 1-18 0,-1 1 5 0,-5-2-1 16,-1 0 4-16,-2 0-1 0,2 2 4 0,-1-2 0 15,-2 2 0-15,-11-2 6 0,37-2 0 16,-18 2-4-16,4-2 6 0,0 2-2 16,-3 0-5-16,3 0 3 0,0 0-2 15,4 0 2-15,-5 0 2 0,5-2 2 0,0 2-2 16,-4 0-1-16,6-1-4 0,-2 1 6 16,-1-2-5-16,2 0 7 0,1 0-2 0,-3 1-2 15,5-2 5 1,-4 3 1-16,1-2-5 0,-1 2 5 0,4-3-9 0,-3 3 3 0,1-4 4 15,1 4-2-15,-3-2 2 0,2 1-5 16,1-1 6-16,-2 0-4 0,1 0 6 16,11-1 0-16,2 1-1 0,-1-1-3 0,4-1 4 15,-2 2 5-15,3 1-5 0,-2-2-6 16,-2 1 7-16,2 2-6 0,-5-2 4 16,-4 4-8-16,-7-4 6 0,1 4-6 15,-4-2 6-15,-2 2-6 0,-5-2 3 0,2 2-2 16,-3-2 2-16,-4 0-2 0,3 1 9 15,-3-1-7-15,2 0 3 0,0 1 2 0,5-1-1 16,2 0 0-16,5 0-1 0,0 0-5 16,-1 2 2-16,3-2-8 0,0 2 14 0,-2 0-5 15,-2-1-1-15,-2 1-2 0,1 0 4 16,-5 1 3-16,-2-1 1 0,-2 0-7 16,-2 1 2-16,3-1 1 0,-5 0-6 0,0 0 13 15,3 0-8-15,-14-2 7 0,22 3-4 16,-6-3-2-16,-1 0 1 0,4 0 2 15,2 3-6-15,6-2 5 0,2-1-2 16,-2 2 1-16,4-2-7 0,-3 2 10 0,1 0-2 16,0-1-2-16,-2-1-3 0,-1 4 8 15,-3-2-4-15,0-1-4 0,-4 3 4 0,2-4-1 16,-2 2-5-16,0-2 6 0,1 1-2 16,-6-1-3-16,6-1 4 0,-2 1 9 15,3-2-6-15,4-2 1 0,-1 4-2 0,-1-1-3 16,8-1 6-16,-2 0-7 0,-3-1 2 15,7 3 7-15,-5-2-13 0,3 2 1 0,-1 0 7 16,3 0-6-16,6-2 0 0,4 4 0 16,-11 0 3-16,-3-1-2 0,1-1 2 15,1 2-1-15,-2 0 3 0,1-2 2 16,-1 2 2-16,-1-1-8 0,5-1 2 0,8 0 5 16,-7 0-11-16,8 0 9 0,-7 0 2 15,-6 0-7-15,-2-1 3 0,2-1 4 16,0 2-1-16,-3-2-12 0,1 0 12 0,-2-1-8 15,-2-1 9-15,-1 0 2 16,0 1-7-16,-5-3 4 0,2 1 3 0,-2 0-2 0,0-2-3 16,-1 0 3-16,-2 0 0 0,0 0 1 15,-1 1 8-15,1-4-2 0,-3 4 1 0,2-2-7 16,-3 1 1-16,1-2-1 0,0 1-2 16,1-1 3-16,-2-2-4 0,-1-1-4 15,1 2 7-15,-1-2 0 0,0-3-1 16,2 0-1-16,0-4 1 0,0-9-4 15,1 1 7-15,1-4-11 0,-1 0 6 0,-3-1-2 16,0 1 3-16,0-3-1 0,0 9 6 16,-5 0 3-16,-1 6 6 0,1-3-4 0,0 1 0 15,-3 3 3-15,-1-2-5 0,2 6 1 16,-2-6 3-16,0 3-7 0,0 0-3 0,0 1 5 16,0-1-5-16,0 2 2 0,0-1-1 15,-2 2 2-15,2 2-6 0,0 0-1 16,-1 0 5-16,-3 2-6 0,2 0 1 15,-2 1 2-15,-3 1 1 0,-1 1-9 16,-2 0 5-16,1 0-4 0,-5 0 3 0,5 2-2 16,-6 0 3-16,1-1 1 0,2 1-2 15,-1 2-2-15,-1-2 2 0,-2 2 1 0,-1-1-1 16,0 1 2-16,-2 1 0 0,0 0 0 16,-4 2-5-16,-2-1 5 0,-3 1-2 0,-2 0 3 15,-4-2 0-15,-5 2 1 0,-5-2 0 16,2 0-8-16,-2 1 10 0,1-1-4 0,-1 0 5 15,0 1-5-15,0-1 2 16,-1 0-2-16,0 2 1 0,2 0-2 0,-1 0-4 16,2 2 2-16,-1 0 4 0,0 1 2 15,3-1-10-15,2 5 6 0,2-4 4 16,6 1-6-16,1 0 0 0,4-3 4 0,0 2-4 16,0-2 10-16,5 1-4 0,1 0-4 15,-3 1-8-15,4-1 10 0,-1 0 1 0,0-2 0 16,0 3 1-16,-3-3-4 0,4 4 0 15,-3-2 2-15,-4 0-2 0,0-1 4 0,1 1-6 16,-1 0 0-16,-4-1 0 0,2-1 2 16,1 2-10-16,1 0 7 0,-2-1 4 15,0 1 4-15,1-1-10 0,0-1 2 0,1 2 4 16,1-2-2-16,-1 0 3 0,2 2-4 16,-1-2-1-16,-1 2 4 0,2-2 0 15,-1 1-2-15,-2 1 2 0,2 0 3 0,3 0 0 16,1-2-8-16,-3 1 5 0,0 1-2 15,1-2-6-15,-2 0 6 0,3 2 2 16,0-2 0-16,-2 2-1 0,1-2 2 0,0 0 2 16,-3 3-1-16,3-5-2 0,1 4 2 15,0-2-3-15,-2 0-9 0,2 0 8 0,-2 0 1 16,-3 2-3-16,-1-2 5 0,0 2-4 16,-2-2 7-16,3 1-6 0,0-1-1 0,-1 0 4 15,-2 2 4-15,6-4-5 0,0 2 0 16,-3 0 1-16,3 0-2 0,2-1 0 15,0 1 0-15,0-2 4 0,2 0-6 16,0 0 4-16,0 1-7 0,0 1 3 0,0-2 5 16,2 0 1-16,-2 0-1 0,2 1-3 15,1 1 4-15,-1-2-3 0,0 0-7 0,-4 0 10 16,4 2-7-16,-5 0 3 0,2-1-2 16,-1 1 0-16,-2 0 3 0,3 0 4 15,-4 0-5-15,5 0 0 0,-3 0-2 0,2 0 3 16,-3 1-2-16,5-1 0 15,-2 0-5-15,-1 0 8 0,3 0-1 0,0 0-2 0,2-1-2 16,0 1 4-16,-2 0-1 16,2 1 1-16,-4-2 3 0,7 1 2 0,-4-2-7 0,2 2-2 15,-1-2 7-15,2 0-4 16,-4-1 4-16,3 2-4 0,-2-1 1 0,-2-1 2 16,0 1-4-16,-1 0 5 0,2 1-8 15,-3-1 1-15,-1 0-7 0,2 0 11 0,-3 2-1 16,2-2 2-16,-1 2-6 0,-2 0 4 15,0 0-4-15,-3-2 4 0,0 2-5 0,5 0 4 16,-5 0-1-16,4 0 6 0,2 0-1 16,-6-1-2-16,1 1 2 0,3 0 0 15,-2-2-2-15,0 0-12 0,2 1 16 0,-1-1-3 16,-3 0-2-16,0 0 0 16,0 2-7-16,1-1 4 0,-1 0 2 0,0 1-9 15,-2-2 12-15,5 1-2 0,1 1 2 16,0-3-2-16,3 3 1 0,-1-1 2 0,-1 1-4 15,4-2 2-15,-1 0-1 0,3 0 1 16,3 2 0-16,-2-1 2 0,3-1 0 0,1 0 1 16,11 2-4-16,-19 0-2 0,9-2 1 15,10 2 6-15,-15 0-6 0,15 0-2 0,-13-1 5 16,13 1-5-16,-14-2-1 0,14 2-2 16,-11-2 9-16,11 2-5 0,0 0 3 0,-20 0 0 15,20 0 1-15,-16 0-1 0,16 0-4 16,-21 0 5-16,21 0-8 0,-25 0 6 15,10 0-3-15,-3 0 5 0,2 2-3 16,-6-2-7-16,1 0 10 0,1 0 0 16,-1 0 2-16,-3 0-6 0,-1 0 7 0,-2 0-2 15,-2 0-4-15,2 0-3 0,1 0 2 16,3 0 0-16,-4 0 4 0,1 2 1 0,5-2-6 16,-1 0 3-16,-1 0 5 0,7 0-7 15,-6 0 2-15,8 1 0 0,-4-1 0 0,1 0-4 16,4 0 9-16,-9 2-5 0,6 0-2 15,-4-2 3-15,2 2 1 0,-3-1-4 0,-1-1-3 16,0 2 5-16,3-2-1 16,-4 2 3-16,0-2-2 0,0 0-3 0,-2 0 0 15,-1 2 6-15,1-2-10 0,-2 1 7 16,5-1 6-16,-7 3-5 0,4-2-3 0,2-1 0 16,-4 2-1-16,5-2 3 0,-5-2-1 15,1 4 1-15,-3-4 2 0,6 2-3 16,-6-1-1-16,1-2 1 0,-1 3-2 0,0-1 4 15,3-1-5-15,0 2 10 0,-1 0-5 16,0 0-1-16,-2 2 4 0,3-2-4 0,-3 1-4 16,0-1 4-16,1 3-8 0,-3-2 7 15,5 1-2-15,-2-2 1 0,-3 1-2 16,4-1 4-16,2 0 0 0,2 0 3 0,0 0-1 16,1 0-5-16,3-1 4 0,-4 1 0 15,0-2 1-15,-1 1-3 0,0 1 3 16,-1-3-6-16,0 3 7 0,0 3-4 0,-6-2 2 15,3 1-4-15,1-1-2 0,-2 0 6 16,2 1-2-16,4 2 2 0,7-3-2 16,0 1-1-16,1-2 0 0,5 2 6 0,10-2 0 15,-20 0 2-15,20 0-1 0,-20 0-3 16,20 0 1-16,-15-4-3 0,9 1-1 0,0-1 3 16,6 4-2-16,-12-4 7 15,4 0-7-15,8 4-3 0,-10-7 5 0,4 4-4 16,1-1 5-16,-1-1-1 0,6 5-4 15,-10-9 3-15,10 9 5 0,-7-8-1 0,1 3-2 16,6 5 6-16,-5-10 1 0,1 3-7 16,-3 0 7-16,7 7-4 0,-3-12 7 0,-3 7-2 15,4-2 7-15,1 2 1 0,1 5-2 16,-4-8-4-16,4 8 5 0,-6-6-3 0,6 6-7 16,0-7-1-16,0 7-3 0,0 0 0 15,0 0-3-15,0 0-1 0,0 0 5 16,0 0 3-16,-14 21-5 0,13-9 0 0,-5 5-2 15,2 1 3-15,3 3-3 0,-7 12 3 16,5 0 5-16,-8 2-7 0,6-2 16 0,-1 1 2 16,-1-2-5-16,-2 0 11 0,8-5-5 15,-5-4 4-15,1-1 7 0,1 0-3 0,-2-1-4 16,0 0-1-16,-2-3-3 16,5 0 1-16,-5 0 4 0,5-2-6 0,-4-3 1 15,5-1 1-15,-1-1-3 0,1-1-4 16,-2-1-1-16,2-1-2 0,0-1 1 0,1-1-3 15,1 2-2-15,-2-3 1 0,2-5-3 16,-6 12 1-16,4-6-1 0,2 3-1 0,0 1 0 16,-1 0-2-16,-2-1 0 0,1 3 2 15,0 2-1-15,0 0-3 0,0 0 4 16,0 3-4-16,1-5 2 0,-1-1 2 0,0 2-4 16,0-3 3-16,0-1 2 15,0 1 2-15,2-3 1 0,0-2 5 0,-1 2 2 16,1-7 2-16,0 10-2 0,0-10 0 15,-2 8-4-15,2-8 1 0,0 7-4 0,0-7 2 16,-2 7-1-16,2-7-1 0,0 0 0 16,2 9 1-16,-2-9 2 0,3 7-1 0,1-4 1 15,3 1 8-15,6 0 7 0,-1-1-4 16,6 0 2-16,4 0-6 0,14 4-1 0,7-4 0 16,0 1-4-16,5 0-2 0,13 1 2 15,0-2-9-15,-12 1 5 0,-3-3-1 0,-2 3-1 16,-5-1 1-16,-12-2-3 0,-6 1 1 15,1 0-1-15,-9 0-2 0,1-2 4 16,-2 1 2-16,-2-1-3 0,-10 0 5 16,17 2-3-16,-17-2 0 0,11-2-1 15,-11 2-3-15,12 0-1 0,-12 0 0 0,0 0-10 16,11-3-17-16,-11 3-22 0,0 0-41 16,8-4-43-16,-8 4-58 0,0 0-70 0,0 0-80 15,0 0-121-15,0 0-213 0,0 0 42 16,0 0 67-16,0 0-267 0,0 0-316 0</inkml:trace>
  <inkml:trace contextRef="#ctx0" brushRef="#br0" timeOffset="30048.35">19958 14731 2068 0,'1'-11'-77'0,"-1"3"28"15,2 1 31-15,0-2 26 0,0 2 22 16,0 1 11-16,0-1 12 0,-2 7 8 16,1-11 7-16,-1 6 0 0,0 5-6 0,3-9-3 15,-3 9-10-15,0-6-4 0,0 6-6 16,0 0 3-16,0 0 10 0,0 0 13 0,0 0 14 15,0 0 7-15,-14 31 18 0,1-6 8 16,1 5 10-16,-4 2-5 0,-4 13 17 0,-3 1-7 16,5 2-7-16,-3-3-4 0,-3 2-4 15,8 0-1-15,-4-2-10 0,4-3-6 16,2-8-4-16,1 1-3 0,1-5-8 16,1 0-5-16,4-8-5 0,-2-3-6 0,4 2-8 15,-1-8-1-15,2 3-8 0,1-6-4 16,-1 2-1-16,0-1-2 0,1-1 1 15,-2 0 0-15,3-3 2 0,-1 1-3 0,1 1-1 16,-4-2 0-16,2-2 0 0,3 2-1 16,-3 0 1-16,0-2-3 0,4-5 3 0,-6 7 3 15,4-2-4-15,2-5-3 0,-4 5 1 16,4-5-4-16,-3 5-2 0,3-5-5 0,0 0 1 16,-2 6-5-16,2-6 0 0,0 0-2 15,0 0-3-15,0 0-1 0,-2 8 1 16,2-8-1-16,0 0-5 0,0 0 2 0,0 0-2 15,0 0 0-15,11 3-2 16,-11-3 1-16,17-1-1 0,-2-1 2 0,5-2 1 16,6 3-3-16,9-6 1 0,2 3-1 15,6-4-2-15,0 3-2 0,1 0 1 0,2-2-1 16,-1 3-3-16,1-1 2 0,-6 1 1 16,-6 4-1-16,-7-1 0 0,-4 1-2 0,0-3 0 15,-2 3-1-15,-2 0 4 0,2 3-5 16,0-6 0-16,2 3 3 0,4 0 0 15,-1 0-1-15,5 0 2 0,9 0 3 0,-6-1-5 16,5 1-1-16,4-1 3 16,-9 1-4-16,10 0 0 0,-6 1 2 0,-2-1-1 15,-5 1 1-15,-2-1 0 0,-4 3-3 16,0-3 3-16,2 1 2 0,-6-1-5 0,2 2 3 16,-2 0 1-16,-2-2 2 0,4 0-4 15,-2 0 2-15,2 0 0 0,3 0 2 0,7-2-4 16,8 2 0-16,6-2 0 0,0-2 4 15,3 3-2-15,-1 0 0 0,4 1-5 0,1-2 2 16,-3 4 1-16,-2-2 0 0,-2 1 0 16,-4 0 0-16,0 2 0 0,-11-2-1 15,-5-1 2-15,-5 2-1 0,-3-2 2 16,1 0 4-16,-6 2-3 0,1-2-2 16,1-2 1-16,-1 2 0 0,6-2 0 0,4 1 3 15,2-3-4-15,10 3 0 0,7-2 0 16,-2 1-1-16,0 2-2 0,0 2 5 0,0 1-3 15,-2-2 0-15,-2 4-1 0,-8-1 2 16,-3-1-5-16,0-1 5 0,-4 2-2 0,-4-1 1 16,2-1-1-16,-2 0 4 0,-2-1-3 15,2 1 2-15,2 0-2 0,-1-2 3 16,7-2-5-16,2 2 5 0,1-2-2 0,1 2 2 16,10 2-4-16,-5-2-2 0,3 0 5 15,-5 2-2-15,-5 1-2 0,-2-1 2 0,2 2 0 16,-4-3 1-16,-1 2-2 0,0 1 1 15,0-2 2-15,1 0-1 0,-5 1 0 16,3-2-1-16,2 3 0 0,0-2 3 16,2-1 0-16,1 1-3 0,3-2 1 0,8 2-1 15,1 1-3-15,5-1 5 0,-4 1-4 16,1-1 5-16,0 1-2 0,2-1 1 0,-3 0-2 16,2 0 2-16,-5 2-3 0,-4-3 1 15,-6-1-1-15,5 0 3 0,6 2-1 16,4-2-1-16,-9 0 2 0,8-2-3 0,0 4 3 15,2-4-2-15,-1 4-1 16,-1-1 2-16,6-1-1 0,-8 2-2 0,4 0 3 16,-5-1-1-16,4 1 1 0,-5-1-1 15,-6 1-2-15,-3-2 2 0,-1 2 2 0,1-2-2 16,0 1-3-16,-3-1 5 0,0 0 0 16,3 0-2-16,0 0 0 0,-1 0 0 0,3 0 2 15,-3 2-1-15,5-4 0 0,-3 2-3 16,1 2 3-16,-3-4 1 0,5 2-3 0,-5 0 3 15,3 0-3-15,-3 2-1 0,3-4 2 16,-4 2 1-16,-1 0-1 0,1 0 0 16,-5 0 0-16,3 0-1 0,-2 0 1 0,1 0-3 15,-2 0 5-15,-1 0-1 0,6 2 0 16,-4-2-2-16,4 2 5 0,-5-2-5 16,1 0 0-16,-2 0 0 0,-1 0 2 15,4 2-1-15,-3-2 2 0,-5-2-4 0,6 2 3 16,-7 0 1-16,2 0-1 0,-1-2 0 15,-1 2 0-15,-3-2 1 0,0 1-2 0,1 1-2 16,5-2 0-16,-3 0 0 0,0 2 3 16,4 0 0-16,2 0-2 0,0 0 2 15,4 0 0-15,-1 2-2 0,7-2-1 0,-3 2 2 16,3-1 0-16,-1-1 0 0,1 0 0 16,-1 2-2-16,-1-2 1 0,-2 2 2 0,-2 2-3 15,-4-4 1-15,-1 2 2 0,0-1-4 16,-7-1-2-16,2 2 5 0,-4-2 0 0,3 2 1 15,-3-2 0-15,0 0 1 0,-11 0-2 16,22 1 0-16,-13-1 3 0,5 0-3 16,-1 0 0-16,6 2-3 0,2-2 2 15,5 2-2-15,1 0 3 0,11 1-2 0,1-1 1 16,1 2 0-16,-4 0-1 0,1 1 0 16,-8-1-1-16,-4 1 0 0,-6-4 2 15,2 3-1-15,-4-2 0 0,1 2 1 0,-7-3 1 16,2 0 1-16,-1 2-1 0,-1-2 3 15,-4-1-2-15,5 2 2 0,-12-2 0 0,21 0-2 16,-9 0 5-16,1 0-7 16,0 0 4-16,0 0-4 0,5 0 5 0,-3 0-7 15,4 0 1-15,-2 1 3 0,0-1-5 16,5 2 2-16,-8 0-3 0,4-1 6 0,-5 1-1 16,3-1 0-16,-4 2-1 0,0-2 7 15,1 1-8-15,-2-2 2 0,-1 0 0 0,-10 0 0 16,23 2 0-16,-11-2 0 0,-1 0 3 15,0 0-2-15,3 0-1 0,-1-2 0 16,3 2 1-16,2 2-2 0,1-2 1 0,4 0-1 16,1 2 1-16,1 1-1 0,0 0-1 15,2 1-1-15,0-1 1 0,2 1-1 16,-3-1 3-16,-2 2-4 0,1-1 3 16,-5-1-2-16,-4 1 5 0,2-3-3 0,-5 2 0 15,1-1 1-15,-3 0 2 0,1 0-1 16,-1-1-1-16,2 1 1 0,1-2 0 0,-1 2 4 15,2-2 1-15,0 2 0 0,1 0 4 16,-3-2-2-16,1 1-1 0,-1 1 1 16,-1-2 4-16,0 2-1 0,1-1-1 0,-1 1 0 15,-12-2 1-15,17 0 3 0,-17 0 0 16,14 0 1-16,-14 0 0 0,11 2 3 0,-11-2 1 16,13 0-5-16,-13 0 2 0,14-2-3 15,-14 2-3-15,16 0 0 0,-16 0-2 0,14-2 2 16,-14 2-1-16,17 0-2 0,-17 0 0 15,10-1-1-15,-10 1 1 0,0 0 1 16,13 0 2-16,-13 0 1 0,0 0 4 16,9-2 7-16,-9 2 3 0,0 0 9 0,10-2 3 15,-10 2-6-15,0 0-6 0,10-5-1 16,-10 5-4-16,7-5 0 0,-1-1 3 16,-2 2-10-16,4-3 0 0,-3 0 0 0,2-2-1 15,2-1-3-15,-2-3 4 0,2 2-3 16,1-6-4-16,2-5 0 0,-3 5 2 0,-2-2-2 15,7-11-2-15,-3 5 2 0,-2 2-2 16,0 3-1-16,-2-1 1 0,2 3-3 0,-1-3 0 16,-2 0 0-16,4 1 0 15,-5 1 3-15,2-2 0 0,2 2 0 0,0-1-4 16,-2 1 5-16,4-2-2 0,0-4-3 16,0 2-3-16,-1 4 1 0,3-8 4 0,-2 6-5 15,-3 3-1-15,3-2 10 0,-1 4-6 16,2-4 0-16,-3 2-1 0,0 1 6 15,-1-1-9-15,2 2 7 0,-3-4-6 0,0 4 4 16,2-2-5-16,-2 4 7 0,-1-1-8 16,-3 3 6-16,3 0 0 0,-2 4-2 0,-2-3 0 15,2 4 2-15,0 1-5 0,-2-1 7 16,-2 7 0-16,1-13-2 0,-1 13 2 16,6-8-5-16,-6 8 1 0,4-8-2 15,-4 8 7-15,1-9-7 0,-1 9-1 0,6-7 3 16,-6 7 4-16,3-9-5 0,-3 9 3 15,0 0-3-15,2-10 2 0,-2 10-4 16,2-5 6-16,-2 5-4 0,0 0 3 0,0 0-2 16,1-8 0-16,-1 8-4 0,0 0 0 15,0 0 1-15,-3-10 0 0,3 10 3 0,0 0 0 16,-9-6-2-16,9 6-2 0,-9-5 3 16,9 5 0-16,-15-5 1 0,3 4-1 0,1-3-3 15,-3 2 3-15,-2-2-2 0,-4 3 4 16,-1-1-4-16,-5 0 7 0,-1 0-4 0,-3 1 0 15,-13-2-3-15,6-1 3 16,-1 1 2-16,0-1-2 0,-5 1 2 0,2-1-2 16,3-1 3-16,2 0 1 0,5 1-2 15,6 1-1-15,-1 0 2 0,1-1-2 16,0 3-2-16,4-1 0 0,-3 0 0 0,-3 0 2 16,0 2 1-16,-2 0-4 0,1 0 3 15,-1 0-2-15,-1 0 6 0,-1 0-1 0,2 0-3 16,4-1-2-16,-2-1 4 15,0 2-1-15,4 0-2 0,2-2 0 0,0 2 5 0,4-2-3 16,-2 1 2-16,2-1-2 16,-5 2-2-16,6-2-1 0,-4 0 1 0,1 1 4 15,1-2-3-15,-6 3 2 0,6-2-4 16,-7-1 3-16,2 1-2 0,-4-2 2 0,8 3 2 16,-3-3 0-16,0 2-4 0,3 1 4 15,0-1-3-15,2 0-1 0,2 0 0 16,-1 2 1-16,3-1-3 0,0-1 3 0,13 2 0 15,-24-2 1-15,12 2-4 0,12 0 4 16,-21-2-1-16,21 2-3 0,-15-1 6 0,15 1-4 16,-13-1 0-16,13 1 1 0,0 0 0 15,-20-2 1-15,20 2 2 0,0 0 0 0,-13-2-5 16,13 2 1-16,0 0 4 16,0 0-6-16,-12-2-13 0,12 2-32 0,0 0-40 15,0 0-57-15,0 0-80 0,-7 4-93 16,7-4-74-16,0 0-111 0,0 0-194 0,0 0 4 15,11 13 66-15,-6-8-380 0,2 2-481 16</inkml:trace>
  <inkml:trace contextRef="#ctx0" brushRef="#br0" timeOffset="30669.62">27861 15195 2711 0,'3'-3'25'0,"-3"3"34"0,12-9 7 15,-7 6 8-15,7-2-5 16,5-1-1-16,19-2 22 0,6-1 18 0,17 1-9 16,8 0 4-16,5 0-10 0,8 1-8 15,6 4-6-15,1-4-2 0,1 2 0 16,1 3 7-16,1-1-5 0,-4-1 8 0,-7 1-1 15,-6 0-2-15,-8 1 8 0,-13-1 12 16,-7-1 10-16,-3 3 14 0,-12-3 8 0,-5 2 6 16,-6 0-3-16,0 0-3 0,-5 1-9 15,-3-1-13-15,3 0-9 0,-14 2-12 0,16-3-12 16,-16 3-21-16,14-2-40 0,-14 2-52 16,9-2-70-16,-9 2-88 0,0 0-92 15,0 0-95-15,0 0-131 0,0 0-184 16,0 0 55-16,0 0-409 0,0 0-518 0</inkml:trace>
  <inkml:trace contextRef="#ctx0" brushRef="#br0" timeOffset="32171.53">29790 14600 2640 0,'3'-5'-94'15,"-1"0"36"-15,-2 5 22 0,7-8 24 0,-7 8 24 16,3-7 21-16,-3 7 19 0,4-7 13 16,-4 7 9-16,2-7 6 0,-2 7 6 15,4-9 11-15,-4 9-12 0,0 0 12 0,3-8 5 16,-3 8-3-16,0 0 1 0,6-7-2 16,-6 7-11-16,0 0-12 0,0 0-12 15,0 0-1-15,0 0-4 0,0 0 16 16,0 0 15-16,-4 36-4 0,-7-7 10 0,2 5 5 15,-3 4 9-15,-3 8 0 0,-1 2-7 16,2 2-5-16,-2 1-8 0,1-2-10 0,-1-5-5 16,3-8-7-16,1-2-6 0,0-5-7 15,0 1-5-15,2-10-3 0,3-3-5 16,-1-3-9-16,3-2-32 0,-2-2-29 0,6-1-44 16,-5-2-46-16,4-1-74 0,2-6-70 15,-3 2-73-15,3-2-98 0,0 0-170 0,0 0 19 16,7-19-327-16,-3 8-393 15</inkml:trace>
  <inkml:trace contextRef="#ctx0" brushRef="#br0" timeOffset="32719.59">29603 14832 2500 0,'-4'-7'-23'0,"4"7"7"15,0 0 4-15,8-9 12 0,2 8 16 16,1-3 5-16,7 2-2 0,4 1-2 0,6-1-1 15,17-2-1-15,0 3-19 0,5-3-32 16,11-3-30-16,0-1-21 0,0-3-18 16,-9-4 3-16,-2 0-2 0,-2-5 9 15,-6 0 10-15,-6-5 10 0,-4-4 10 16,-3-5 6-16,-10 4 23 0,2-1 15 0,-6-2 23 16,0 3 19-16,-5 0 9 0,0 7 22 15,-9 1 10-15,3 4 11 0,-4 4 9 0,-4 1 1 16,3 2 9-16,-5 1 11 0,-3 5 10 15,-3 2 14-15,12 3 5 0,-29 5 6 16,0 12 13-16,1 5 1 0,-5 12 3 0,3 6-11 16,1 4-1-16,5 6-8 0,-1-2-10 15,6 3-12-15,2 2-15 0,0-5-11 16,4 4-5-16,-1-8-10 0,1-6-5 16,-3-5 7-16,5-2 9 0,-3-4 10 0,3-6 11 15,2-4 16-15,4-3 10 0,-4-2 12 16,6-3 13-16,-3-1 15 0,2-1 0 0,4-7-15 15,0 0-18-15,0 0-13 0,0 0-11 16,0 0-14-16,23-24-12 0,-2 5-7 16,2 2-12-16,-4 5-4 0,-2 0-9 0,-3 3-5 15,-5 3-17-15,-2 3-4 0,4 2-4 16,-11 1 2-16,0 0-4 0,20 15-2 0,-16-4-1 16,-3 2-2-16,4 2-1 0,-3 3-2 15,0-1-4-15,-4 0-1 0,2 1-1 16,-2-2 0-16,2 0-15 0,-3-4-30 15,1 2-30-15,2-4-40 0,0 0-39 0,0-1-61 16,0-4-63-16,0-5-102 0,0 9-140 16,0-9-210-16,9 3 24 0,-9-3 60 15,9 2-389-15,-9-2-500 0</inkml:trace>
  <inkml:trace contextRef="#ctx0" brushRef="#br0" timeOffset="33089.44">30371 15097 2722 0,'0'0'2'0,"0"0"21"0,0 0-1 0,3-8 11 0,-3 8 18 0,0 0 11 0,0 0 1 15,12-3 0-15,-12 3-3 16,13 0-6-16,-13 0-7 0,0 0-3 0,22-2-5 16,-22 2 0-16,16 0-6 0,-16 0-2 15,16-2-6-15,-9-1-12 0,-7 3 2 16,11-8 1-16,-4 0-4 0,-3 3 1 0,-3-2-4 15,-1-1-1-15,0 8-1 0,-3-18 6 16,-6 9 6-16,4 3 4 0,-6 1 21 0,-3 1 5 16,1 3 18-16,-2 1 3 0,-2 1 16 15,-1 5 22-15,0 0 20 0,-2 3 18 16,-5 8 6-16,3 1 6 0,3 0 7 16,4-1 3-16,1-1-14 0,5 1-9 15,-1 0-14-15,4-1-5 0,2 1-14 0,3-2-11 16,2 0-8-16,3 1-8 0,2-1-14 15,6 1-37-15,2-3-47 0,2-2-67 0,1-1-81 16,2-2-83-16,3-2-101 0,-4-2-139 16,1-4-238-16,3 0 63 0,0-4 74 0,1 0-320 15,2-1-387-15</inkml:trace>
  <inkml:trace contextRef="#ctx0" brushRef="#br0" timeOffset="33417.44">31574 14490 2770 0,'-3'-8'94'15,"-1"5"-14"-15,4 3 3 0,0 0 33 0,-19 22 27 16,4 3 35-16,-8 13 29 0,-2 9 8 15,-2 2 3-15,-1 7-5 0,-9 18-4 0,9-13-12 16,-8 10-20-16,9-12-15 16,1-3-8-16,-1-2-20 0,2-3-13 0,4-3-10 15,1-5-14-15,0-4-10 0,3-7-6 16,2-5-9-16,-3-3-10 0,7-7-32 16,0-2-43-16,1-3-53 0,3-2-52 0,-1-3-69 15,5-1-81-15,-4-1-72 0,7-5-70 16,0 0-68-16,0 0-70 0,0 0-79 0,16-25-379 15,-3 10-480-15</inkml:trace>
  <inkml:trace contextRef="#ctx0" brushRef="#br0" timeOffset="33573.89">31271 15254 2644 0,'16'-9'-41'0,"-7"3"35"0,2 0 21 15,-6 4 25-15,-5 2 46 16,0 0 47-16,0 0 27 0,0 0-6 0,0 0-7 0,6 18-13 16,-10-7-13-16,-2 1-13 15,0 4-11-15,0-3-43 0,-1 1-79 0,0 0-71 16,-4 1-89-16,4-2-123 0,0-2-164 15,-3 2-72-15,0-5 50 0,5 0-92 16,-1-1-86-16</inkml:trace>
  <inkml:trace contextRef="#ctx0" brushRef="#br0" timeOffset="34014.37">31560 15116 1613 0,'13'-24'72'0,"-3"3"12"0,-3 5 14 0,1 2 9 16,-1 2-7-16,0 2-16 15,4-2-9-15,0 3-13 0,1 0-34 0,1 4-32 16,-1 4-36-16,4-1-34 0,-1 4-11 16,1-1-5-16,-3 1 11 0,0 1-1 15,0 2 5-15,-2 1 15 0,-2-2 14 0,-2 2 25 16,-3-1 30-16,-4-5 29 0,2 8 31 16,-2-8 16-16,-8 11 16 0,1-2 10 0,-5-2 7 15,-1 1 11-15,-5 0 3 0,2 5 7 16,-4-3 10-16,4 2 5 0,-4 0 4 15,3 0-6-15,2 1-4 0,2 0-13 0,1 0-5 16,5 1-6-16,3 0 1 0,0-2-2 16,6 0 1-16,0 3-4 0,4 1-5 15,-1-3-9-15,1 3-3 0,2-1-8 16,-2 1-9-16,-3-3-1 0,3 3 1 0,-3-2 10 16,-1-1 10-16,-2 1 14 0,-2-2 20 15,1-2 22-15,-5 0 6 0,-1 3 3 16,-4-3-8-16,0 0-11 0,-1-3-12 0,-8 2-18 15,4-3-15-15,0 2-8 16,-2-5-10-16,2 0-9 0,-2-3-39 0,0 2-62 0,0-4-63 16,1-1-74-16,0-3-89 0,4-2-86 15,5-4-78-15,8-5-130 0,10-13-201 16,10-10 33-16,21-6 74 0,10-13-383 16,9 1-493-16</inkml:trace>
  <inkml:trace contextRef="#ctx0" brushRef="#br0" timeOffset="34359.43">32308 14654 2739 0,'21'-27'-8'0,"-2"4"45"0,0-1 57 0,-4-1 50 0,-1 9 60 0,-5 0 46 16,-3 6 9-16,2 1-26 0,-4 2-31 15,-4 7-16-15,0 0 30 0,0 0 17 0,-11 29-2 16,-5 4 1-16,-9 15-15 0,-4 5-9 16,-9 19-18-16,0 4-16 0,-4-2-28 15,2-4-7-15,1 0-10 0,8-13-9 0,-1-4-33 16,1-2-42-16,1-3-54 15,-1-2-62-15,3-4-60 0,3-3-48 0,3-13-42 16,4-2-51-16,2-7-22 0,5-4-10 16,-1-2-5-16,5-4 12 0,-3-4 15 0,3 1 28 15,-1-4 29-15,8 0 44 0,-13 0 46 16,13 0 48-16,-13-4 44 0,13 4 48 16,-12-5 54-16,12 5 49 0,-7-5 40 0,7 5 26 15,0 0-3-15,-6-5-3 0,6 5-7 16,0 0-3-16,18-12-14 0,0 7-13 0,3-2-12 15,10-4-19-15,1 1-29 0,2 0-47 16,0 2-69-16,-5 2-92 0,-4 1-96 0,-3 1-112 16,-1 3-165-16,-5 1-151 15,-7 1 51-15,1 3-279 0,-7 3-371 0</inkml:trace>
  <inkml:trace contextRef="#ctx0" brushRef="#br0" timeOffset="34940.78">29192 16365 2742 0,'-9'0'188'0,"9"0"35"0,0 0 33 0,-12 2 37 0,12-2-1 0,0 0-18 15,0 0-21-15,14-22-21 0,0 11-22 16,11-6-16-16,9 0-25 0,10-8-19 0,8 0-13 16,1-3-16-16,6-4-27 0,17-9-18 15,1-2-26-15,-1-6-26 0,-2-1-25 0,-2 1-20 16,0-1-5-16,-9 4 1 15,-15 10-3-15,-6 5 6 0,-6 4 2 0,-9 6 6 16,-12 8-4-16,-2 1-2 0,-2 3 1 16,-6 3-1-16,-5 6 2 0,0 0 3 15,0 0 0-15,0 0 1 0,-42 11 5 0,21 0-2 16,-6 5 1-16,4 2-1 0,4-5 2 16,6 3 0-16,0-3 1 0,7 1 5 0,2 1 9 15,2 3 7-15,4-1 9 0,3 3 12 16,6 8 2-16,0-6 4 0,1 6 3 15,1-4 2-15,-2-2 1 0,-1-5 7 0,-5-2 2 16,1 1 8-16,-2-2 9 0,-1-2 23 16,-3-2 17-16,0 0 10 0,-1 2 4 0,-5-1-5 15,-3-1-10-15,-3 0-8 16,-3 1-12-16,-4 0-13 0,-2-6-4 0,0 2-11 16,-4-1-29-16,2-3-40 0,3-3-58 15,0 0-63-15,3-5-81 0,2-6-87 0,8 2-81 16,3-9-55-16,6-4-47 0,9-12-26 15,16-8-30-15,5-1-44 0,6 3-29 0,8-3-435 16,-3 3-514-16</inkml:trace>
  <inkml:trace contextRef="#ctx0" brushRef="#br0" timeOffset="35496.18">30277 15718 2718 0,'33'-31'-52'0,"-8"9"46"15,-2 3 41-15,-1-1 45 0,-1-1 45 0,1 0 38 16,-4 7 24-16,-4 3 19 0,-5 1 1 16,-2 2-18-16,4 1-23 0,-6 6-13 15,-5 1 16-15,0 0 36 0,9 17 11 16,-10-1-13-16,-3 7-6 0,-4 10-5 0,-2 3-10 15,1 0-10-15,-4-1-22 0,1 2-12 16,-1 1-13-16,4-4-10 0,-3-3-10 16,3-1-14-16,-1-7-10 0,2-6-7 0,3-2-10 15,-1-2-2-15,2-3-2 0,1 0-4 16,1-3-1-16,0 0-12 0,2-7-16 0,0 0-28 16,0 0-4-16,0 0-3 0,0 0 7 15,0 0-1-15,0 0 5 0,0 0 2 0,30-12-4 16,-30 12-6-16,0 0 0 15,8-3-1-15,-8 3-1 0,0 0 1 0,0 0 10 16,0 0 1-16,9 8-3 0,-9-8 4 16,6 10 11-16,-5-5-8 0,-1-5 3 15,11 11 0-15,-4-8 1 0,0 3-2 0,5-5-2 16,1 1 3-16,0 0 2 0,3-2-7 16,3-4-6-16,5 1-36 0,0-1-3 0,-3-1 2 15,-3 2 3-15,0-1 1 0,-5 2-5 16,1 0 3-16,-14 2-2 0,14 0 3 0,-14 0 15 15,11 8 2-15,-11-8 8 0,0 10 4 16,0-10 6-16,-7 15 4 0,7-8-3 16,-4 3 4-16,3 0-5 0,-1-2 2 15,2-8 5-15,0 13 2 0,0-6-3 16,2 0 8-16,-2-7-4 0,12 9 3 0,-5-6 2 16,-7-3-1-16,18 2 0 0,-18-2-2 15,14 0-2-15,-14 0 0 0,18-7-2 0,-9 2-1 16,-2-2-1-16,3-3 3 0,-2-1-11 15,-1 0-12-15,3-9-15 0,-3 2-9 0,1-2-18 16,-4 6-9-16,0-2-12 0,-1 4-23 16,-3 2-46-16,-1 1-46 0,-3 0-55 0,-3 3-60 15,-2 1-63-15,-4 3-96 0,4 2-144 16,9 0-90-16,-30 7 67 0,12 3-353 16,1 0-460-16</inkml:trace>
  <inkml:trace contextRef="#ctx0" brushRef="#br0" timeOffset="35827.44">30988 15998 2895 0,'-4'-7'125'0,"0"-2"18"0,4 4 19 0,0 5 20 0,-3-7-6 0,3 7-9 16,0 0-19-16,0 0-4 0,0 0 4 15,0 0-6-15,0 0-14 0,-16 17-5 16,12-6-15-16,3-2-10 0,-1 2-8 16,2 1-8-16,-2 0-11 0,2-2-2 15,0-1-7-15,0 2-7 0,2-3-2 0,0 0-5 16,-2-1-4-16,3 0-1 16,-3-7-9-16,10 10-2 0,0-8-14 0,-10-2-14 0,19 2-12 15,-19-2-12-15,22-5-9 0,-8 0-14 16,-1-4-28-16,1-5-22 0,1 1-34 0,0-3-41 15,2-8-41-15,2 0-42 16,-4 2-56-16,-3 1-83 0,-4 6-139 0,-7 3-84 16,3 2 66-16,-4 3-198 0,0 0-235 0</inkml:trace>
  <inkml:trace contextRef="#ctx0" brushRef="#br0" timeOffset="36073.18">31424 15715 2395 0,'8'-17'172'16,"-2"1"27"-16,-3 4 28 0,3 4 24 0,-2 0 8 16,-2 2-9-16,-2 6-25 0,3-7-27 15,-3 7-17-15,0 0-3 0,0 0-10 0,-11 38-16 16,-4-8-11-16,-6 12-15 16,-8 4-11-16,-1 6-8 0,-2 1-12 0,-10 12-7 15,7-14-30-15,1 3-49 0,1-4-53 16,3-3-58-16,8-6-42 0,-1-3-64 15,11-11-45-15,2-6-47 0,7-8-55 0,5-4-112 16,1-5-131-16,-3-4 11 0,23-7-276 16,8-6-346-16</inkml:trace>
  <inkml:trace contextRef="#ctx0" brushRef="#br0" timeOffset="36419.75">31809 15797 2607 0,'11'-9'112'0,"-3"1"35"0,-6 3 33 0,4-1 13 16,-6 6 25-16,0 0 38 0,0 0 41 15,0 0 18-15,-14 25 3 0,-3-5-8 16,-4 5-13-16,2 6-14 0,-9 7-21 16,-1-2-20-16,3 0-24 0,1 2-18 0,-2-2-22 15,6-7-17-15,2-1-17 0,0-2-13 16,2-4-15-16,1-4-13 0,5-2-8 0,1-5-8 16,3-2-5-16,-2 2-18 0,-1-6-24 15,4-1-25-15,6-4-26 0,-15-2-25 0,15 2-25 16,-17-14-19-16,7 1-18 0,5-1-3 15,-1 0 9-15,0 0 9 0,0 4 6 16,3-1 5-16,-3 3 6 0,-1 1 5 0,-2 3 10 16,9 4 16-16,-16-4 9 15,16 4 10-15,-25 5 4 0,12 2 6 0,-1 0 3 16,3 1 1-16,-1 2 2 0,4 3-1 16,1-4-3-16,2 2-6 0,3 0-30 0,2-3-59 15,5 0-96-15,4 1-109 0,3 0-132 16,9-2-160-16,2-3-173 0,4 0 60 0,-1-2-488 15,7-1-661-15</inkml:trace>
  <inkml:trace contextRef="#ctx0" brushRef="#br0" timeOffset="37006.08">32290 15404 3167 0,'0'-13'-56'0,"0"3"7"0,0 2 4 0,0 8 2 0,3-7 8 15,-3 7 6-15,0 0 16 0,0 0 24 16,0 0 26-16,0 0 36 0,-15 40 46 16,2-13 31-16,-1 8 38 0,-7 9 26 15,-2 5 23-15,-3 2 13 0,-3 2 2 0,-5 4 3 16,-6 15 6-16,-3-2-7 0,11-15-7 15,2-1-27-15,-1 2-12 0,4-7-22 0,-1 1-16 16,4-5-18-16,-1-3-16 0,7-11-11 16,3-3-14-16,3-6-8 0,5-5-10 15,0-5-6-15,-1 0-9 0,5-2-7 0,-4-1 0 16,3-2-5-16,3-2 2 0,1-5 1 16,-6 10 4-16,6-10-5 0,-4 5-10 0,4-5 1 15,0 0-9-15,0 0-3 0,0 0-7 16,0 0-5-16,0 0-5 0,0 0-4 0,0 0-5 15,8-32-1-15,-1 21-1 0,1-2-5 16,2 1-1-16,1-1-5 0,-1 2-1 16,1 0-1-16,0 3-5 0,1-1-1 15,-1 2 2-15,2 2-2 0,-1 2-2 16,-1 1 0-16,-11 2-2 0,21 0-7 0,-9 4 9 16,-2 1-5-16,-1 2 7 0,0 3 0 15,-1 4 0-15,-4 0 1 0,-2 1 8 0,0 0-3 16,-4 0 10-16,-3 3 12 0,2-1 9 15,-7 0 9-15,1 0-26 0,-1 0-20 0,-1-1 0 16,0-4 0-16,-3 1 0 0,1-2 0 16,1-3 0-16,-1 0 0 0,2-3 0 15,-1-2-18-15,1-1-284 0,-3-4-138 0,14 2-117 16,-16-8-188-16,10-1-141 0,2-2 76 16,8 0-698-16,3-3-953 0</inkml:trace>
  <inkml:trace contextRef="#ctx0" brushRef="#br0" timeOffset="37358.31">32234 16296 4435 0,'0'0'27'0,"0"0"-3"0,0 0 2 16,0 0 15-16,0 0 40 0,0 0 23 16,0 0-3-16,0 0-3 0,0 0-8 0,0 0-12 15,7 17-7-15,-7-17-8 16,8 7-3-16,-8-7-7 0,5 5 0 0,-5-5-4 0,16 4-1 15,-16-4-5-15,17-2-6 16,-17 2-2-16,19-9-5 0,-10 2 0 0,2-3-7 16,-6-1-1-16,1-4-3 0,-5 3-2 15,-1 0-4-15,-1 1-2 0,-9-2-4 16,-2 3 3-16,-6 3 12 0,-1 4 22 0,-1 1 29 16,-2 4 21-16,-5-1 20 0,2 6 21 15,4 0 11-15,1 4-1 0,-7 2-14 0,7-1-9 16,9 2-11-16,2-2-9 0,3 0-12 15,2 0-8-15,2-2-11 0,2 2-14 16,4-1-43-16,-1-1-70 0,8-2-91 0,-2 1-108 16,-2-2-106-16,5 1-102 15,-4-3-138-15,-3 4-224 0,-1-2 84 0,-4 1 83 16,-11 8-446-16,-12 8-573 0</inkml:trace>
  <inkml:trace contextRef="#ctx0" brushRef="#br0" timeOffset="37872.87">29239 17445 3569 0,'-22'-2'318'0,"6"2"4"0,5-3 29 0,2 1 40 0,9 2-6 16,-12-5-26-16,12 5-37 0,-4-9-35 0,4 9-31 15,16-19-29-15,2 1-23 0,9-2-20 16,11-5-26-16,5-6-26 0,2-1-26 0,7-5-25 16,14-9-30-16,-1-9-22 0,-1-1-24 15,3-6-24-15,-2-2-30 0,-3 3-11 16,-1 3 3-16,-3 4 0 0,-18 15 4 0,-6 8 12 16,-11 9 3-16,-2 1 6 0,-7 7 1 15,-3 2 2-15,-4 6-5 0,-1-1 2 0,-4 3 1 16,-2 4 3-16,0 0 6 0,0 0-2 15,0 0 3-15,-31 19 2 0,18-7 3 16,0 0 4-16,3 0-3 0,3 2 4 16,-1 0 4-16,6-3-2 0,2 0 11 15,2 4 8-15,4 3-1 0,1 2 9 0,5 6-1 16,3 1 11-16,-2-1 3 0,3 0-3 16,-3-2 4-16,-1-4 2 0,-3-3 0 0,-4-4 14 15,1 0 10-15,-1-1 13 0,-4-2 7 16,-1 1 1-16,-3-1-2 0,-4 0-8 0,0 0-7 15,-4-1-7-15,-1 0-6 0,1-2-6 16,-2-1-9-16,1 0-35 0,1-3-37 16,-1-3-51-16,1 0-83 0,11 0-90 15,-29-10-84-15,23 3-100 0,1-8-95 0,7-5-108 16,1-14-155-16,10-4 65 0,9-6-577 16,4-1-773-16</inkml:trace>
  <inkml:trace contextRef="#ctx0" brushRef="#br0" timeOffset="38479.78">30451 16416 3590 0,'19'-17'-31'0,"-6"5"43"0,-1 2 51 0,-5 3 43 0,-1 0 30 0,2 3 8 16,-8 4 12-16,0 0 56 0,0 0 39 15,5 29 13-15,-12 5 2 0,0-1-12 0,-9 14-16 16,3-1-14-16,-5 2-20 0,2 0-18 16,-4 0-16-16,3-2-13 0,-2 1-18 15,4-12-16-15,2 0-9 0,-3-4-14 16,3-4-9-16,4-6-12 0,0-6-3 0,2-3-9 15,3-1-3-15,1-4-4 0,1 1-4 16,2-8-4-16,0 0-11 0,0 0-1 16,0 0-3-16,41-24-5 0,-14 5-3 0,2-2-6 15,0 0 1-15,-5 6-7 0,-1 3 1 16,-6 2-8-16,-6 3-4 0,3 0-1 16,-5 3-1-16,-1 2 1 0,-8 2 8 15,0 0 11-15,19 6 6 0,-15-1 2 0,0 2-1 0,-3 0 5 16,5 4-7-16,-1-2-5 15,-2 0-6-15,3 0 3 0,-3 0-4 0,1-1-15 16,0-1-2-16,0-2 0 0,-4-5 0 16,10 12 0-16,-5-9 0 0,4-1 0 15,-9-2 0-15,22 0 0 0,-9-2 0 0,1-1 0 16,-14 3 0-16,20-1-4 0,-20 1-26 16,17-2 9-16,-17 2-2 0,11-2 2 0,-11 2-3 15,0 0 11-15,16 5 2 0,-10 0 3 16,-6-5-4-16,9 9 2 0,-5-4 1 15,2 2 5-15,0 0 0 0,1-1 3 0,0 1 2 16,4 0 2-16,3 0-7 0,-1-1 5 16,5-3 3-16,-1-2-2 0,4 0 3 15,-6-1-2-15,4-1-2 0,-5 0 7 16,-1 0-3-16,-1-3-3 0,-1-1 3 0,-4-2 1 16,-1-2-2-16,-2-3 2 0,-2 0-1 15,0 0 0-15,-4-1-3 0,0-3-3 0,-2 4 2 16,0 2-13-16,-1-1-10 0,-1 3-32 15,0 1-44-15,-1 2-45 0,7 5-48 0,-21-4-49 16,21 4-54-16,-20 4-52 0,20-4-63 16,-13 9-83-16,8-2-117 0,-2-3-175 15,6 3 73-15,1-7-532 0,6 16-705 0</inkml:trace>
  <inkml:trace contextRef="#ctx0" brushRef="#br0" timeOffset="38933.4">31054 17097 3392 0,'-7'1'161'0,"7"-1"37"0,0 0 29 0,-17 0 31 0,17 0 33 0,0 0 19 16,0 0-13-16,0 0-31 0,0 0-30 0,-15-5-29 15,15 5-23-15,0 0-23 0,0 0-14 16,0 0-26-16,0 0-18 0,0 0-27 0,0 0-24 16,0 0-4-16,0 0-14 0,0 0-2 15,0 0-4-15,39-10 1 0,-35 5-11 16,3-3 0-16,-2-4 1 0,1-3-3 0,-3-2-1 15,3-5-2-15,-2-2 0 16,-2 2-2-16,-2 4 1 0,2-2-1 0,-4 5-4 16,-2 0-3-16,0 2 0 0,-2 3-4 15,3-1 5-15,-3 5 1 0,3-1-3 0,-1 2-5 16,4 5-2-16,-7-9 4 0,7 9-1 16,0 0 5-16,0 0-3 0,20-7 11 15,-3 4-2-15,4 3 7 0,4-2 1 0,-2 4 4 16,-3-2-2-16,3 1 6 0,-3 1 0 15,-4 3 5-15,0 1 12 0,-3 1 15 0,-5 3 7 16,-2 3 3-16,-6 3-4 0,0 1-4 16,-4 5-11-16,-3 1-1 0,0 8-5 15,0-1-7-15,-1-4-5 0,2 5-18 16,-2-9-25-16,5-1-31 0,-3-5-53 16,3-1-55-16,1-3-66 0,0-1-80 0,-2 2-66 15,1-5-55-15,1 0-54 0,2-8-103 16,7 6-174-16,-7-6 19 0,0 0-518 0,30-19-708 15</inkml:trace>
  <inkml:trace contextRef="#ctx0" brushRef="#br0" timeOffset="39129.44">31784 16552 3436 0,'6'-18'37'0,"-3"3"49"0,1 3 67 0,1 4 43 16,-2 0 29-16,-3 1 15 0,0 7-4 15,4-8-20-15,-4 8-20 0,0 0 16 16,0 0 2-16,0 0-1 0,-16 36-22 0,5-5-9 15,-2 3-23-15,-8 12-19 0,2 6-13 16,-2-1-14-16,2 1-10 0,1-3-24 0,0-1-47 16,0-3-64-16,2-2-67 0,2-9-76 15,-3-3-70-15,5-1-55 0,3-1-46 0,0-7-38 16,-1-7-63-16,0-3-96 0,5-3-101 16,-4-2 10-16,0-3-365 15,4 0-475-15</inkml:trace>
  <inkml:trace contextRef="#ctx0" brushRef="#br0" timeOffset="39297.07">31477 17064 2858 0,'0'-12'71'16,"-1"0"66"-16,1 3 62 0,0 2 55 16,0 7 39-16,0 0 8 0,-2-13 1 15,2 13-14-15,0-9-34 0,0 9-24 0,0 0-35 16,2-7-31-16,-2 7-69 0,0 0-77 16,15-3-110-16,-15 3-123 0,28 2-121 0,-9-1-147 15,3-1-238-15,1-1 57 0,-3 1 71 16,0 1-276-16,5 3-353 0</inkml:trace>
  <inkml:trace contextRef="#ctx0" brushRef="#br0" timeOffset="39644.57">31765 17020 2633 0,'0'0'158'0,"0"0"12"0,0 0 16 16,0 0 5-16,0 0 2 0,0 0-7 0,0 0-16 15,-34 0-21-15,34 0-7 0,0 0-13 16,0 0-10-16,0 0-8 0,0 0-11 0,0 0-6 15,21 11-11-15,-21-11-7 0,17 0-5 16,-17 0-9-16,23-1-6 0,-23 1-3 16,19-4-7-16,-10-2-3 0,1 3-5 0,-4-3-4 15,1-3-3-15,-1 1-1 16,-4 0-6-16,-2-1 0 0,-2 0-5 0,-6 0-4 16,1 2-2-16,-5 3-3 0,1 0 1 15,-7 4 4-15,18 0 6 0,-30 5 3 0,15 2 8 16,-2 2 3-16,0 3 7 0,-1 1 10 15,7 1 5-15,-3 0-6 0,3-1 5 16,6 1-1-16,-2 2-5 0,2-3-8 0,1 3-1 16,4-2-5-16,2-2-7 0,5 1-24 15,0-2-49-15,4-1-65 0,5-2-85 0,4-3-80 16,7-1-61-16,0-6-60 0,10-3-68 16,2-5-104-16,1-4-84 0,7-8 60 15,1-7-256-15,4-9-332 0</inkml:trace>
  <inkml:trace contextRef="#ctx0" brushRef="#br0" timeOffset="40012.87">32536 16538 2314 0,'21'-33'41'16,"-9"9"58"-16,-2 7 61 0,-1 2 73 16,-4 3 44-16,-1 3 22 0,1 3 5 15,-3-2-13-15,-2 8-15 0,0 0 21 0,0 0 19 16,0 0 1-16,-39 45-5 0,10-5-18 16,-3 2-13-16,-2 7-18 0,-2 1-21 0,0 2-17 15,-11 13-21-15,13-13-16 0,-2 1-20 16,6-2-17-16,5-1-15 0,-1-4-14 15,5 0-13-15,3-14-10 0,7-7-11 0,0-2-8 16,3-10-75-16,2-3-5 16,1-1 0-16,1-4 0 0,4-5 0 0,0 0 0 15,0 0 0-15,0 0 0 0,0-25-49 16,0 2-45-16,2-4-9 0,-2-1 1 0,-4-8 10 16,-6 4 8-16,-1 6 10 0,-4 7 19 15,1 7 27-15,-7 5 43 0,1 2 26 16,-5 7 34-16,0 4 31 0,-4 5 21 0,0 5 16 15,1 4 1-15,6 1-114 0,2 2-30 16,5 4 0-16,7-4 0 0,4 0 0 0,4-7 0 16,0 4 0-16,4-2 0 0,2-1 0 15,2-1 0-15,-1-5 0 0,3 2 0 16,2-5 0-16,-1 1-206 0,0-4-290 16,-1-1-99-16,-1-3-156 0,-1 1-135 15,-8-2 85-15,0 0-715 0,0 0-960 0</inkml:trace>
  <inkml:trace contextRef="#ctx0" brushRef="#br0" timeOffset="42936.28">20131 16560 3780 0,'-14'-9'-211'0,"5"4"51"0,4 0 40 0,5 5 31 16,-16-10 32-16,7 4 29 15,-1 1 33-15,0-2 26 0,3 1 25 0,-2 1 24 16,9 5 5-16,-11-9 1 0,6 6-2 16,5 3-4-16,-9-6-5 0,9 6-4 15,-6-5-10-15,6 5-1 0,0 0-7 0,0 0-1 16,-7-5-7-16,7 5 1 0,0 0 17 16,0 0 5-16,0 0 6 0,38 2 2 0,-13 0-4 15,14-1-5-15,7 3 0 0,3-3-6 31,14 3-2-31,7-1 7 0,3-1 9 0,7 2-1 0,-2-2 3 0,2 1-9 16,-2 2-8-16,-4 0-7 0,-3 0-6 0,-8 0-5 16,-16 0 0-16,0 1-7 0,-10-1-5 0,-6-2 0 15,-8 1-6-15,-5-3-1 16,2 2-1-16,-7-1-4 0,1-1 0 0,-1 2-2 16,0-2-2-16,-1 1 2 0,0 0 0 15,2 0-3-15,1-2 2 0,5 1-2 16,1 1 3-16,6-2-6 0,0 2 2 0,16 0 0 15,-4-1-3-15,3 3 1 0,1 1-2 16,-4 2-3-16,-1-2-1 0,1 2 0 0,-5 0 1 16,-3-2-3-16,-6 0 4 0,-3 2 0 15,3-2-2-15,-2 0 2 0,2 0 0 16,-1-1 2-16,1-1-3 0,0 0 2 0,1-1-3 16,3 0 3-16,11 1 0 15,-8-1 5-15,8-1 1 0,1 1-1 0,-4 2-3 16,1 0 2-16,0 1 1 0,1-2 0 15,-9 2-6-15,-6-2 0 0,3-1-2 0,0 3 0 16,0-1 0-16,-2 1 1 0,0-2 1 16,2 1 1-16,-2-3-1 0,16 3-2 15,-1 0 2-15,-1-3-1 0,4 1-1 0,-2-2-1 16,6 1 2-16,0 2-2 0,1-3 0 16,-5 0 0-16,1 1 0 0,0 0 0 0,-1-1-1 15,-8 0-1-15,-3 0 1 0,10 2 1 16,-7-4-2-16,6 2-1 0,4 0 1 15,-6-1 3-15,5 0-1 0,-2-2-3 16,5 0-2-16,0 2 1 0,0-3 4 16,1 2-1-16,-3-1-1 0,1-1 6 0,-3 3-4 15,0-3-3-15,-1 1 3 0,1 1-3 16,0-2-2-16,-2 3 0 0,3-3 2 0,0 1 0 16,-3 2-1-16,4-5-1 0,-6 5 3 15,3-3 1-15,-1-1-3 0,-3-1 2 0,-1 3-4 16,-1-2 4-16,-7 2-1 0,-4 1 0 15,0-1-2-15,-4 2 2 16,0-2 2-16,-2 0-3 0,0 3 3 0,2-4-1 0,-2 3 0 16,2-1 0-16,3 0-2 15,3-1 0-15,2 1 1 0,1 0 0 16,10 1-1-16,3-3 2 0,-6 3-2 0,3-3 0 16,-1 1-2-16,1 0-2 0,-10 0 2 0,-3 2-2 15,0-1 2-15,-1 2 3 0,-5-2 0 16,-4 1-1-16,4-1 1 0,0 2-1 15,-2-1 0-15,2-2 0 0,4 2 1 0,1-1 1 16,1 0-1-16,2 0 1 0,9 1 0 16,0-3-3-16,-6 3 3 0,-5-1-1 0,-2 0 2 15,-2 1 0-15,-7-3-1 16,6 2 0-16,-8 1 3 0,2-1 1 0,-1 0-5 16,-1-1 0-16,-1 0 1 0,2 0 1 15,0 0-3-15,3 0 0 0,-4-2 0 16,2 1-2-16,3 1 4 0,2-3-3 0,2 3 1 15,0-2 1-15,-1 1-2 0,3 2 2 16,-4-4-1-16,1 3 1 0,-6 0-1 0,4-3 3 16,-4 3 3-16,0-3-4 0,1 0 0 15,0 0-1-15,3-4 1 0,-6 0 4 16,4 3-5-16,-1-1 1 0,-2-3 0 0,0 1 0 16,3 0-2-16,-4-1 3 0,4 0-3 15,-3 2 2-15,0-3-3 0,-2 1 2 0,3 0 1 16,1-1-1-16,-3-2-1 15,0 1 1-15,0-2-1 0,-1 2 1 0,2-3 1 16,-1 2-1-16,5-6 2 0,0 0-3 16,-4 2-13-16,-2 4 0 0,3-3 1 15,-5 2 0-15,0 1 4 0,3 0 0 0,-5 3 0 16,2 0 2-16,0-3 2 0,-4 3 2 16,-2-2 5-16,3 1-6 0,0 1-2 0,-2-3 1 15,-3 3 1-15,3-2 2 0,-1-1 1 16,-3 2-2-16,5 1 4 0,-3-4-2 0,-3 2 0 15,3 0 1-15,2 0 4 0,-5 1-3 16,1 0 9-16,4 0 2 0,-4 0 4 16,-1-1 1-16,4 2 0 0,-1 1 4 0,0-1-2 15,-3 1-1-15,1 3-1 16,0-2-3-16,0 3 0 0,-2 6-3 0,4-12-3 16,-4 12 0-16,1-9-1 0,-1 9-21 15,0-9-24-15,0 9-40 0,0-7-48 0,0 7-52 16,0 0-54-16,0 0-52 0,0 0-64 15,-9-6-118-15,9 6-195 0,-17 2 30 0,17-2 73 16,-31 4-273-16,9 3-317 0</inkml:trace>
  <inkml:trace contextRef="#ctx0" brushRef="#br0" timeOffset="49400.86">19801 17419 2252 0,'-12'-5'-31'0,"-1"-1"22"15,2 0 16-15,-2-1 18 0,0 2 24 0,3 0 27 16,-2 0 28-16,3-1 24 0,0 1 31 16,-1 2-11-16,2-1-3 0,8 4-5 15,-11-6-8-15,11 6-18 0,-5-4-7 16,5 4-14-16,0 0-4 0,0 0-5 0,0 0 2 16,41-1 0-16,1 4 7 0,13 4-6 15,10-1-15-15,5 7 0 0,9-1-10 16,16 7 1-16,2 1-9 0,2-1-4 0,0 3-1 15,0-3-10-15,-2 0-1 0,0-2 0 16,-18-3-5-16,-3-2-5 0,0-2-1 0,2 0-2 16,-1-1-3-16,-5-3-5 0,0 0 6 15,-1-1 15-15,-7 2 0 16,1-4 3-16,-13 1 2 0,-3-1 4 0,-5 1-2 16,0-1-2-16,-5-3 3 0,-1 4-6 15,3-2-4-15,-1 0 0 0,-1 0 2 0,6-2-4 16,-2 0-3-16,7 0 0 0,2 0-4 15,12-2-6-15,7 2 0 0,-1 0-3 16,5 2-2-16,-7 0 0 0,0 0-3 0,-1-1-2 16,-3 3 1-16,-3-3-3 0,-13 1 1 15,0 2-4-15,-2-2 1 0,-5 1 0 0,2-1 1 16,-2 0 0-16,-1-1-4 0,1 1 2 16,-7-1 0-16,8 1-1 0,1-2-2 15,1 0 2-15,2 0-1 0,0 0-1 0,-1 0 0 16,5-2 1-16,-3 1-1 15,-1-1-2-15,-1 1 2 0,4-1-2 0,-1 0 1 16,-3-1 2-16,1-1-4 0,1-1 2 16,-1 0 1-16,-2 1-2 0,-3 1-2 0,4 0 2 15,-2-1-1-15,1 1 0 0,4 1 4 16,0-1-4-16,-3-1 0 0,-1 1 1 16,1 1 2-16,4-1 0 0,-6-1-2 0,-2 0 0 15,6 3 1-15,-6-2-1 0,4-2 0 16,0-1 2-16,-3 1 2 0,2 0-2 0,-1 1-5 15,2 1 3-15,-2 0-1 0,-1 1-1 16,2 0 0-16,-4 1 3 0,-4 1-3 16,-8 0-1-16,15 1 2 0,-5 1-2 15,-6 0 2-15,-3-1 0 0,-3-1-1 16,-1 2 2-16,-3-2 3 0,0 0-3 0,-1 0 0 16,-3 0 4-16,6 0-2 0,-3-2-2 15,-1 1 1-15,1 1-1 0,2-2 0 0,1 2-2 16,-4-2 1-16,3 1 1 0,-2 1-1 15,1 0-1-15,1 0 5 0,1 0-2 16,-3 0-4-16,8 0 0 0,-7 0 3 0,-1 0-1 16,2 0 1-16,-1 0 0 0,-1 0 0 15,3 0 0-15,-5-2 0 0,1 2 0 16,0-2 0-16,-2-1 1 0,2 1 9 16,-1-2-7-16,-1 3-4 0,2-3-2 15,-1 1 5-15,7-1-4 0,-1-1-3 0,4 4 0 16,8-4 2-16,2 1-1 0,-6 2 2 15,-7-1-1-15,5 1 2 0,9 0-3 0,-12-1 2 16,-1 1 1-16,-3-1-1 0,1-1 2 16,-4 0 2-16,1-1 0 0,-2-5 3 15,1 2-6-15,8-5 0 0,-2 0 10 0,-5 1-11 16,4-3 2-16,-1 3-2 0,-3 0 2 16,-6 2-1-16,4 0 4 0,-3 1-2 0,-2 2-4 15,-2 0 0-15,3 0 2 0,-5 0-1 16,3 0 2-16,-3 3 7 0,-2-2 0 15,-1 1 11-15,2 0 2 0,-1-2 3 16,1 0-1-16,-3 1 0 0,4-5-4 16,0 3 0-16,0-3 0 0,-2 1-4 0,5-2-2 15,-1 0-2-15,-2 2-3 0,3-3 2 16,-1 2-1-16,0-2 0 0,0 3-5 0,-1 1 0 16,-1 0 3-16,0 0-4 0,3-2 9 15,-3 2-6-15,2-1-4 0,-2-1 7 16,0-3 0-16,1 0 1 0,-1 0 0 0,0-3 1 15,1-1 0-15,-1 2 1 0,0-1 0 16,5-9-3-16,-5 6 1 0,-1 4-5 0,1-1 6 16,-4 0-2-16,5 1 1 0,0 1-2 15,-3 2-2-15,-4-1 5 0,4 0-5 16,-2 2 4-16,-1 0-1 0,-1 2 4 16,-1-1-3-16,0 3 3 0,-2-3-2 15,2 3 1-15,-2-1-2 0,0 1-1 0,-1 0 1 16,-1 1-4-16,0 7 1 0,0-16-1 15,0 7 0-15,0 9-1 0,-3-13 3 0,1 6-3 16,0 0 1-16,2 7-1 0,-4-14-4 16,0 9 5-16,2-2-2 0,-4 0-1 15,6 7 2-15,-5-13-4 0,-3 6 0 0,5-1 3 16,-6 2 1-16,4-3-4 16,-4 2 1-16,-1-1-3 0,-2-1 1 0,0 1 1 15,-2 1-1-15,-3-3 6 0,-2 1-6 16,0 0-1-16,0 2-1 0,-1-1 1 0,2 0-3 15,-2 1 2-15,-3 1 3 0,5 0-3 16,-3 1 1-16,1 0-2 0,-2-1 4 16,-1 3-1-16,-2-1 4 0,5 4-2 0,-7-1-3 15,6-1 2-15,-2 2 3 0,-6-2-2 16,0 2 0-16,2 0-1 0,4-1 5 0,-1 2-5 16,1-2 1-16,3 1 1 0,-1 0-2 15,-1-2-3-15,6 2 6 0,-4 0-4 16,3 0 0-16,0-2 2 0,3 2-1 15,14 0-1-15,-27 0 4 0,11 0-1 16,1 0 0-16,0 2-2 0,2-2 0 0,-3 0-2 16,-1 2-1-16,3-2 6 0,0 1-2 15,-4-1-4-15,3 2 2 0,0-2 3 0,0 2-2 16,-1-2 2-16,-1 0-2 0,2 0-2 16,0 0 3-16,-3 0-4 0,1 0 1 15,0 0 3-15,1 0-2 0,2 1-1 0,-2-2 2 16,-1 1 0-16,2 0 3 0,-6 0-7 15,4 1 2-15,0-1 0 0,-2 0 3 16,-1 2-3-16,4-2 1 0,0 2 1 0,-2 0 1 16,2-2 0-16,-1 0-2 0,2 0-1 15,0 0 3-15,-1 0-1 0,1-2-1 16,0 2 7-16,0-2-4 0,-5 2-1 0,3-2-2 16,-2 1 1-16,2-1-2 0,-2-1 1 15,-2-1 1-15,-2 1 2 0,-2-1-6 16,1 0 3-16,-3 1 4 0,-7-4-2 0,-3 2-1 15,3 0 0-15,5 0-1 0,3 0-1 16,2 2 5-16,-1-3-5 0,0 1 2 0,1 2 3 16,1-3-1-16,1 3-4 0,5 0-1 15,0 0 5-15,-1-1 1 0,6 3-2 16,-2-1 0-16,1 0 0 0,2-2-4 16,-1 2 2-16,12 2 0 0,-23-3 1 15,11 1 5-15,12 2-5 0,-21-1 3 0,12 1-6 16,9 0 4-16,-27-2-2 0,12 2 6 15,0-2-6-15,0 2 2 0,-3-2-3 0,0 1 2 16,0 0 6-16,-1 1-6 0,1-3 3 16,-2 0 5-16,2 2-2 0,-2-3 1 15,1 2 2-15,0-3-1 0,2 3 0 0,-2-1-2 16,0 0 3-16,-1-1-1 0,4 0-2 16,-2 1 2-16,5 2 0 0,-4-2-4 15,4 1 0-15,-3 0-3 0,3 0 5 16,-1 0-2-16,14 2-2 0,-24-1 1 0,14 1-7 15,10 0 3-15,-18-2 2 0,18 2 0 16,-20 0 2-16,20 0 0 0,-13-1-4 16,13 1 0-16,-17 0-4 0,17 0 8 0,-18 0-5 15,18 0 1-15,-14 3 1 0,14-3-1 16,-20 1 0-16,20-1-1 0,-20 2-5 0,10 0 5 16,-1 0-14-16,-2 0 0 0,1 1 1 15,-1-2 2-15,-1 2 4 0,1-1-3 0,-1 0 5 16,-1 2-1-16,0-1 2 0,0 2 9 15,-5-1-10-15,4 1 2 0,-4-2 0 16,6 3-2-16,-4-4 0 0,1 4 0 0,2-3 2 16,0 2 1-16,-1-1-1 15,1 1 2-15,0 0-2 0,2 0 4 0,-1 0-3 16,1 0-1-16,-3 1 2 0,3 1-4 16,-1-2 5-16,2 0 0 0,-1 2-1 0,-1-1 5 15,1 1-2-15,-3 2 3 0,3 0 4 16,-3-1 2-16,5-1 3 0,-4 2-2 15,0 1 1-15,-5 0 6 0,6 1 5 0,-6-2 1 16,6 2 2-16,-6-1 4 0,4 1 7 16,-2-1 4-16,2-2 2 0,1 3 0 0,4-5-1 15,-2 5-3-15,1-1-1 0,-1-1-4 16,2 3-5-16,-2-2 0 0,2 1 2 16,0 0-1-16,0 3 3 0,3-1 2 15,-1 5 13-15,-2-2-1 0,0-1 1 0,2 5 5 16,2-1 3-16,-2 0 1 0,0 0-2 15,2 3-1-15,0-3 0 0,0 3 3 16,1-2-2-16,1 2-5 0,-1-2-1 0,1 2 5 16,1 1 1-16,2-1-2 0,2 2-3 15,-1 0-10-15,1 2-40 0,1-2 0 0,-1 1 0 16,4 3 0-16,2 7 0 0,-3 0 0 16,3-3 0-16,-1 3 0 0,2-2 0 0,-2-6 0 15,-3-1 0-15,4-2 0 16,-4-1 0-16,1 0 0 0,1-1 0 0,0-4 0 15,-3 0 0-15,4 0 0 0,-1-1 0 16,0-2 0-16,-1 0 0 0,3-1 0 16,1 1 0-16,1-1 0 0,2 4 0 0,1-3 0 15,1 1 0-15,-1-1 0 0,0-1 0 16,3-1 0-16,-3 1 0 0,1-4 0 0,-3-1 0 16,-1-1 0-16,-1-1 0 0,-1 3 0 15,0-6 0-15,-1 1 0 0,-5-5 0 0,8 9 0 16,-8-9 0-16,7 7 0 0,-7-7 0 15,7 5 0-15,-7-5 0 0,0 0 0 16,3 7 0-16,-3-7 0 0,0 0 0 0,0 0 0 16,2 8 0-16,-2-8 0 15,0 0 0-15,0 0 0 0,0 0 0 0,0 0 0 16,4 5 0-16,-4-5 0 0,0 0 0 16,0 0 0-16,0 0 0 0,0 0 0 0,0 0-572 15,0 0-452-15,0 0 102 0,0 0-1007 16,-19-23-1351-16</inkml:trace>
  <inkml:trace contextRef="#ctx0" brushRef="#br0" timeOffset="59663.71">28651 11130 926 0,'0'0'75'0,"-4"-12"-39"0,0 8-13 0,4 4-15 16,-3-9 26-16,3 9-28 0,-6-5-10 16,6 5-19-16,-6-3 0 0,6 3-29 0,0 0-31 15,0 0-88-15,0 0-85 0,0 0 224 16</inkml:trace>
  <inkml:trace contextRef="#ctx0" brushRef="#br0" timeOffset="61062.97">28647 10960 934 0,'4'-17'245'0,"-3"2"24"0,1-1 29 0,-2 5 31 15,0 0 22-15,0 0 8 0,2 3 6 16,-2-1 4-16,0 1-13 0,0 1-25 0,0 7-36 16,-2-11-35-16,2 11-22 0,0 0-10 15,0 0-3-15,-13 25-5 0,6 4-10 0,-5 9-16 16,-1 8-13-16,2 5-1 0,-1-1-18 16,3 1-10-16,-2-3-15 0,2-7-10 0,4-5-3 15,-3-1-9-15,5-3-2 0,-6-8-6 16,7-2 4-16,1-8-2 0,-1-1 9 15,-2-3 17-15,2 0 6 0,0-2-38 16,2-2-103-16,0-6 0 0,0 0 0 0,0 0 0 16,0 0 0-16,0 0 0 0,-7-36 0 15,9 12 0-15,0-12 0 0,1-4 0 0,5-1 0 16,0 0 0-16,0 0 0 16,-1 6 0-16,-2 9 0 0,1 6 0 0,-1 3 0 15,-2 5 0-15,-3 0 0 0,6 1 0 0,-2 3 0 16,-3 3 0-16,5 2 0 0,-6 3 0 15,16 0 0-15,-16 0 0 0,22 7 0 16,-5 0 0-16,5 1 0 0,-2-1 0 0,-1 1 0 16,4-2 0-16,-6-2 0 0,-1 1 0 15,-1-1 0-15,-2-1 0 0,0-1 0 16,1-2 0-16,-3-3 0 0,7-3 0 0,-2-3 0 16,8-10 0-16,1-2 0 0,-3-3 0 15,1-2 0-15,0 2 0 0,-2 1 0 0,-4 7 0 16,-3 2 0-16,-3 4 0 0,-6 1 0 15,3 2 0-15,0 4 0 0,-8 3 0 0,0 0 0 16,18 14 0-16,-10 4 0 0,0 1 0 16,-2 15 0-16,-1 1 0 0,1 1 0 0,-3 0 0 15,-1 2 0-15,3-4 0 16,-3-4 0-16,-2-3 0 0,0-4 0 0,0 2 0 16,0-7 0-16,-2-1 0 0,-1-1 0 15,3-2 0-15,-2-2 0 0,4 0-61 0,-2-4-305 16,0-1-74-16,0-7-73 0,0 5-48 15,0-5-39-15,0 0-54 0,0 0-72 0,20-22 74 16,-11 8-579-16,5-3-692 0</inkml:trace>
  <inkml:trace contextRef="#ctx0" brushRef="#br0" timeOffset="61697.86">29316 11140 3249 0,'13'-7'-25'0,"-1"0"55"0,-3 0 48 0,-4 4 47 0,6-2 32 16,-11 5 19-16,14-3 14 0,-14 3 6 15,24 6-1-15,-13-2 0 0,3 4-6 16,-2 2-8-16,3 4-5 0,1 0-16 15,-5-2 7-15,-1 0-3 0,-2 1 8 0,-3 1 23 16,-1-1-5-16,-4-2-8 0,0 1-10 16,-2 1-8-16,-4-2-13 0,3 0-15 15,-5-1-10-15,0-3-14 0,-1 1-9 0,0-2-11 16,-4-5-6-16,13-1-12 0,-18-3-8 16,6-6-18-16,3-6-18 0,-2-12-16 0,4-1-3 15,3 4-2-15,4-2 4 0,0 7-3 16,-1 0-2-16,2 6-5 0,-1 1-6 0,0 0 2 15,2 5-3-15,5 1 2 0,-7 6 8 16,0 0-1-16,0 0-1 0,0 0 5 0,36 14 2 16,-25-5-3-16,7 1-1 0,-2 2 1 15,4-1-4-15,1-3 0 0,-5-1 3 16,4-2-18-16,-4-1-1 0,2-3-13 16,-3-1-15-16,2-1-17 0,3-4-15 0,0-6-15 15,5-4-3-15,0-4-10 0,0-5-6 16,-3 0-3-16,5-10-3 0,0-2 10 0,-4-4 9 15,0-1 8-15,-5 2 9 0,-2 4 13 16,-5 3 5-16,-4 8 19 0,2 5 15 0,-5 3 11 16,-3 5 1-16,-1 0 1 0,0 4 5 15,0 7 3-15,-12-2 14 0,12 2 3 0,-18 8 6 16,6 0 9-16,-3 4 13 16,4 2-3-16,-1 2-1 0,5-2-6 0,3 0-1 15,2 0 2-15,2 0 7 0,2-3 9 16,3 4 22-16,3-3 14 0,4-1 8 0,1-2 6 15,1 1-5-15,6 3-10 0,-1-4 0 16,0 2-5-16,0-1-2 0,-1 2-4 0,-2 0-2 16,0 0 8-16,-3 2 4 0,-4-2 4 15,0-1 1-15,-4 4 3 0,-1 0-43 16,-2-1-48-16,-4 0 0 0,-2 1 0 0,-1-1 0 16,-6 3 0-16,0-4 0 0,-3 1 0 15,2-2 0-15,0-1 0 0,-1-4 0 0,0-3 0 16,1-2 0-16,-1-1 0 0,2-3 0 15,-1-3-65-15,1-6-389 0,-5-12-164 0,5-5-193 16,3-5-47-16,7-3 86 16,2-3-797-16,5-1-1011 0</inkml:trace>
  <inkml:trace contextRef="#ctx0" brushRef="#br0" timeOffset="61965.56">30385 10031 4593 0,'0'-18'26'0,"1"3"50"0,-1 4 39 0,0 3 22 16,0 2 10-16,0 6-4 0,0 0 45 16,0 0 55-16,0 0 19 0,-1 39 3 15,-1 0-7-15,-3 16-9 0,1 5-13 16,4 9-21-16,-1-1-17 0,-1 3-18 16,-2 1-15-16,0-2-19 0,3-3-15 0,-3 0-12 15,0-4-20-15,-1-7-99 0,0 0 0 16,1-12 0-16,1-5 0 0,1-1 0 0,0-10-83 15,-2-5-135-15,2-5-58 0,2-4-65 16,-1-1-72-16,1-2-101 0,-2-6-119 0,2 1-160 16,0-6 65-16,0 0 79 0,0 0-556 15,0 0-669-15</inkml:trace>
  <inkml:trace contextRef="#ctx0" brushRef="#br0" timeOffset="62149.09">30252 10941 3426 0,'-12'-4'101'0,"-2"3"46"16,3-1 49-16,11 2 55 0,-20-4 53 0,15 2 38 15,5 2 7-15,-11-4-18 0,11 4-22 16,0 0-32-16,-10-5-26 0,10 5-31 16,0 0-26-16,19-12-40 0,-5 5-74 0,-1 0-96 15,8 0-106-15,-3 0-99 0,2 2-135 16,3 0-158-16,-3-2-231 0,1 2 2 0,3 0 85 16,-6 0-552-16,0 1-673 15</inkml:trace>
  <inkml:trace contextRef="#ctx0" brushRef="#br0" timeOffset="62776.03">30507 10873 3404 0,'0'0'58'0,"0"0"31"16,-5 5 24-16,5-5 27 0,0 0 26 16,0 0 17-16,0 0 2 0,0 0-12 0,0 0-10 15,30-13-17-15,-18 10-14 0,1-4-10 16,3 1-17-16,1-5-9 0,0 2-10 0,0-1-5 15,-1-1-5-15,-5 3-8 0,3 0-2 16,-5 1 14-16,-2 0 8 0,-1 0 8 16,-2 2-4-16,-4 5-5 0,6-10-6 15,-6 10-11-15,0 0-3 0,0 0-7 0,-12-7 9 16,12 7-1-16,0 0 10 0,-31 15 11 16,18-4 1-16,-2 1 11 0,-2 9 8 0,-2 2 4 15,2 1-6-15,5 6-6 0,1-5-8 16,2 4-4-16,0-4-7 0,6-5-7 0,1-1-2 15,6 0-7-15,-1 1-7 0,6-1 0 16,0-4 0-16,4 1-5 0,4-6-5 0,5-4-3 16,-2-3-3-16,5-3-5 0,2-6-30 15,7-3-8-15,0-6 0 0,-2-2 0 16,1-1 0-16,-5-4 0 0,-1-1 0 16,-2-4 0-16,-2-1 0 0,2-8 0 0,-3-3 0 15,-1-4 0-15,-1-2 0 0,-7 9 0 16,-2 2 0-16,-3 5 0 0,0 6 0 0,-5 5 0 15,1 4 0-15,-2 4 0 0,-2 1 0 16,0 4 0-16,0 5 0 0,-4-5 0 16,4 5 0-16,0 0 0 0,0 0 0 0,-11-2 0 15,11 2 0-15,0 0 0 0,0 0 0 16,0 0 0-16,0 0 0 0,38-5 0 0,-8-3 0 16,5 1 0-16,-9 2 0 0,-1 1 0 15,-4 2 0-15,-2 2 0 0,0 4 0 16,0 3 0-16,0 1 0 0,-6 6 0 15,1 3 0-15,-5 0 0 0,-1 6 0 0,-5-1 0 16,-1 2 0-16,1 10 0 0,-1 4 0 16,0-1 0-16,-2 1 0 0,0 2 0 0,0-4 0 15,-2 0 0-15,-5-2 0 0,2 0 0 16,-4 0-242-16,-2-4-381 0,-7 2-183 0,-7 8-81 16,-7-5 71-16,-6 8-822 0,-18 14-1077 15</inkml:trace>
  <inkml:trace contextRef="#ctx0" brushRef="#br0" timeOffset="63167.12">30179 11899 4512 0,'-18'-6'150'0,"7"-3"31"0,0 1 57 0,1 4 42 0,0-1 12 15,5 2-2-15,5 3-24 0,-18-5-29 0,9 3-23 16,9 2-14-16,-27 5-11 0,11-2-6 16,-4 6-4-16,-1 1-17 0,-8 5-9 15,4 2-9-15,3 3-21 0,3 0-9 16,6-3-30-16,1 0-84 0,5-3 0 0,1-1 0 16,6 2 0-16,0-1 0 0,6 2 0 15,3 0 0-15,3 3 0 0,4 1 0 16,8-1 0-16,-1 0 0 0,2-2 0 0,-7-3 0 15,2-4 0-15,-4 3 0 0,-2-6 0 16,-3 2 0-16,-4-2 0 0,4 0 0 0,-4-2 0 16,-1 2 0-16,-3-2 0 0,-1 1 0 15,-2-6 0-15,-7 17 0 0,-3-7 0 0,-2-2 0 16,-4 3 0-16,-2-3 0 0,0-1 0 16,-2-2 0-16,4-1 0 0,0-3 0 15,-2-1 0-15,4-5 0 0,-8-6 0 16,-3-3-435-16,13-6-555 0,2-1 78 0,7 0 95 15,3 0-896-15,5-15-1147 0</inkml:trace>
  <inkml:trace contextRef="#ctx0" brushRef="#br0" timeOffset="63409.97">30331 11571 4993 0,'13'-27'129'0,"-3"7"54"0,-2 5 91 16,-3 0 22-16,1 7 34 0,-5 0-4 15,5-1-21-15,-1 4-27 0,-5 5 17 0,0 0 26 16,16 21-7-16,-7 6-167 0,2 7-147 15,-4 4 0-15,0 14 0 0,2-1 0 0,-6 5 0 16,5 1 0-16,-4 0 0 0,-1 0 0 16,1-3 0-16,-2-11 0 0,0-2 0 15,-2-3 0-15,0-7 0 0,0-5 0 16,0-6 0-16,1-3 0 0,-1 0 0 0,-1-2 0 16,-1-2-136-16,-2-5-472 0,-1 1-90 15,-1-4-126-15,-1-3-6 0,7-2 65 0,-20-2-708 16,9-1-920-16</inkml:trace>
  <inkml:trace contextRef="#ctx0" brushRef="#br0" timeOffset="63550.01">30279 12155 4155 0,'-9'-8'93'0,"2"1"60"16,0 3 68-16,7 4 86 0,-9-7 53 15,9 7 24-15,-6-7 4 0,6 7-23 0,-5-5-30 16,5 5-33-16,0 0-34 0,4-10-25 16,-4 10-30-16,19-16-56 0,-2 7-70 15,9-6-113-15,3 0-124 0,3-2-120 16,3-1-132-16,8 0-131 0,3 1-137 0,-1-1-159 15,3 1 66-15,-10 7-729 0,-2 2-940 16</inkml:trace>
  <inkml:trace contextRef="#ctx0" brushRef="#br0" timeOffset="63887.58">30847 11901 4127 0,'0'0'8'0,"-19"9"37"0,10-3 43 0,-3 1 48 15,1 2 39-15,-7 3 33 0,3 2 2 0,-4 6 23 16,-1 3 15-16,2-3 3 0,2 5 9 15,3-5-7-15,6-1-24 0,0 0-14 16,0-1-23-16,5 0-18 0,2-1-17 16,0-2-15-16,7 0-3 0,-2-3-18 0,6 4-12 15,3-8-12-15,1 1-5 0,1-4-27 16,0-1-22-16,6-4-21 0,-4-2-9 0,2-1 3 16,-1-1-8-16,-2-1 4 0,2-4-4 15,-8 1-2-15,3-4 7 0,-5-2-7 0,0-1 4 16,-5-1-2-16,0-5 1 0,-4 0 2 15,0 0-2-15,-4-2-7 0,0 2 2 0,-1 0-8 16,-3 4-10-16,-4 1-25 16,3 4-48-16,2 0-51 0,-7 4-64 0,5 2-75 15,0 1-107-15,-4 3-113 0,4 2-137 16,9 0-169-16,-21 2 49 0,14 0 74 0,7-2-565 16,-11 3-707-16</inkml:trace>
  <inkml:trace contextRef="#ctx0" brushRef="#br0" timeOffset="64330.44">31004 12086 3701 0,'0'0'166'0,"0"7"28"15,0-7 28-15,0 0 30 0,0 0 36 16,0 11 18-16,0-11-7 0,0 0-19 16,0 0-21-16,0 0-13 0,5 5-19 0,-5-5-16 15,9 3-21-15,-9-3-20 0,12 3-15 16,-12-3-13-16,17 2-20 0,-17-2-15 0,19 0-15 15,-19 0-11-15,15-3-15 0,-15 3-11 16,16-3-7-16,-11-1-6 0,-5 4-5 0,8-13-1 16,-8 5-2-16,0-5-5 0,-4-5-2 15,-1 0-7-15,-1-2 0 0,-2 2-3 16,-2-1 1-16,1 4-3 0,-1-1-2 0,1 3-9 16,-2 2-4-16,-1 1 0 0,1 4 0 0,1-2 0 15,-2 5 0-15,5-2 0 0,7 5 0 16,-11-7 0-16,11 7 0 0,-7-6 0 0,7 6 0 15,0 0 0 1,12-9 0-16,6 3 0 0,14-4 0 0,4 4 0 0,2 0 0 16,2 1 0-16,-10 3 0 0,-1 1 0 15,-2 1 0-15,-6 0 0 0,-2 3 0 0,0 0 0 16,0 2 0-16,-2 4 0 0,-1-2 0 16,-3 3 0-16,-2 0 0 0,3 2 0 15,-5 1 0-15,-2-2 0 0,3 3 0 0,-2 3 0 16,-3 2 0-16,3-4 0 0,-4 1 0 15,4 2-136-15,-5-2-263 0,1-1-167 0,2-1-210 16,-4-1-99-16,-1-2 79 16,3-3-783-16,1 2-1021 0</inkml:trace>
  <inkml:trace contextRef="#ctx0" brushRef="#br0" timeOffset="64748.03">31510 11893 4693 0,'-13'3'99'0,"13"-3"24"15,0 0 25-15,-12 2 30 0,12-2 35 0,0 0-5 16,0 0 0-16,0 0-16 0,0 0-11 0,0 0-22 16,0 0-16-16,0 0-9 0,0 0-14 15,48-5-15-15,-31-1-2 0,-4 1-20 0,2-1-4 16,-3 4-7-16,-3-3-5 0,2 0-1 15,-2-2-5-15,-4 1 7 0,1-1 6 16,-2 1 1-16,-4-3 4 0,0 9-4 0,-4-17-7 16,-2 10-3-16,-1 0-5 0,-5 3-12 15,-3 3-3-15,15 1-3 0,-44 11-5 16,12-1-17-16,-1 8-20 0,5-2 0 0,1 8 0 16,-4 9 0-16,11-2 0 0,2-1 0 0,5 3 0 15,1-2 0-15,7-4 0 0,3-5 0 16,4-1 0-16,3 0 0 0,13 2 0 15,1-3 0-15,12-6 0 0,-3-10 0 16,2-4 0-16,11-4 0 0,2-7-8 0,9-7-215 16,2-3-53-16,-7-7-38 0,2-8-53 15,-5-3-45-15,-2-4-34 0,-2-2-29 0,4-18-21 16,-12 6 0-16,4-19 17 0,-6-4 17 16,1-2 56-16</inkml:trace>
  <inkml:trace contextRef="#ctx0" brushRef="#br0" timeOffset="65285.11">32102 11360 2850 0,'14'-64'-113'0,"-9"12"58"0,1 13 52 0,-4 0 51 16,-4 9 47-16,0 5 46 0,0 3 51 15,0 4 37-15,1 3 26 0,-1 3 22 0,0-1 11 16,2 6-16-16,0 7-23 0,-4-6 39 16,4 6 39-16,0 0 21 0,-10 46-4 15,4-5-12-15,-3 16-6 0,2 9-11 16,-2 2-11-16,2 5-29 0,0 1-14 0,3 2-25 16,2-2-126-16,0-2-110 0,4-2 0 15,0-3 0-15,-2-5 0 0,4-6 0 0,-2-12 0 16,-1-5 0-16,-1-9 0 0,4-8 0 15,-4-4 0-15,2-5 0 0,0 1 0 16,-2-7 0-16,2-3 0 0,-2-4 0 0,0 0-286 16,0 0 5-16,0 0 20 0,-2-28 26 0,-2 11 23 15,0-3 21-15,1-3 25 0,-1 3 35 16,0 6 42-16,-2 0 38 0,2 3 29 16,0 0 32-16,3 1 22 0,-1 3 29 15,0-3 15-15,2 10 0 0,-2-10-6 16,2 10-7-16,0-9-6 0,0 9-3 0,4-6-8 15,-4 6-4-15,19-7-11 0,-2 2-47 16,6-4-42-16,13-2-57 0,12-5-54 0,5-2-43 16,2-2-30-16,0-2-29 0,5 0-16 15,-3-1 6-15,2 0 26 0,-4-3 27 0,-6 2 42 16,-2 5 46-16,-15 5 53 16,-10 4 66-16,-3 1 55 0,-7 4 51 0,0 1 44 15,-5 1 41-15,-7 3 66 0,0 0 59 0,4 14 30 16,-10 2 11-16,-5 10-6 0,-10 13-2 0,-4 3-10 15,2 4-13-15,-6 6-22 16,5 1-35-16,-1 2-18 0,0-1-23 0,2-1-191 16,1-3-16-16,1-4 0 0,3-4 0 15,3-9 0-15,5-3 0 0,-3-2 0 16,6-8 0-16,0-5 0 0,0-3-65 0,1-3-292 16,1-5-70-16,-1 0-62 0,6-4-45 15,0 0-46-15,-19-15-29 0,13-1-22 0,1-6 33 16,3-14-729-16</inkml:trace>
  <inkml:trace contextRef="#ctx0" brushRef="#br0" timeOffset="65410.05">32396 12148 3427 0,'3'-62'-41'0,"1"4"85"0,2 3 79 0,-4 16 69 0,2 12 51 0,-4 4 29 0,2 8 18 16,-4 1 3-16,2 7 18 0,0 7-3 15,0 0-18-15,0 0-28 0,-16 24-24 16,11-3-25-16,-2 12-32 0,0 6-74 16,1-1-101-16,3-1-122 0,1 1-119 0,0-1-127 15,-2-1-130-15,3-5-204 0,-1-8-40 16,2 1 74-16,0-4-515 0,3-4-642 0</inkml:trace>
  <inkml:trace contextRef="#ctx0" brushRef="#br0" timeOffset="65738">33032 12272 3661 0,'0'0'251'15,"0"0"25"-15,0 0 10 0,0 0 45 0,0 0 31 16,-73 22 35-16,18 0 20 0,-10 1 3 16,-30 11 5-16,-9-2 0 0,-11 10-15 0,-12 0-23 15,-1-1-244-15,-6 1-143 0,-4-2 0 16,-7-2 0-16,-1 1 0 0,-37 12 0 0,47-22 0 16,5 5 0-16,7 0 0 15,11-1 0-15,11-2 0 0,16 0 0 0,23-7 0 16,7-2 0-16,9-5 0 0,15-3 0 15,7-4 0-15,6-2 0 0,6-2 0 0,1-3 0 16,3 1 0-16,1-3 0 0,8-1 0 16,0 0 0-16,-16-11 0 0,16 6-71 0,0-4-623 15,5-3-121-15,-3-2-91 0,2-1 86 16,-3-4-841-16,3-5-1099 0</inkml:trace>
  <inkml:trace contextRef="#ctx0" brushRef="#br0" timeOffset="66967.81">29891 10361 4531 0,'-3'13'-49'0,"0"-3"17"0,1-4 19 0,0 1 17 0,-2-1 39 0,4-6 35 0,0 0 35 0,0 0 35 16,0 0 15-16,0 0-6 0,0 0-9 0,31-36-4 16,-4-2-8-16,5-8-4 0,10-19-14 15,2-7-8-15,-1-4-10 0,-2-4-13 16,-5-8-7-16,-4-6-9 0,1-7-9 16,-5-4-8-16,1-14-7 0,-2-2-1 0,-3-8-16 15,4-4-5-15,3-4-3 0,-4-2-6 16,0 2-4-16,-3 3 3 0,0 6-2 15,-4 3-3-15,3 4-1 0,-2 6-4 0,1 7 11 16,-4 2-11-16,3 9-3 0,-4 8 5 16,-1 19-11-16,-4 1 0 0,6 6 3 0,-7 3-8 15,-4 1 12-15,4 6-6 16,-4 1 4-16,-3 10-3 0,-2 2-1 0,-2 1 5 0,0 7-3 16,0-6-7-16,0 9 4 15,1 7 7-15,-2 1-7 0,2 6-2 0,-1 1 0 16,0 2 1-16,0 1-2 0,0 3 5 15,0-3-4-15,0 5 1 0,0-1-2 0,0 7-5 16,0-10-3-16,0 10-1 0,0-6 0 16,0 6 1-16,0 0 0 0,0 0 1 0,0 0 2 15,-12 21 3-15,5-6 0 0,-2 14 2 16,-4 1 1-16,-1 6 5 0,-4 9 2 0,-6-1-2 16,-1 4 2-16,1-2 6 0,-7 3 7 15,-1-2 1-15,-4 0 14 0,0-5-3 16,0-4 9-16,5-4 9 0,8-9 19 0,2-5 36 15,6-4 8-15,3-6 8 0,3-2 6 16,1-1 8-16,3-3 3 0,-1-2-15 16,6-2-13-16,0 0-10 0,-10-14-14 0,10 0-7 15,4-8-11-15,6-13-8 0,7-12-7 16,8-3-5-16,1-7-12 0,7 2-8 0,3 2-8 16,-4 7-1-16,0 5-3 0,-3 5-2 15,-6 11 1-15,-8 7-7 0,-1 6 1 16,-3 2-8-16,3 4 3 0,-3 6-2 0,0 4 4 15,1 6-4-15,1 4 6 0,4 8-2 16,0 1-1-16,-1 2 5 0,-2-2-1 0,4 4 3 16,-1-1-4-16,-2-4 4 15,2 2-3-15,2-3 5 0,-3-5-7 0,-3-2-2 16,-2 0 5-16,1-4 0 0,-3 1-4 16,-1-3 1-16,0 1 1 0,-1-2-1 0,1-1-1 15,-3 1 0-15,1-2-3 0,0 1-16 16,-2-3-17-16,-4-3-30 0,8 7-27 0,-8-7-38 15,3 7-44-15,-3-1-46 0,0-6-53 16,2 9-72-16,-6-2-100 0,1 2-137 16,-3-1-206-16,-2-1 43 0,-1-3 80 0,-3 0-557 15,0 0-687-15</inkml:trace>
  <inkml:trace contextRef="#ctx0" brushRef="#br0" timeOffset="68218.05">27929 5622 3270 0,'6'-20'9'15,"-3"0"44"-15,-3 8 31 0,2-1 29 16,0 5 12-16,-2 1-1 0,0 0 0 0,0 7 10 16,0 0 25-16,0 0 39 0,0 0 16 15,-17 47 0-15,9-9 4 0,-1 10 2 16,0 5-40-16,1 4-11 0,5 1-15 0,-2-1-8 16,1-2-17-16,2-11-10 0,2-1-8 15,0-1 2-15,0-6-27 0,0-6-6 0,0-9-10 16,4 0-6-16,-4-8 1 0,0 1-6 15,0-2 0-15,2-3-7 0,-2-4-28 0,0-5-35 16,0 0-29-16,0 0-20 0,0 0-20 16,0-31-14-16,2 10-12 0,-2-15-8 0,3-5-2 15,0-12-5-15,5-7 5 16,-3-4 4-16,4-6 16 0,2-2 2 0,-4-1 7 16,0 6 12-16,1 3 8 0,2 7 11 15,-3 5 14-15,-1 10 9 0,-1 5 18 0,6 0 10 16,0 5-1-16,0 3 3 0,4 5 0 15,7 1 1-15,2 10 3 0,2 4 7 16,12 6 1-16,5 4 3 0,2 6 0 0,12 9 2 16,-1 5 0-16,-6 4 1 0,-11-1-1 15,-8-1 11-15,-13 2 12 0,-2 3 13 16,-9 2 12-16,-7-1-4 0,-3-5 6 16,-6 10 2-16,-9-4 3 0,0-2 5 0,-6 1 9 15,-1-9 11-15,2-1 8 0,5-7 35 16,-1-4-10-16,4-4 1 0,1-1 4 0,3-1-5 15,-1-2-4-15,3 2 0 0,9-2-12 16,-13 0-12-16,13 0-16 0,-14 1-16 0,6 1-11 16,8-2-8-16,-5 10-1 0,3-1-6 15,2 0-2-15,0 3 2 0,2 1-7 0,0 5 6 16,0-1-3-16,3 2-2 0,1-1 1 16,2 2-2-16,-3-4-4 0,3 0-1 15,-3-2-5-15,1-2-3 0,-1-1 0 16,-2 0-1-16,3-2-6 0,-2-1-5 0,-3-3-37 15,5 4-46-15,-4-4-60 0,1 0-62 16,-3-5-73-16,4 5-90 0,-4-5-118 16,0 0-125-16,0 0-201 0,0 0 37 0,0 0 79 15,5-24-601-15,-5 12-746 0</inkml:trace>
  <inkml:trace contextRef="#ctx0" brushRef="#br0" timeOffset="68655.89">28624 5738 3537 0,'0'0'20'0,"6"3"45"0,-6-3 33 0,0 0 32 0,0 0 30 0,10 1 22 0,-10-1 19 15,0 0 6-15,0 0 6 0,0 0-3 0,19 0-4 16,-19 0-19-16,17-1-16 16,-17 1-11-16,21-6-23 0,-10 5-12 0,-2-3-1 15,1 1-22-15,1-1-8 0,-11 4-6 16,16-6-9-16,-9 2-12 0,-1-5-10 0,0 3-11 15,-3-4-16-15,-1-3-8 0,1 5-4 16,-8-5-12-16,2 4-13 0,-3 0-2 0,-3 2-2 16,-3 3 2-16,-1 4 0 0,-7 4-2 15,-12 5 2-15,0 3 2 0,-1 6 3 16,5 3-1-16,1 1-1 0,3 1 4 0,3 0 4 16,3 4 5-16,9-7 24 0,3-2 9 15,5-2 20-15,2-1 38 0,7-1 22 16,-3 0 14-16,11 0 13 0,4 3-8 15,3-6-9-15,-1-2-8 0,-1 0-13 0,-1-4-11 16,2-1-11-16,-6-1-5 0,2-3-14 16,-3 2-12-16,-2-2-48 0,-2 1-8 0,1 1-75 15,-2 1-73-15,-10-3-90 0,13 0-104 16,-13 0-110-16,0 0-114 0,0 0-143 0,0 0-83 16,0 0 57-16,0 0-671 0,0 0-858 15</inkml:trace>
  <inkml:trace contextRef="#ctx0" brushRef="#br0" timeOffset="75195.86">29325 5710 3575 0,'4'-4'-97'0,"-4"4"42"0,6-8 33 16,-6 8 27-16,6-9 41 0,-3 2 37 15,-3 7 22-15,4-14 23 0,0 9 15 0,-2-2 15 16,-2 7 9-16,1-11 9 0,-1 4 2 16,0 7 0-16,0-16-12 0,-1 10-9 15,-3-1-12-15,-3 0-9 0,-4 2-13 16,-2 3-13-16,-1 2-11 0,-9 3-12 0,-12 9-7 15,-3 3-8-15,-8 7-3 0,3 1-2 16,0 5 9-16,15-6 1 0,3 0 8 0,5 2 7 16,4 0-12-16,5-3 10 0,3-4-13 15,7 0 11-15,-1 0 4 0,2 0 0 16,3 0-8-16,1-3 0 0,2-1-16 0,1 2-2 16,-2-1-4-16,6-3-12 0,-2-1-6 15,2 0-41-15,1-2-58 0,-1-2-67 0,3 0-77 16,-1-3-108-16,2-1-121 15,-1-2-127-15,-2-2-200 0,6-1 23 16,-5-3 65-16,3 0-547 0,-3-1-677 0</inkml:trace>
  <inkml:trace contextRef="#ctx0" brushRef="#br0" timeOffset="75496.47">29407 5713 3232 0,'-2'-7'97'0,"2"7"44"16,-5-6 6-16,5 6 12 0,0 0 23 0,0 0 20 15,0 0 22-15,0 0 15 0,-21 20 13 16,19-10-3-16,-2 1-8 0,4 2-35 0,0 1-18 16,2 2-10-16,2-1-19 15,-1 1-14-15,5-2-12 0,2 4-7 0,-1-3-11 16,2-5-14-16,5 3-3 0,-3-5-6 16,1 1-3-16,-1-4-1 0,0-2 2 0,-1 1-6 15,-1-2-3-15,-11-2-15 0,25-2-5 16,-16 0 0-16,1-3-8 0,-1-2-5 0,0-4-7 15,2 0-5-15,-2-7-6 0,2-10-7 16,1 0-21-16,-5-1-24 0,3-2-24 16,-5 7-34-16,0 7-38 0,-3 3-51 0,3 4-64 15,-5 1-92-15,0 2-116 0,0 7-130 16,-7-3-202-16,7 3 34 0,0 0 72 16,-23 8-549-16,12-3-679 0</inkml:trace>
  <inkml:trace contextRef="#ctx0" brushRef="#br0" timeOffset="76013.67">29956 5832 3686 0,'0'0'160'16,"-4"10"-3"-16,4-10 4 0,0 0 15 16,-3 8 13-16,3-8 7 0,0 0-10 0,0 0-12 15,0 9-14-15,0-9-2 0,0 0-12 16,13 7-7-16,-13-7-16 0,12 1-2 15,-12-1-14-15,18-1-12 0,-18 1-10 16,17-2-1-16,-7-2-10 0,1 1-10 0,-2-2-6 16,-1-2-5-16,2-2-6 0,-5-1-1 15,1-3-5-15,-3-3-6 0,-3-3-5 0,-1-5-6 16,-3 0 0-16,-7-10-6 0,0-1 6 16,-1 3-10-16,-1 1 2 0,-3 4-2 15,1 3 0-15,1 5-5 0,3 4 6 0,2 4-9 16,-3 2 1-16,3 4-1 0,-2 3-5 15,-1-2 1-15,12 4 4 0,-22 3-9 0,22-3 4 16,-12 3-3-16,12-3-1 0,-10 4 2 16,10-4 5-16,0 0 7 0,0 0 6 0,0 0-5 15,58 0 5-15,-19-2-4 16,1-2 5-16,-6 4-1 0,-3 0 4 0,-3 0-7 16,8 6-1-16,-7 1 5 0,-6 1-3 15,6 6 13-15,-6 1-8 0,-3 4 6 16,0 2 4-16,-5 0 6 0,-5-4-1 0,-1 3 0 15,0 0 5-15,-1-1-8 0,0 4-2 16,-3-4-2-16,1 0 0 0,-3-1-7 0,4-2-1 16,-3 0-6-16,-1-3-29 0,-3-1-39 15,4 0-49-15,-2-2-78 0,-2-1-86 0,2 0-126 16,0-5-166-16,-2-4-236 16,0 9 35-16,0-9 80 0,0 0-595 0,0 0-735 15</inkml:trace>
  <inkml:trace contextRef="#ctx0" brushRef="#br0" timeOffset="76465.48">30834 5602 3293 0,'0'-11'-36'0,"0"1"41"0,-2 2 30 0,2-3 33 0,-2 1 54 0,2 0 29 0,-2-1 27 16,-2 3 22-16,1-2 7 0,1 2-8 0,-2 2-14 15,-1-1-20-15,5 7-16 0,-9-10-14 16,2 9-12-16,7 1-15 0,-23 1-11 0,8 3-8 16,-3 3-11-16,2 4-9 0,-9 8-8 15,2 1-6-15,3 3-8 0,2 2-6 16,4 1-4-16,5-2-9 0,5-5-2 0,2 0-2 15,4-2-3-15,5 4-1 16,6-4-3-16,7 3 0 0,3-1 3 0,4-2-5 16,0-2-1-16,-1 0 3 15,-4-4 10-15,-4 0 10 0,-5-4 11 0,1 1 15 0,-5-3 23 0,-2 0 28 16,4 0 32-16,-6 1 22 16,-5-6 9-16,9 8 3 0,-9-8 0 0,6 7-12 15,-6-7-14-15,-2 9-14 0,2-9-14 16,-11 10-13-16,2-5-13 0,-9-1-24 0,1-2-68 15,-4 2-46-15,2-4-126 0,-1 0-108 16,-2-2-118-16,5-2-145 0,4-3-165 16,1-2-147-16,6-5 74 0,8-5-748 15,0-3-966-15</inkml:trace>
  <inkml:trace contextRef="#ctx0" brushRef="#br0" timeOffset="76665.66">30965 5477 4457 0,'8'-14'41'0,"-2"5"52"16,-1 4 43-16,-1 0 36 0,-4 5 27 15,5-7 3-15,-5 7 9 0,0 0 34 0,0 0 20 16,24 15-4-16,-15 1-21 0,1 1-20 16,1 11-22-16,0 1-14 0,-1 3-22 15,-2-1-15-15,-1 0-16 0,-3-4-15 0,0-5-19 16,-2 1-43-16,0-3-56 0,-2-2-94 16,0 1-91-16,0 0-94 0,-4-4-103 0,0 1-132 15,-2-2-188-15,-1-1-91 0,-2-3 66 16,0-3-678-16,4-4-859 0</inkml:trace>
  <inkml:trace contextRef="#ctx0" brushRef="#br0" timeOffset="76832.2">31163 5332 4044 0,'-9'-20'57'0,"-1"1"12"16,1 5 16-16,1 5 19 0,0-4 4 15,1 3-9-15,1 1-13 0,2 3-19 0,1-2-44 16,3 8-66-16,-2-12-69 0,2 12-77 15,5-8-71-15,1 4-83 0,-1 1-111 0,-5 3-120 16,0 0 41-16,0 0-227 16,0 0-250-16</inkml:trace>
  <inkml:trace contextRef="#ctx0" brushRef="#br0" timeOffset="77077.56">31138 5205 2280 0,'0'0'127'0,"0"0"10"0,0 0 13 0,0 0 10 16,6 7 43-16,-2-2 40 0,4 4 29 15,-1 3 17-15,4 3-5 0,9 10-1 16,-4-1 0-16,6 5-3 0,-1-2-9 0,-3 0-9 15,4 3-19-15,-5-3-23 0,4 1-19 16,-4-1-20-16,0-3-12 0,-2-2-17 16,-2-5-22-16,-2-3-7 0,-4-2-16 15,0-1-9-15,1-3-11 0,-4-1-5 0,4-2-1 0,-5 0-9 16,-3-5 0-16,10 5-5 16,-10-5-13-16,0 0-7 0,25-13-4 0,-14-3-15 15,4-9-20-15,2-5-24 0,-3-2-37 16,-1-2-53-16,-3-1-54 0,1 4-58 0,0 4-58 15,-2 4-67-15,-4 5-88 0,-1 2-114 16,-2 1-202-16,-1 3 13 0,-1-1 69 16,0 7-524-16,0-1-653 0</inkml:trace>
  <inkml:trace contextRef="#ctx0" brushRef="#br0" timeOffset="77472.31">31853 5300 3547 0,'1'9'63'0,"-1"-9"28"0,0 0 24 15,0 6 33-15,0-6 31 0,0 0 26 0,0 0 11 16,9 5 6-16,-9-5-8 0,9 2-9 16,-9-2-13-16,23-2-21 0,-8-3-19 0,2 0-13 15,2-3-12-15,2 1-9 0,-1-2-9 16,-2-1-11-16,0-4-10 0,-6 2-10 0,4-3 0 15,-7-3 6-15,1 5 7 0,-4-1 8 16,-2 3-11-16,-4 3-14 0,0 8-8 16,-12-8-2-16,-1 9-2 0,-19 10-15 0,-11 9-3 15,-4 5-3-15,-1 5-6 0,3 4 10 16,2 2 4-16,9 2 10 0,3 2 16 16,9-3 15-16,7-6 14 0,5 0 2 0,3-5-3 15,7-4-4-15,0-3-9 0,2-1-69 16,2 0-21-16,1-4 0 0,2-1 0 15,1-1 0-15,4-1 0 0,1-3 0 0,2-3 0 16,2-1-242-16,-3-1-184 0,1-1-144 16,0-4-193-16,-3 2-98 0,-3 0 77 0,-9 0-762 15,0 0-989-15</inkml:trace>
  <inkml:trace contextRef="#ctx0" brushRef="#br0" timeOffset="78488">29135 7074 4596 0,'0'0'100'0,"0"0"25"0,0 0 34 0,0 0 29 16,0 0 40-16,0 0 24 0,0 0 2 16,0 0-9-16,0 0-15 0,0 0-18 0,0 0-14 15,0 0-18-15,0 0-14 0,21-15-17 16,-14 8-14-16,1-2-15 0,2 0-11 15,1-5-11-15,2-2-11 0,4-6-7 0,2-2-10 16,-2-5-11-16,-4-2-13 0,7-14-13 16,-4-2-11-16,-4-5-7 0,1-2-6 15,-1 1-1-15,-1 4-7 0,0 11 4 0,-4 6-4 16,0 6 2-16,-1 5 0 0,-2 6-2 16,-3 3 0-16,3 1-1 0,1-1-4 15,-1 8-4-15,-3-2 8 0,-1 6 15 0,0 0-15 16,15 12 0-16,-6 5 0 0,3 9 0 15,6 7 0-15,4 4 0 0,1 3 0 0,2 1 0 16,4-2 0-16,-2-3 0 0,-2 0 0 16,-1-10 0-16,-5-2 0 0,-4-6 0 0,-3-3 0 15,-3-5 0-15,-2 0 0 0,2-3 0 16,-2 1 0-16,-1-4 0 0,-3 0 0 0,-3-4 0 16,0 0 0-16,0 0 0 15,0 0 0-15,0 0 0 0,6-19 0 0,-14 7 0 16,-1 1 0-16,-5-1 0 0,0 1 0 15,-2 0 0-15,-3 2 0 0,0 2 0 0,0 2 0 16,0 2 0-16,0 3 0 0,0 0 0 16,2 3 0-16,-3 2 0 0,4 4 0 0,-2 0 0 15,5 0 0-15,4 1 0 0,-1-1 0 16,2-1 0-16,5 1 0 0,1-1 0 0,0-1 0 16,2-7 0-16,4 10 0 0,-1-6 0 15,7-3 0-15,-10-1 0 0,30-6 0 0,1-5 0 16,1-1 0-16,2-2 0 0,-2-1 0 15,2-2 0-15,-7 1 0 0,0 1 0 16,0-1 0-16,-8 5 0 0,-6 0 0 16,3 4 0-16,-5 0 0 0,-2 0 0 0,0 3 0 15,0 0 0-15,-4 1 0 0,1-1 0 16,-6 4 0-16,0 0 0 0,16 3 0 0,-16-3 0 16,13 6 0-16,-8-3 0 0,2 2 0 15,-2 0 0-15,1 1 0 0,1 1 0 16,-3-4 0-16,2 2 0 0,0-1 0 0,-1-1 0 15,-5-3 0-15,11 5 0 0,-4-4 0 16,-7-1 0-16,18-5 0 0,-2-1 0 0,3-4 0 16,7-3 0-16,-2 3 0 15,-3 1 0-15,-5-1 0 0,0 5 0 0,-3-2 0 16,0 2 0-16,-1 0 0 0,-3 3 0 16,0 1 0-16,2 1 0 0,-11 0 0 0,20 3 0 15,-10 1 0-15,1 1 0 0,-2 1 0 16,3 1 0-16,1 3 0 0,-1-2 0 0,-1 0 0 15,0 1 0-15,2-1 0 0,-4 1 0 16,0-3 0-16,-1 1 0 0,0-1 0 0,-5-1 0 16,5 0 0-16,-5-1 0 0,-3-4-377 15,6 3-271-15,-6-3-171 0,0 0-53 0,0 0 80 16,0 0-801-16,0 0-1033 16</inkml:trace>
  <inkml:trace contextRef="#ctx0" brushRef="#br0" timeOffset="79372.02">30367 6640 4035 0,'0'0'-117'0,"7"-5"47"0,-7 5 36 16,9-1 53-16,-9 1 44 0,0 0 45 0,26 5 23 15,-14-2 13-15,1-1 8 0,-1 3 5 16,1-1 2-16,-1 1-5 0,0 0 0 16,0 0-1-16,-3 0 6 0,1-1 5 0,-3 1 8 15,-1 1 5-15,-2-2 12 0,-4-4-16 16,0 14-11-16,0-14-14 0,-10 14-17 15,1-7-13-15,-3-1-10 0,1-1-11 16,0-2-14-16,-3 1-16 0,1-2-14 0,13-2-22 16,-27-4-9-16,18-3-4 0,-1-2-4 15,4-5-7-15,3 0-2 0,3 3-8 0,0-2 4 16,3-1 4-16,1 3-3 0,0 3 10 16,2 0 4-16,4 3 4 0,-3-1 5 0,2 3-2 15,-9 3 10-15,20 0-12 0,-20 0-2 16,24 2-3-16,-11 1-5 0,7 1-4 15,-5-1-32-15,2-1-44 0,-2 2-56 0,1-2-65 16,-2 2-74-16,-2-2-73 0,-2-2-65 16,-10 0-71-16,15-2-86 0,-15 2-125 0,10-6 2 15,-7-1 71-15,1-6-441 16,-2 1-525-16</inkml:trace>
  <inkml:trace contextRef="#ctx0" brushRef="#br0" timeOffset="79529.67">30691 6246 2954 0,'0'-28'66'0,"-1"8"48"0,-2 3 45 0,-1 3 24 15,2 2 26-15,-2 4 10 0,4 8 16 0,-1-4 15 16,1 4 25-16,0 0-23 0,-6 33-8 16,6-13-15-16,-4 6-21 0,6 12-16 15,2-1-25-15,1 5-16 0,3-3-14 16,-2-1-23-16,2 0-51 0,-1-2-54 0,0-2-76 16,7 1-77-16,-4-6-97 0,-1 0-92 15,1-7-95-15,-1-3-130 0,-1-6-146 16,-1-2 62-16,5-3-485 0,1-2-595 0</inkml:trace>
  <inkml:trace contextRef="#ctx0" brushRef="#br0" timeOffset="79752.14">31354 6289 3525 0,'0'0'232'0,"0"0"7"0,0 0 29 0,0 0 42 15,-42 28 25-15,23-3 1 0,-6 10-28 0,3 6-23 16,-1 5-30-16,1 2-23 0,6 2-25 15,-2-1-19-15,3 0-21 0,5-12-21 16,1 1-37-16,2-2-38 0,-2-4-59 16,4-6-54-16,-1-3-51 0,2-7-59 0,1 0-62 15,-1-5-65-15,0-2-95 0,2 0-90 16,-2-5-108-16,4-4-132 0,0 0 27 0,0 0-566 16,-20-19-704-16</inkml:trace>
  <inkml:trace contextRef="#ctx0" brushRef="#br0" timeOffset="79917.5">31061 6308 3437 0,'-3'-9'40'0,"-4"7"57"16,7 2 46-16,0 0 43 0,0 0 40 0,-17 18 18 15,13-8 3-15,0 0-13 0,0 1-20 16,4 1-21-16,0 1-21 0,0-2-16 16,4 1-54-16,2-2-57 0,5-1-71 0,4-1-93 15,1-1-120-15,9-2-124 0,0-3-141 16,3-2-181-16,12-4 69 0,-2 1-467 0,2-2-554 15</inkml:trace>
  <inkml:trace contextRef="#ctx0" brushRef="#br0" timeOffset="80417.47">31670 6214 2832 0,'1'-16'47'0,"1"3"40"16,1 0 23-16,-6 5 40 16,1-1 22-16,2 9 22 0,-1-10 9 0,1 10-1 15,-10-3-5-15,10 3-2 0,0 0-11 16,0 0-9-16,-37 15-9 0,21-4-3 15,3 2-3-15,-1 2-8 0,1 1-3 0,2 1-18 16,-1 0-17-16,5 0-12 0,1-3-6 16,2 0-12-16,4-2-7 0,4 0-7 0,0 1 1 15,5 0 15-15,1-1 14 0,-1 0 15 16,4-2 13-16,3 0 14 0,-3 0-5 0,3 1 4 16,-5-1-6-16,-2-1 2 0,3 1 9 15,-5-4 7-15,-1 3 10 0,-1 0 7 0,0 0-15 16,-3 1-155-16,-2-2 0 15,-2 2 0-15,-3 1 0 0,2-1 0 0,-5 2 0 16,3-3 0-16,-7 1 0 0,3-1 0 16,-2-1 0-16,-2-3 0 0,2-2 0 0,2-3 0 15,9 0 0-15,-19-6 0 0,10-2-235 16,3-8-176-16,1-3-29 0,5-7-4 16,11-13 23-16,0-11 36 0,4 4 40 0,4 3 33 15,0 2 54-15,4 1 67 0,-2 11 73 16,0 2 74-16,0 3 79 0,-6 7 57 0,-3 3 49 15,-1 6 50-15,-4 1 41 0,5 3 44 16,-2 2 30-16,-10 2 13 0,18 6 7 0,-6 4-8 16,-4 2-13-16,1 5-27 15,1 2-22-15,-5 2-29 0,3 1-23 0,-3 2-106 16,-1-1-98-16,1 0 0 0,-3-1 0 16,-1 0 0-16,3-4 0 0,-6-3 0 0,4-1-176 15,-2-1-239-15,0-2-134 0,2-1-161 16,-2-4-156-16,0-6 82 0,0 0-811 0,0 0-1037 15</inkml:trace>
  <inkml:trace contextRef="#ctx0" brushRef="#br0" timeOffset="80824.45">32100 5961 4497 0,'0'-11'47'0,"0"0"40"0,2 4 35 0,-2 7 30 15,0-11 23-15,0 11 14 0,0-7-6 0,0 7-21 16,5-9-21-16,-5 9-10 0,7-10-7 15,0 3-18-15,1 1-17 0,-1 2-10 16,3-2-15-16,-4 4-15 0,-6 2-9 0,11-6-10 16,-11 6-1-16,0 0 1 0,0 0-3 15,0 0-2-15,2 22-2 0,-10-6-4 0,-3 2 4 16,-6 8 4-16,0 1-6 0,1-1 10 16,4 0 12-16,-1-4 19 0,8-3 3 0,-1-3 5 15,3-1 6-15,1 1 3 16,2-3 1-16,2 4-1 0,3-1 10 0,4 3 3 15,2-2-3-15,0 0 6 0,0 0 3 16,6 7 9-16,-4-4-8 0,-1-2 2 0,-2-1 4 16,-1 0-65-16,-3-3-40 0,0 0 0 15,-2-1 0-15,-3-1 0 0,1 1 0 16,-2-4 0-16,0 2 0 0,-3-1 0 0,-3 0 0 16,-2 2 0-16,-3-1 0 0,-4-1 0 15,-5-2 0-15,3-1 0 0,-3 2 0 0,-2-2 0 16,3-4 0-16,0 1 0 0,2-3-34 15,4-1-585-15,1-3-162 0,1-1-127 0,5-1 78 16,4-1-877 0,6-5-1141-16</inkml:trace>
  <inkml:trace contextRef="#ctx0" brushRef="#br0" timeOffset="81016.56">32592 6360 4701 0,'17'-2'21'15,"-4"4"73"-15,-3-1 87 0,-6 4 106 16,-2 2 58-16,-2-7 44 0,-9 26 46 0,-5 2 12 15,-9-1-8-15,-12 9-18 0,-8 0-26 16,-11 3-359-16,-12 7-36 0,-7-1 0 0,-1-2 0 16,4-2 0-16,13-10 0 0,-1 1 0 15,3-4 0-15,6-2 0 0,1-2 0 0,4-3 0 16,14-6 0-16,-2-3 0 0,5-1-535 16,4-5-402-16,1-3 22 0,8-1 83 15,-2-4-859-15,3-1-1126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1:37.915"/>
    </inkml:context>
    <inkml:brush xml:id="br0">
      <inkml:brushProperty name="width" value="0.05292" units="cm"/>
      <inkml:brushProperty name="height" value="0.05292" units="cm"/>
      <inkml:brushProperty name="color" value="#FF0000"/>
    </inkml:brush>
  </inkml:definitions>
  <inkml:trace contextRef="#ctx0" brushRef="#br0">22342 8885 1368 0,'0'0'401'0,"-4"-13"-181"0,1 7-78 0,-1-2-33 0,-4-3 6 16,3 1 10-16,-5-2 3 0,-3-2 1 0,-1-1 12 15,-8-7 11-15,-3-1 12 0,0 1 5 16,-2 0-5-16,-2 2-6 0,1 2-4 15,-5-1-10-15,-3 6-3 0,-1 1-13 16,-5 1-11-16,-2 7-13 0,-2 0-9 0,-3 4-9 16,-12 1-8-16,-2 6-9 0,-4 0-5 15,3 3-5-15,-3 1-7 0,0 3-5 0,4-3-3 16,-2 5 3-16,2-1 9 0,0 4 0 16,2 2 6-16,2 3 3 0,0 2 7 0,3 1 1 15,-1 7 1-15,-13 12 2 0,7 4-1 16,5 6-5-16,3 7-2 0,1-2-5 0,9 3-3 15,3 4 0-15,15-11-4 0,5 3 0 16,0 2-5-16,10-1-1 0,7 2-9 0,5-1-1 16,3 2-3-16,11-5-1 15,5 2-2-15,8-1-3 0,5-5-1 0,16 10-4 16,9-7-6-16,10-10 0 0,1-1-4 16,5-8 4-16,3-3-1 0,-10-10-7 0,1-4 0 15,6-3-1-15,-1-4 6 0,0-4-8 16,3-10-2-16,-1-2 0 0,-1-6-2 0,1-8-2 15,15-10-1-15,-3-6 3 0,2-6 2 16,-11-8-1-16,-3-5 4 0,-2-3-5 16,-4-9 8-16,-5-5 17 0,-4-8 14 0,0-12 11 15,-7-4 4-15,-7-5-8 0,-5-9-6 16,-12-5-3-16,-5-4-4 0,-13-8-1 16,-7-1-8-16,-10-1-3 0,-14 10-7 0,-14 10-4 15,-6 5 1-15,-14 17-8 0,-10 11-1 16,-15 11-2-16,-4 19 15 0,-13 8-22 0,-4 20-43 15,9 13-60-15,-30 13-65 0,0 12-88 16,3 10-125-16,5 8-109 0,5 5-219 16,12 4-22-16,13-2 83 0,10-4-627 0,24-10-737 15</inkml:trace>
  <inkml:trace contextRef="#ctx0" brushRef="#br0" timeOffset="1169.67">20978 7879 3271 0,'-7'10'-98'15,"3"-2"24"-15,2 4 19 0,2 3 31 0,0 1 33 16,4 7 29-16,7 6 32 0,9 0 31 16,3-1 38-16,13 2 20 0,13-5 10 15,10-2-1-15,10-5-10 0,12-5-13 0,25-2-15 16,-15-11-15-16,33-8-9 0,0-2-9 15,1-7-10-15,1-9-5 0,0-8-14 0,-6-4-1 16,-8-6-7-16,-11-4-5 0,-8-4-7 16,-9-9 26-16,-10-6-4 0,-7-7 3 15,-6-5-5-15,-9-5-8 0,-5-8-7 0,-11-8-4 16,-2-1-6-16,-9-9-6 0,-4-3-7 0,-10-3-4 16,-4-1-2-16,-12 4-6 15,-6 7-2-15,-10 6-2 0,-12 11-3 0,-10 10-2 16,-16 13 0-16,-20 19-4 0,-18 12-2 15,-14 21-3-15,-22 16 1 0,-12 22-1 0,-54 28 5 16,-11 16 1-16,1 20-3 0,3 13-1 16,11 8 3-16,10 8 6 0,15 11 3 0,17 7 5 15,19 0 6-15,24 1 4 0,46-30 11 16,20-1-2-16,19-2 10 0,27-21 12 0,25 15-1 16,17-4 6-16,20-7-3 0,26-8-4 15,15-12-6-15,57 4-3 0,-37-26-8 16,7-9-7-16,-3-9-6 0,-5-11-4 15,-12-12-6-15,-27-4-25 0,-12-6-20 0,-8-3-26 16,-8-6-19-16,-19 5-22 0,-4-2-21 16,-11 1-24-16,-9 3-39 0,-8 1-50 0,-6 1-53 15,-6 2-52-15,-6 0-79 0,-1 3-162 16,-2 2-55-16,-6 0 60 0,0 2-407 0,0 1-452 16</inkml:trace>
  <inkml:trace contextRef="#ctx0" brushRef="#br0" timeOffset="2806.03">12674 8976 1380 0,'-3'-38'413'0,"0"0"-170"16,-1-2-82-16,2-1-37 0,2-1-10 0,0 3 4 15,6 2 4-15,-3 1-8 0,2 9 20 16,-1 5 11-16,-1 0 7 0,1 4-2 0,-2 3-5 16,2 3-8-16,-2 2-5 0,-1-3-9 15,-1 7-12-15,0-1-12 0,2 2-6 0,-2 5-8 16,0-9-10-16,0 9-7 0,0 0 27 16,0 0 14-16,-2 34 6 0,-5 1 5 15,1 8-1-15,1 18 7 0,-3 9 13 16,-2 27 8-16,-1 11 5 0,1 7-7 0,-1 12-1 15,-4 5-13-15,1 5-14 0,-5 7-8 16,2 3-6-16,-4 6-11 0,-1 42-5 0,6-49-15 16,3-5-3-16,-1-7-12 0,5-4 0 15,4-7 16-15,-4-9 1 0,2-10 14 16,3-24 4-16,2-6 17 0,-1-3 0 0,3-9 10 16,-2-4 2-16,4-14 3 0,-2-4 4 15,2-11 8-15,-2-5 8 0,0-5-13 0,1-5-131 16,-1-1 0-16,0-1 0 0,2-3 0 15,-2-3 0-15,0-6 0 0,2 13 0 0,-2-13 0 16,0 0 0-16,0 5 0 0,0-5 0 16,0 0 0-16,0 0 0 0,0 0 0 15,0 0 0-15,0 0 0 0,-13-18 0 16,13 18 0-16,-10-8 0 0,4 1-10 0,-1 0-567 16,0 0-126-16,-4-3-185 0,4 3 63 15,-4-3 88-15,4 0-777 0,-5-6-959 0</inkml:trace>
  <inkml:trace contextRef="#ctx0" brushRef="#br0" timeOffset="3721.28">12946 13195 4176 0,'-69'-16'-43'0,"7"5"8"0,-14 5 7 15,-4 10 0-15,-6 3 8 0,-22 13 34 0,-7 7 34 16,2 9 23-16,5 13 21 0,1 14 29 16,4 8 18-16,-24 36 13 0,12 13 2 15,15 17 5-15,10 13 3 0,10 20 10 16,13 7 0-16,15 5 8 0,11 5 14 0,26-40-4 15,21 6-17-15,20-6-12 0,35 28-15 16,25-19-13-16,21-17-12 0,16-23-11 0,21-19-13 16,15-24-5-16,-18-30-12 0,13-15-7 15,14-13-12-15,1-11-9 0,3-16 2 0,40-16-6 16,-15-17-8-16,-16-9-13 0,-55-3-13 16,17-28-14-16,-42 8-13 0,-17-11-20 15,-17-10-10-15,-16-15 3 0,-15-6 8 16,-14-12 8-16,-19-11-3 0,-11-8 6 0,-23-47 3 15,-18 5 4-15,-17 5-3 0,-13 5 4 16,-14 6 1-16,-8 11-8 0,-11 10 1 0,-14 18 2 16,-1 19 6-16,22 46-7 0,-7 18 4 15,-7 17-9-15,1 24-15 0,-2 19-37 0,2 28-35 16,2 16-42-16,3 21-43 0,-20 35-50 16,17 11-53-16,38-20-51 0,5 7-68 15,14 1-102-15,10-1-166 0,14-8 49 0,13-9 75 16,10-22-397-16,8-8-435 0</inkml:trace>
  <inkml:trace contextRef="#ctx0" brushRef="#br0" timeOffset="4347.34">13593 13589 3044 0,'-13'1'252'0,"13"-1"6"0,-15 0 11 0,15 0 8 16,0 0-9-16,-6-10-24 0,6 10 8 15,31-36-10-15,9 1-3 0,7-1-22 0,25-11-22 16,3 1-11-16,3 0-5 16,4 4-20-16,0 3-17 0,-6 1-17 0,-13 12-12 15,-6-1-6-15,1 6-15 0,-9-1-15 16,-3 3-54-16,-14 5-45 0,-3 2-46 0,-6 2-39 16,-7 3-39-16,-2 0-41 0,-3 4-48 15,-1-3-51-15,-4 3-36 0,1 1-46 0,-7 2-76 16,6-3-113-16,-6 3-93 0,0 0 49 15,0 0-408-15,0 0-483 0</inkml:trace>
  <inkml:trace contextRef="#ctx0" brushRef="#br0" timeOffset="4604.05">14477 12940 3167 0,'4'-10'194'0,"4"0"-17"15,0 1-10-15,1 1 7 0,4 2 19 16,5 1 15-16,1 0 9 0,1 3 0 0,3 4 1 16,2 2-6-16,11 6-6 0,-5 4-25 15,-1 1-13-15,-5 8-19 0,-3-1-11 0,-8 5-12 16,-6-4 0-16,-6-1 1 0,-8 3-12 16,-1 8-5-16,-13-1-15 0,-5 10-6 0,-7-5-13 15,-4 0-14-15,-4-3-40 0,-1 2-64 16,-2-4-78-16,0 1-104 0,0-6-144 15,0-3-162-15,10-3-235 0,7-6 38 16,4-3 77-16,6-3-543 0,4-4-658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1:55.989"/>
    </inkml:context>
    <inkml:brush xml:id="br0">
      <inkml:brushProperty name="width" value="0.05292" units="cm"/>
      <inkml:brushProperty name="height" value="0.05292" units="cm"/>
      <inkml:brushProperty name="color" value="#FF0000"/>
    </inkml:brush>
  </inkml:definitions>
  <inkml:trace contextRef="#ctx0" brushRef="#br0">11803 16445 1835 0,'0'-21'158'0,"-2"4"-24"0,2 4-17 16,-2-1-6-16,2 1-5 0,-1 0-13 0,1 0 2 15,0-3 7-15,0 4 30 0,-2 0 9 16,2 2 5-16,0 1 0 0,-2 1-9 0,0-1-20 16,2 9-16-16,0-13-15 0,0 13-10 15,0 0-2-15,0 0 24 0,-4 41 16 16,2 6 21-16,2 17 23 0,-1 13 10 16,-3 24 14-16,-1 9 11 0,3 3-4 15,-3 4 1-15,1-1-6 0,2-2 14 0,0-8-2 16,2-24-9-16,0-5-4 0,0-6 3 15,2-8-8-15,2-8-12 0,0-10-7 0,-1-8-12 16,-1-8-17-16,3-8-7 0,-5-4-15 16,4 0-9-16,-3-4-6 0,-1-1-8 15,0-3-15-15,0 0-1 0,0 0-11 0,0-9-29 16,0 7-77-16,0-7-100 0,0 0-88 16,0 0-88-16,-23-14-77 0,16 2-94 15,-5-7-111-15,-1-6-213 0,-1-5 37 0,3-1 82 16,-2-2-464-16,3-3-631 0</inkml:trace>
  <inkml:trace contextRef="#ctx0" brushRef="#br0" timeOffset="3028.54">11790 16352 3045 0,'-5'-5'-46'16,"-4"1"25"-16,9 4 3 0,-5-9-1 0,5 9 1 0,-8-5 4 16,8 5 10-16,0 0 12 0,0 0 12 15,0 0 12-15,11-11 7 0,-11 11 2 0,25-1 8 16,2 1-4-16,0 0-1 0,14 1 0 15,8 3-1-15,-1-3-9 0,2 3 3 0,11-1-2 16,4 3-7-16,0-1-3 0,-1 3 3 16,-1-1-3-16,-2 2-4 0,0-2-1 15,-2 1 2-15,4 2 20 0,-2-3 13 0,4 0 8 16,-4 1-6-16,3-1 14 0,-1-3-3 16,-2-1 3-16,-7-3 5 0,-3 2-2 15,-2 0-2-15,3-2-1 0,-2 0 2 16,1-2-3-16,1 0-10 0,-3-1-3 0,12-1-10 15,0-3-4-15,-1 2-3 0,-2 0-3 16,3 0-3-16,0-2-4 0,-2 1 2 16,2 3-9-16,0 0 1 0,2 0-2 0,-14 0-2 15,1 1-3-15,13 0 2 0,-14 2-2 16,1 0-7-16,-3 0-2 0,1 0 4 0,-6 4-1 16,0-1-3-16,-2-1-3 0,0 1 2 15,-1 0-3-15,-2 1 0 0,9-3 4 16,-4 3 0-16,3-4-3 0,3 2 0 0,1-4 1 15,3 2-2-15,2-2 0 16,7 0-2-16,-14 1-2 0,3 1 5 0,-5-3 0 16,1 3-2-16,-2 0 1 0,-3-1-3 15,-6 1-1-15,-4-2 3 0,-4 4 0 0,4-2-3 16,-1 0 1-16,-1 0-1 0,14 0-3 16,-4 0 2-16,3 0 5 0,-2-2-2 0,2 1 1 15,0-1 0-15,-2 1-4 0,4-1 3 16,-5-1-4-16,0-1 4 0,-5 3-1 15,-7-1 4-15,0 0-4 0,-3 2 0 0,3-2 1 16,-6 0 0-16,4-1-1 0,-3-1 0 16,3 3 1-16,0-3-2 0,2 1 2 0,-2 0-3 15,9-4 0-15,2 0-1 16,4 0 6-16,-4 0-5 0,3-1 1 0,0-3-3 16,-1 4-1-16,6-1 3 0,-4-2 4 15,2 1-3-15,-2 0 0 0,2 2-2 16,0 3-1-16,0-5 1 0,1 2-3 0,4-2 5 15,5-1-7-15,2 2-1 0,1-3 2 16,-9 6-3-16,7-4 1 0,-7 1-1 0,0 1 4 16,0 0-2-16,-1 0-1 0,-2 2-12 15,4-2 3-15,-4 2 1 0,0 1 2 16,-4-2-1-16,1 1 6 0,1 1 1 0,-3-1 1 16,-1 0-3-16,3 0 2 15,3 0 1-15,-4-2-2 0,5 2 9 0,0-2 0 16,1 4-7-16,0-3 6 0,-4-1 0 15,4 2 0-15,-6 2-1 0,1-3-4 0,-2 4 5 16,1-2-5-16,-3 1 16 0,-4-1-10 16,6 1 0-16,0-2-7 0,3 1-2 0,-2-2 5 15,7 3 4-15,-2-3 0 0,-1 1-2 16,4 1 6-16,-2-1-4 0,1 3 2 16,-1-1-6-16,1 1 4 0,2-2 0 0,-2 3 0 15,-3-1-3-15,3 1 5 0,1-3-3 16,0 2 0-16,-4-3 6 0,3 2-9 0,1-1 7 15,0-1-3-15,2 0 3 16,8-3-3-16,0 1-4 0,2 0 1 0,0 0 6 16,-1 0-3-16,1 2 0 0,-1-2-2 15,-10 5 0-15,2-1 1 0,-1 1 0 16,-1-1-7-16,-3 3 15 0,3 0-4 0,-3 0-4 16,2 0-9-16,-2 0 11 0,-1-2-1 15,3 0 2-15,0 0 4 0,1-1-5 0,1-2-4 16,-2 0 2-16,3 2 1 0,-2-4 4 15,-3 2-5-15,-2-1 0 0,2-1 0 0,-6 1 5 16,-1 2-6-16,-6 1 3 0,-5 2-4 16,-2-2 3-16,0 2-4 0,2-1 3 15,-9 0 4-15,6 2-4 0,-7-2 5 16,2 1-4-16,-4-1 6 0,-2 2 5 16,1-2 3-16,-1 0-3 0,-13 2 4 0,19-1 2 15,-9-1 0-15,-10 2 2 0,17-3-3 16,-17 3-2-16,15-2-4 0,-15 2-6 0,16-2-5 15,-16 2 4-15,0 0-1 0,18 6 2 16,-10-3-1-16,-2 4-3 0,1 4 1 16,3 0-1-16,-7 1 3 0,6 5-6 0,-6 2 3 15,3 4 4-15,-4 0 6 0,0 0 8 16,-2 0 2-16,1 4 17 0,-1-2 8 16,-1 1 3-16,-1-1 13 0,-2 11 9 0,0 2 5 15,3 2 8-15,-8-1 4 0,5 2 1 16,1 2 14-16,-3 0-3 0,3 0-4 15,-1 0 3-15,-4 12 7 0,4-3 5 0,0 4-1 16,0 0-5-16,4 2 2 0,-1 1 2 16,1-1-1-16,-2-1 1 0,4-9-1 0,-1 10 4 15,1-3-2-15,2 2 3 16,-2-12 2-16,0 1-7 0,0 1 3 0,0-3 4 16,-2 0 2-16,0-3-2 0,0 0-2 0,0-2-36 15,0-4-76-15,0-3 0 16,-2-6 0-16,2 2 0 0,-2-3 0 0,-4 8 0 0,4-8 0 15,2-2 0-15,-2-4 0 16,2-4 0-16,0-1 0 0,0 0 0 0,-1-2 0 16,-1-1 0-16,4-2 0 0,-4-2 0 15,2 2 0-15,0-5 0 0,0 3 0 0,0-7 0 16,-2 11 0-16,0-6 0 0,2-5 0 16,0 9 0-16,0-9 0 0,-4 6 0 0,4-6 0 15,0 5 0-15,0-5 0 0,0 0 0 16,-3 6 0-16,3-6 0 0,0 0 0 15,0 0 0-15,-14 0 0 0,14 0 0 0,0 0 0 16,-23-6 0-16,10 2 0 16,-7 0 0-16,7-1 0 0,-17-7 0 0,-4 1 0 0,0 2 0 15,-2-3 0-15,-3 1 0 16,3-1 0-16,-2 2 0 0,2-1 0 0,0 1 0 16,-5 2 0-16,1-3 0 0,-1 3 0 15,-2-1 0-15,-7-1 0 0,-8-1 0 0,3 3 0 16,-4 1 0-16,-2-3 0 0,-6 3 0 15,-3-2 0-15,1 3 0 0,0-1 0 0,3 0 0 16,1 3 0-16,4-1 0 0,11 2 0 16,3 1 0-16,-1 0 0 0,3-1 0 15,-1 1 0-15,2 1 0 0,2-2 0 0,0 2 0 16,1 1 0-16,-2-1 0 0,3 1 0 16,1-2 0-16,-6 2 0 0,4 0 0 15,-1 0 0-15,0 0 0 0,-2 0 0 16,2 2 0-16,0-1 0 0,1-1 0 0,0 1 0 15,7-1 0-15,3 3 0 0,-10-3 0 16,7 1 0-16,-9-1 0 0,9 0 0 0,-8 0 0 16,5-4 0-16,-4 3 0 0,-1-2 0 15,3-1 0-15,-4 1 0 0,3-2 0 0,-1 1 0 16,0 2 0-16,1-3 0 0,4 4 0 16,2-3 0-16,-4 3 0 0,4 1 0 15,6-2 0-15,-3 0 0 0,1 0 0 16,1 2 0-16,-12-1 0 0,7-1 0 0,-6 0 0 15,10 0 0-15,1 2 0 0,1-1 0 16,-1-2 0-16,-2 3 0 0,3-1 0 16,-1 1 0-16,3 0 0 0,1 0 0 0,-1 0 0 15,1 0 0-15,2 0 0 0,-6 1 0 16,3-1 0-16,-1 3 0 0,0-2 0 0,-1-1 0 16,-3 2 0-16,-6 0 0 0,-6 0 0 15,1-1 0-15,3 1 0 0,-4 0 0 16,3 0 0-16,6-2 0 0,8 0 0 0,-5 1 0 15,2 1 0-15,1-2 0 0,1 2 0 16,-2-1 0-16,2 1 0 0,2 0 0 16,-2-2 0-16,-2 0 0 0,1 1 0 0,-3 1 0 15,1-2 0-15,-15 2 0 0,6-2 0 16,-3 0 0-16,-1 0 0 0,0 0 0 16,2-2 0-16,-4 2 0 0,5 0 0 0,1-2 0 15,5 2 0-15,-9-1 0 0,11 1 0 16,-8-2 0-16,6 0 0 0,3 2 0 0,3 0 0 15,-5-1 0-15,-9 1 0 0,0 0 0 16,3-2 0-16,4 2 0 0,-7 0 0 0,-2 0 0 16,5-2 0-16,-6 2 0 0,2 0 0 15,0 0 0-15,0 0 0 0,3 0 0 16,-2 0 0-16,0 0 0 0,3 0 0 16,3 2 0-16,4-2 0 0,2 0 0 0,-1 0 0 15,1 2 0-15,-1-2 0 0,-9 1 0 16,8 1 0-16,3 0 0 0,-3-1 0 15,-8-1 0-15,1 4 0 0,-2-2 0 0,-1 1 0 16,6 1 0-16,-4 1 0 0,2-2 0 16,0 2 0-16,8-2 0 0,3 1 0 0,-2 0 0 15,0-3 0-15,-7 3 0 0,4-1 0 16,7 1 0-16,0-3 0 0,-1 1 0 0,0 0 0 16,-3 0 0-16,0-1 0 0,2-1 0 15,-12 3 0-15,6-2 0 0,-7 1 0 0,0-1 0 16,0 0 0-16,6-1 0 15,-7 4 0-15,7-4 0 0,-5 3 0 0,1-1 0 16,5 0 0-16,3-1 0 0,1 1 0 16,-10 2 0-16,3 0 0 0,2-1 0 15,-4 0 0-15,10 0 0 0,-1 1 0 0,0-3 0 16,-7 2 0-16,4 1 0 0,-6 0 0 16,8-1 0-16,1 1 0 0,-7 1 0 0,6-2 0 15,1 1 0-15,0-1 0 0,-10 2 0 16,3 1 0-16,0-1 0 0,0-1 0 0,6 0 0 15,5 2 0-15,-9 0 0 16,5-1 0-16,-5 4 0 0,7-4 0 0,2 2 0 16,1-4 0-16,-1 4 0 0,0-3 0 15,2 3 0-15,-2-2 0 0,3-2 0 0,-3 1 0 16,2 0 0-16,0 0 0 0,-1-1 0 16,5 1 0-16,-6-1 0 0,3-1 0 15,-2 2 0-15,-1-3 0 0,1 3 0 0,-3-1 0 16,-9 2 0-16,0 0 0 0,0 2 0 15,5-5 0-15,-6 3 0 0,10-1 0 0,0-1 0 16,0 2 0-16,2-2 0 0,6-1 0 16,0 2 0-16,2 0 0 0,-2-3 0 0,5 1 0 15,1-1 0-15,3-1 0 0,10 0 0 16,-18 2 0-16,7 0 0 0,11-2 0 16,-12 2 0-16,12-2 0 0,-12 0 0 0,12 0 0 15,0 0 0-15,-12 2 0 16,12-2 0-16,0 0 0 0,-11 0 0 15,11 0 0-15,0 0 0 0,-9 3 0 0,9-3 0 16,0 0 0-16,0 0 0 0,-12 1 0 0,12-1 0 16,0 0 0-16,0 0 0 0,-9 2 0 15,9-2 0-15,0 0 0 0,0 0 0 0,0 0 0 16,0 0 0-16,-9 2 0 16,9-2 0-16,0 0 0 0,0 0 0 0,0 0 0 0,0 0 0 15,-12 2 0-15,12-2 0 16,0 0 0-16,-13 0-306 0,13 0-195 0,-12 3-130 15,12-3-220-15,-13 0-18 0,13 0 78 16,0 0-652-16,0 0-892 0</inkml:trace>
  <inkml:trace contextRef="#ctx0" brushRef="#br0" timeOffset="7842.67">19098 15599 3698 0,'0'0'-89'15,"0"0"57"-15,0 0 34 0,0 0 29 0,0 0 47 16,0 0 28-16,0 0 34 0,0 0 26 16,-1 6 20-16,1-6 13 0,0 0 12 15,0 0 9-15,0 0 2 0,0 0-7 16,0 0-8-16,0 0-22 0,0 0-14 0,0 0-22 15,0 0-19-15,5-29-10 0,-1 18-14 16,-1-4-10-16,2-2-7 0,3-5-7 16,-1-9-15-16,0-4-2 0,3-1-6 0,3-11-7 15,1-5-6-15,-1-4 0 16,5-5-14-16,-4 0-9 0,8-3 1 0,-2 3-8 0,3 1 0 16,-2 4-4-16,3 4-6 15,-4 5 0-15,-1 6 3 0,-2 9 1 0,-1 2 2 0,0 1-5 16,2 0 1-16,1 3-7 15,1-1 10-15,5 2-15 0,6 2 2 0,7-3-18 16,2 3 6-16,8 1-3 0,1 2 4 16,2 2 0-16,5 4 0 0,3 1 0 0,-4 3 5 15,4 2-3-15,-1 2-9 0,-11 1 4 16,-1 4-5-16,-3 1-2 0,2 0 2 16,-6 0 5-16,3 0-5 0,-8 0 5 0,9 1 3 15,-2-1 3-15,4 0-1 0,2 0-1 16,4-1 4-16,10-1-5 0,2-2 6 0,-2 3 3 15,-7-1-4-15,9 0 6 0,-13 2 0 16,6 0-1-16,-3 0 3 0,-4 0 1 0,1 2-10 16,2-2 8-16,-5 2 8 15,-1-2-6-15,1 0-4 0,1-2 0 0,1-2 0 16,14 1 1-16,2-5 2 0,1-3-12 16,4 0 0-16,2-4-3 0,4 2-1 0,2-2-5 15,15-7-3-15,1 1 1 0,-21 3 1 16,-1-1 3-16,-6 1 0 0,1-3 0 0,-3-1-1 15,-3-1 3-15,0-2-7 0,0-3-6 16,-2-1-6-16,20-7-7 0,-3-4 2 16,-1 3-8-16,-2-4-4 0,8 0-1 0,-4-4 5 15,7 1-13-15,2-4 7 16,-3 1-1-16,2-1 7 0,-3 4 2 0,-10 1 9 16,-4 1 2-16,-14 8 2 0,-4 0-5 0,-7-2 12 15,0-3 3-15,-6-1 4 0,3 3 0 16,0-8 17-16,-5-1 2 0,-1 3 1 15,0-4-4-15,1-2-3 0,-3 1-8 0,0-2-6 16,2-2-6-16,2-2-6 0,7-13-3 16,0-2-3-16,-8 16-2 0,9-12-5 0,-12 12 2 15,2 0-1-15,-1-1 9 0,-5 1 0 16,-1 1 3-16,-1-5 8 0,-3 0 1 0,-2-1 3 16,1-3 5-16,-2 0 0 0,-1-1-1 15,0-2 4-15,-2-4 1 0,8-14 0 16,-2-1 2-16,-2 18-6 0,-4-2 7 0,0 4 0 15,0 2 0-15,-4-4 2 0,-4 6 1 16,0 0 2-16,-4 3-1 0,-5 11 1 16,-1 2-3-16,-7 3 0 0,-6-5 3 15,0 0 0-15,-9 3-2 0,-6-1-2 0,-5 2 2 16,-4 4 2-16,-7 1 2 0,0 0 0 16,-5 2 1-16,-2-1-2 0,-6 3 2 0,-1-1-1 15,-16-4 0-15,-2 2 3 0,-4 0-5 16,0 3 3-16,-1 3-2 0,-6 2-1 0,0 0-1 15,1 3 2-15,-2-1 2 16,16 9 3-16,-3-4-1 0,3 5 1 0,-1-4 3 16,1 3 3-16,-1 1 1 0,2 2 2 15,6-1-4-15,-2-1 1 0,6 3 0 0,-1-1-3 16,7 2 2-16,-2-1-3 0,6-1 0 16,13 5-1-16,0 0 1 0,5-1 0 0,7 2-1 15,7 0 3-15,2 2-3 0,3-1 2 16,1 3 1-16,3-2-1 0,2 2 2 0,1-1-1 15,0-1 3-15,5 2-5 0,3 3-3 16,2-12 2-16,7 3-1 0,8-1-1 0,16-5-2 16,12-3 0-16,10 3-1 15,8-2 1-15,14 2 1 0,20-3 0 0,5 1 0 16,11 3 0-16,5 1-1 0,4 1 2 16,-2 1-1-16,1 0-3 0,-6 2 2 0,-2-2 1 15,-5 0 0-15,-26 4-2 0,-5-2 2 16,-5-1-1-16,-8 1 0 0,-3 1 2 0,-14 0 1 15,-8-2-4-15,-3 2 1 0,0 3 5 16,-11-2-4-16,-3 2 4 0,-8-1 7 0,0 3 7 16,-3-2 8-16,-2 0-2 0,2 2-4 15,-4-3-2-15,-1 1 1 0,-5 0-5 0,1-2 2 16,-2-1-4-16,-2-1-3 0,-1-1 1 16,-3-1-4-16,-1-4 1 0,-3-2 1 15,-1 0-2-15,-5-7-2 0,3 5 2 0,2 2-3 16,-7-8-1-16,1 2 2 0,2-1 1 15,-3 0-3-15,2 0-2 0,-4 0 2 16,2 0-5-16,-5-2 2 0,0 2 0 16,-2 1-1-16,0 0 0 0,1 0 0 0,-5 3 1 15,2-2 1-15,4 6 1 0,9 4-4 16,0 4 5-16,4-1-2 0,1 2 2 0,1 2 0 16,2 0-4-16,6 5 1 0,0 0 0 15,0-9 1-15,0 9-1 0,23-1-1 0,-6 1 4 16,6 6-4-16,9 5 2 0,3 3 0 15,5 8-2-15,4 1 1 0,-3 7 0 16,4 6 1-16,-4 1 2 0,4 8-1 16,-4 0 3-16,-3 1-4 0,-6 2 0 0,-3-1 4 15,-6-3-3-15,-3-3 1 0,-9-8 1 16,-6-8 17-16,-5-2 13 0,-2-1 12 0,-5-2 8 16,-11 6 10-16,-2-3 5 0,-5-3 4 15,-5-2-5-15,-6-4 4 0,-11 2-6 0,8-4-6 16,-15 1-4-16,11-7-5 0,-15 4-6 15,14-3 0-15,2-2-4 0,5 0-3 0,8 1-8 16,8-3-3-16,4 1 0 0,1-2-4 16,3 2-6-16,1-1-28 0,5 1-59 0,0 0-65 15,-1-3-95-15,2 3-111 0,6-4-117 16,-10 7-250-16,10-7 10 0,-3 3 71 16,3-3-406-16,0 0-507 0</inkml:trace>
  <inkml:trace contextRef="#ctx0" brushRef="#br0" timeOffset="15427.8">25268 7292 601 0,'0'0'135'0,"2"-10"-18"0,-2 10-15 0,0 0-2 16,0 0 8-16,0 0 9 0,0 0-3 0,0-7-4 15,0 7-2-15,0 0-2 0,0 0-11 16,0 0-9-16,0 0-10 0,-4-5-6 0,4 5-9 16,0 0-2-16,0 0-8 0,-2-5-2 15,2 5-4-15,0 0-2 0,0 0-2 0,0 0 0 16,-6-6 4-16,6 6 2 15,0 0 2-15,0 0 2 0,0 0-4 0,0 0 0 16,0 0-3-16,-3-5 0 0,3 5 1 16,0 0-1-16,0 0 3 0,0 0 0 0,-8-5-3 15,8 5-1-15,0 0-1 0,-5-3 3 16,5 3-1-16,-9-4 0 0,9 4 3 0,-7-3-4 16,7 3 6-16,-7-3 4 0,7 3-3 15,-10-7 1-15,10 7-4 0,-8-4 0 0,8 4 0 16,-11-1-2-16,11 1 0 0,-11-2-3 15,11 2-1-15,-16 2 1 0,9-1 2 16,-7 7-1-16,3-1 7 0,-7 7 3 0,-2 7 11 16,-1 3 3-16,-2 5-2 0,2 0 1 15,-2 11 1-15,8-6-1 0,2-1 0 0,2-1-8 16,0-1-4-16,8-5 2 16,3-4-2-16,2-3-1 0,1-4-1 0,7 3 9 15,1-5 8-15,2 3 3 0,5-6 6 16,1-2-2-16,5-4-2 0,5-2-2 0,0-4-1 15,9-2 4-15,-1-6 13 0,-3 0 13 16,-6-5 8-16,-3 0-6 0,-1-5 0 0,-2-1-7 16,-10-3-4-16,-1 3-6 15,-8-2-11-15,-3-1-9 0,-3-11-2 0,-8 1-5 16,-1 3-7-16,-1 1-11 0,-3 2-16 16,-3 4-5-16,-4 5-8 0,4 7-18 0,-1 6-21 15,-2 4-23-15,1 4-29 0,-11 6-33 16,-1 4-41-16,1 4-48 0,2 0-45 0,3 2-51 15,4 1-40-15,6-2-54 0,5-4-47 16,7 0-122-16,-1-2-66 0,6 0 53 0,0 1-320 16,4-2-375-16</inkml:trace>
  <inkml:trace contextRef="#ctx0" brushRef="#br0" timeOffset="15759.67">25142 7558 2508 0,'0'0'15'0,"5"-4"7"0,-5 4 2 0,0 0 13 0,0 0 22 0,0 0 24 0,0 0 25 0,-18 18 8 0,13-7 5 16,-6 3-2-16,2 3 4 0,0 2-6 0,3 0-9 15,-2 0-7-15,4 0-12 0,4 0 2 16,2 0-8-16,2 3-5 0,2-1 0 0,2 1-2 16,3 5 5-16,1-1-1 0,-3-3-3 15,2 4-2-15,-1 2 2 0,-2-7 4 0,-5-1 8 16,-1-4 12-16,0 2 7 0,-6 1 6 15,-1 3 2-15,-7 4-3 0,-1-1-8 16,-5-2-7-16,2 0-16 0,-4-3-2 0,6-6-7 16,-2-2-8-16,3-4-7 0,-1 0-4 15,5-4-3-15,-2-1-17 0,-1-3-33 16,12-1-48-16,-19-5-52 0,14-4-71 0,-4 1-89 16,2-5-84-16,1-7-118 0,5 1-180 15,-1-3-3-15,2 3 68 0,0-2-352 0,2 3-409 16</inkml:trace>
  <inkml:trace contextRef="#ctx0" brushRef="#br0" timeOffset="16279.89">25377 7815 2667 0,'-8'7'56'0,"5"-2"4"0,1 0 7 16,2-5 20-16,-7 7 40 0,7-7 11 0,0 0 15 15,-2 6 5-15,2-6-4 0,0 0-3 16,0 0-4-16,0 0-7 0,18-14-7 0,-7 5-10 16,5-3-10-16,-2 0-8 0,10-10-8 15,-3-1-7-15,-1-2-11 0,0-2-7 0,-1 0-5 16,-2-3-9-16,-4 0-5 0,0 2-2 16,-3 7-7-16,-2 3 7 0,-2 5 3 0,-5 1-1 15,5-2-1-15,-4 4-5 0,0 3-10 16,-1 0-6-16,-1 7-3 0,0 0-3 15,0 0-4-15,0 0-1 0,0 0-1 16,-16 18-1-16,9-5-4 0,5 3-1 0,-1-1 2 16,1-2-1-16,2 2-2 0,0 0-2 15,2-1-1-15,0 1 0 0,1-1 3 16,6-2 3-16,-6 0 5 0,5-5 4 0,-3 1 13 16,5-2 4-16,0-3 2 0,-1-2-2 15,-9-1-3-15,23-3-2 0,-10-1-9 0,3-6 0 16,-2 0-4-16,4-4-1 0,-1 1-4 15,-4 0-5-15,2 0 2 0,-3 2-6 0,-3 3 3 16,1 0 0-16,-4 1-5 0,2 1-5 16,-5 3-1-16,-3 3 3 0,0 0-1 15,0 0-2-15,17 11 2 0,-11-3 0 16,-4 1-1-16,2 4 0 0,0-1-1 0,-3 4 2 16,3-1-1-16,2-1-6 0,-3-2-35 15,2 1-40-15,1 1-54 0,-5-3-69 0,5-2-84 16,-2 0-72-16,-3 0-97 0,1-4-149 15,-2-5-53-15,9 4 71 0,-9-4-386 0,0 0-450 16</inkml:trace>
  <inkml:trace contextRef="#ctx0" brushRef="#br0" timeOffset="16635.55">26044 7508 2598 0,'1'-5'84'15,"3"2"31"-15,-4 3-5 0,4-5-12 0,-4 5 17 16,0 0 47-16,0 0 27 0,0 0 18 0,0 0 9 15,19 13-2-15,-13-4-5 0,-1-1-13 16,1 3-8-16,-1 2-4 0,1 3-11 0,-1-2-9 16,-4-3-10-16,1 3-9 0,-2 0-13 15,0 1-9-15,-2 1-12 0,1-2-9 0,-6 1-8 16,3-3-8-16,-1 0-11 0,-1-3-1 16,1-3-10-16,-4-2-4 0,9-4-18 0,-11 0-22 15,11 0-16-15,-7-15-10 0,1-5-18 16,5 0-7-16,1 0-1 0,1 1 4 15,1 1 1-15,2 1 0 0,-2 5-2 16,0 1 3-16,0 0-1 0,-1 4 2 0,1 2 2 16,-2 5 5-16,8-3 2 0,-8 3 3 15,0 0 0-15,0 0 2 0,19 13 1 0,-12-6 2 16,5 2 0-16,0 1 0 0,0-2-7 16,2 3-31-16,1-3-38 0,1 1-44 15,-1-2-60-15,-2-2-53 0,2 0-70 0,-1-4-91 16,-1-1-131-16,1-1-126 0,-5-4 60 15,2-4-385-15,1 1-460 0</inkml:trace>
  <inkml:trace contextRef="#ctx0" brushRef="#br0" timeOffset="17080.89">26580 6539 2909 0,'-3'-11'47'0,"-1"1"10"0,0 4-6 0,4 6-8 0,0 0 39 16,0 0 42-16,-14 21 36 0,11 3 17 0,-5 12 18 16,-3 15 12-16,1 7 2 0,1 4-1 15,1 3 21-15,-2 2-2 0,3 0-15 0,1 0-18 16,3-2-20-16,1-1-16 0,2-6-14 16,2-3-16-16,1-11-7 0,1-3-18 15,0-3-11-15,-1-4-9 0,-1-10-8 16,2-3-5-16,-1-6-9 0,-1-2 2 0,-1-2-2 0,1-4-1 15,-2-7-7-15,4 5-13 16,-4-5-5-16,0 0 0 0,0 0-17 0,0-29-30 16,-2 12-19-16,-2-4-9 0,-2 1-5 15,0 0 3-15,-1 9 1 0,-2 1 0 0,-3 1 2 16,1 6 7-16,-7 3 0 16,-2 5 6-16,-1 4 2 0,-10 7 1 0,4 7 6 0,2 3-1 15,3 1 5-15,5 1 0 0,2 0 1 16,1 2 1-16,7-8-1 0,1 0 3 15,4-4 1-15,2-5 3 0,6 1 2 16,-3 0-2-16,9-4-7 0,1-3-29 0,2 0-42 16,5-5-48-16,-1-2-78 0,3-4-74 15,10-5-80-15,-1-4-104 0,-1-4-153 0,3-4-35 16,-8 3 65-16,2-3-395 0,-4 3-463 16</inkml:trace>
  <inkml:trace contextRef="#ctx0" brushRef="#br0" timeOffset="17526.8">26514 7620 2627 0,'-2'5'9'0,"-2"-2"33"0,4-3 24 0,0 0 28 0,-2 7 43 0,2-7 37 0,0 0 30 16,0 0 14-16,0 0 10 0,12 4-5 16,-12-4-11-16,0 0-13 0,23-11-17 15,-14 7-16-15,2-6-17 0,1 2-11 0,1-1-13 16,-3 1-11-16,-1-2-11 0,1 0-7 15,-3-3-7-15,-2 3-3 0,-4-4-10 0,-2-1-6 16,-1-2-9-16,-7-4-7 0,-2-6-8 16,-3-1-4-16,2 3-3 0,-6 1-7 15,5 6-4-15,0 3-1 0,1 5-8 0,1-1-8 16,2 6 0-16,-1 2-4 0,0-1 0 16,-1 1-2-16,11 3-3 0,-14 2-1 0,14-2-7 15,0 0-4-15,-14 1 2 16,14-1 4-16,0 0 2 0,0 0 1 0,32-6-4 15,-10 0-1-15,13-1 2 0,3-1 0 16,-2 3 2-16,-7 0 0 0,-4 1-2 0,-5 3 1 16,-1 1 2-16,-1 0 3 0,-1 5 4 15,-2 0 10-15,0 4 6 0,-1 1 3 0,-3 3 2 16,-2-1-7-16,3 3 1 0,-4 1-3 16,-3 2-1-16,3-2 1 0,-1 5-6 0,0-4-31 15,-2 2-45-15,-1-2-57 0,-1-1-79 16,1-3-82-16,0 0-75 0,-2-5-75 0,-1 1-107 15,6-3-143-15,-3-2 69 0,-4-4-425 16,0 0-512-16</inkml:trace>
  <inkml:trace contextRef="#ctx0" brushRef="#br0" timeOffset="17905.66">26943 7282 3080 0,'0'0'62'0,"-2"-8"15"0,2 8 10 0,0 0 3 0,0 0 20 0,0-7 41 0,0 7 20 15,0 0 18-15,0 0 2 0,9 23-9 0,-5-14 1 16,-3 3-7-16,5 4-20 0,0 0-11 16,0 2-15-16,0-1-13 0,-1 4-8 15,-3-5-9-15,0 2-7 0,0 1-7 16,-2-3-7-16,-4 2-12 0,-2-1-5 0,5-1-4 16,-3-6-4-16,-2 0-4 0,3-3-9 15,-6-2 1-15,9-5 0 0,0 0-21 0,0 0-8 16,-20-17-14-16,16 0-11 0,0-7-12 15,4-2-8-15,0-13 4 0,4 6-3 16,0 8 4-16,0 4-1 0,-2 5-3 0,-1 3 4 16,1 4 6-16,0 4 3 0,-2 5 6 15,7-5 13-15,-7 5 10 0,0 0 6 0,0 0-1 16,25 13 5-16,-17-3-3 0,2-1 2 16,-1 1-5-16,0 3-4 0,5-3 0 15,-3 2-13-15,2-2-38 0,3 3-44 16,-1-2-54-16,-1-6-81 0,-3 2-79 0,4-7-89 15,-4 0-123-15,7-3-170 0,-3-4 66 16,1-3-437-16,0-4-525 0</inkml:trace>
  <inkml:trace contextRef="#ctx0" brushRef="#br0" timeOffset="18421.73">27479 6167 3068 0,'-11'-18'16'15,"2"5"31"-15,-1 3 15 0,2 4 4 16,3 2 4-16,5 4 22 0,0 0 31 16,-23 20 28-16,13 10 14 0,-2 7 10 0,5 16 17 15,2 9 9-15,1 11 9 0,-2 2 0 16,6 5-11-16,0 1 11 0,-2 3-24 0,2-4-12 16,0 2-19-16,2-1-17 0,0-5-11 15,0-4-13-15,-2-6-8 0,2-5-8 0,-2-15-18 16,2-5-7-16,-2-3-21 0,0-13-14 15,2-3-13-15,-2-6 0 0,0-4-11 0,0-5-29 16,0-5-31-16,0-2-12 0,0 0-15 16,0 0-11-16,1-36-18 0,-2 9-15 15,-1-13-15-15,-2-5-7 0,-2 2 1 16,3 4 15-16,-6 5 14 0,2 10 13 0,2 5 8 16,-5 6 15-16,4 5 28 0,-3 4 20 15,-1 0 20-15,2 4 13 0,8 0 6 16,0 0 7-16,-18 5 4 0,18-5 2 0,-6 7 4 15,6-7 13-15,0 0 17 0,0 0 14 16,0 0-1-16,38 3 0 0,-13-10-10 0,11 1-4 16,0-1-6-16,-2 0-2 0,-5 2-6 15,-6 3-1-15,-2 4 5 0,-1 3 5 0,2 4 15 16,3 6 8-16,-7 4 2 0,0 4-1 16,-6 2-4-16,-3-3-3 0,-4 0-6 15,1 0-13-15,-4 1 2 0,1-1-15 16,-1-1-16-16,0-4-41 0,0 0-49 0,0-3-53 15,-2-1-68-15,2-2-65 0,-2-3-87 16,2-4-99-16,-2-4-111 0,0 0-145 0,0 0 37 16,0 0-516-16,0 0-638 0</inkml:trace>
  <inkml:trace contextRef="#ctx0" brushRef="#br0" timeOffset="18579.73">27868 6868 3310 0,'0'-8'75'0,"-2"1"26"0,0 2 7 0,2 5 15 0,-7-7 7 15,7 7 1-15,0 0-7 0,-16-2-16 16,16 2-10-16,0 0-14 0,-13 11-19 16,9-4-62-16,0 0-98 0,2 2-107 0,0 4-144 15,6-1-254-15,-4 1 28 0,4 5 62 16,0-7-216-16,4 3-219 0</inkml:trace>
  <inkml:trace contextRef="#ctx0" brushRef="#br0" timeOffset="18797.71">28047 7064 2245 0,'-5'6'142'0,"-2"-2"13"16,0 5 24-16,0 1 36 0,-3 1 34 0,0 0 28 16,1 5 9-16,-2 1 3 15,1 0-9-15,2 1-9 0,5-1-20 0,-3 0-19 16,6-1-30-16,-4 0-16 0,4-2-22 16,0 1-13-16,4 1-19 0,-2-1-32 0,3 0-60 15,1-3-69-15,1 1-87 0,2-5-98 16,0 1-121-16,0-4-141 0,3-1-229 0,1-3 46 15,-2-1 68-15,-11 0-403 0,23-6-469 16</inkml:trace>
  <inkml:trace contextRef="#ctx0" brushRef="#br0" timeOffset="19247.46">29072 7357 3084 0,'-7'0'176'16,"7"0"3"-16,0 0 0 0,-13 0 16 0,13 0 21 16,0 0 19-16,0 0-1 0,0 0 0 15,0 0-12-15,22-21-18 0,-9 13-18 0,2-4-15 16,5 0-20-16,4-2-14 15,-3 1-7-15,-3 3-13 0,-4-3-5 0,4-1-15 16,-3 3-1-16,-6 0-6 0,3-4-15 16,-5 1 16-16,3-4-17 0,-6 3-8 0,-2 0-6 15,-2 3-13-15,-2 0-7 0,-4 4-10 16,-4 5-3-16,-9 1-2 0,-15 8-5 0,-15 12 4 16,-5-1-9-16,3 6 2 0,2 4-1 15,2 3 3-15,6-1-5 0,5 3-9 16,5 2 11-16,12-5-4 0,4 0-4 0,7-6 1 15,2-2-2-15,5 0 4 0,1-2-1 16,1-2 6-16,5-1-2 0,4-1-4 0,5-1 1 16,10 1-1-16,7-5-6 15,4-3-55-15,9-5-59 0,0-2-72 0,14-7-76 16,0-3-86-16,0-4-64 0,-3-2-35 16,-6-4-21-16,4-4-19 0,-11-5 1 0,4-2-9 15,-4-5 23-15,-2-2-574 0,-5 4-516 16</inkml:trace>
  <inkml:trace contextRef="#ctx0" brushRef="#br0" timeOffset="19563.7">29660 7188 2781 0,'23'-26'-8'0,"-10"7"81"15,-1 7 66-15,-6 2 59 0,-1 1 38 16,-1 4 30-16,0 0 7 0,-4 5 3 0,2-7-3 16,-2 7 1-16,0 0 18 0,0 0 18 15,0 0-4-15,-13 22-12 0,5-8-19 0,-4 5-20 16,-2 5-18-16,0 2-19 16,-3 1-21-16,0 0-19 0,-7 2-19 0,4-1-12 15,-7 8-13-15,-1-2-19 0,-3-1-11 16,4-7-27-16,2-4-25 0,3-2-21 0,3-6-29 15,1-2-26-15,5-7-46 0,2-3-34 16,3-4-11-16,8 2-4 0,-13-15 1 16,11-2 2-16,4-7 9 0,4-11 9 0,6 1 13 15,1 3 7-15,1 4 4 0,4 1 9 16,-3 7 15-16,-3 6 17 0,-5 4 18 0,0 2 20 16,4 4 20-16,-4 1 14 15,-7 2 24-15,21 2 10 0,-10 1-1 0,7 4-5 16,-3 2-8-16,-1-1-3 0,6 4-4 15,-3-1-7-15,2 0-11 0,0 0-29 0,1-1-62 16,-4-2-69-16,6 1-77 0,-8-4-91 16,4 1-116-16,-1-3-98 0,-4-5-134 0,4-1-132 15,-1-4 76-15,-3-2-586 0,1-1-744 16</inkml:trace>
  <inkml:trace contextRef="#ctx0" brushRef="#br0" timeOffset="19902.43">30060 5835 3372 0,'-7'-24'0'0,"0"6"53"0,0 3 45 0,2 3 21 16,1 3-11-16,-2 1-12 16,6 8-11-16,-5-2 7 0,5 2 21 0,-9 19 11 15,8 7 14-15,-3 17 10 0,2 24 11 16,2 10 1-16,2 29 3 0,0 11-5 15,0 6-1-15,-2 4 2 0,-2 7-4 0,-6 1-14 16,1 0-36-16,-7-6-1 0,-1-2-15 16,-2-5-7-16,-2-9 0 0,-4-12-9 0,4-8-13 15,0-25 11-15,4-3-27 0,-2-8-25 16,3-9-34-16,5-13-32 0,3-11-28 0,3-6-32 16,1-7-54-16,0-8-65 15,2-3-52-15,0 0-29 0,0 0-34 0,18-50-44 16,-4 2-58-16,3-9-91 0,-1-6-75 15,-3-7 60-15,4-19-284 0,-4 14-320 0</inkml:trace>
  <inkml:trace contextRef="#ctx0" brushRef="#br0" timeOffset="20099.87">29956 7003 2328 0,'0'-14'39'0,"0"3"34"0,0 3 21 0,2 1 7 16,-2 7 20-16,4-10 20 0,-4 10 18 16,9-6 7-16,-9 6 5 0,15 0 5 15,-15 0 1-15,24 11 2 0,-6 1-5 16,-7-2-6-16,7 4-12 0,3 6-9 0,-6-2-12 15,4 2-15-15,-6-2-12 0,-6-3-7 16,4-1-11-16,-8-1-5 0,1-1-5 0,-4-1-7 16,-2 0-10-16,2 0-14 0,-4-4-45 15,-1 1-71-15,-2-3-105 0,0-3-133 16,7-2-176-16,0 0-206 0,-20-7 56 0,11 0 65 16,6-1-308-16,-3-3-357 0</inkml:trace>
  <inkml:trace contextRef="#ctx0" brushRef="#br0" timeOffset="20600.84">30306 7198 2729 0,'2'5'178'0,"-2"-5"1"0,0 0 1 15,2 5 13-15,-2-5 13 0,0 0 16 16,0 0 7-16,0 0 2 0,0 0-14 0,0 0-20 15,23-1-16-15,-23 1-22 0,16-4-11 16,-2 1-17-16,-4 1-15 0,2-1-10 0,-1-1-6 16,-11 4-11-16,19-5 6 0,-11 0 7 15,-1-2-21-15,-2-2 10 0,-1-3-8 16,1-3-3-16,-5-1-3 0,-3-2-3 16,-3-7-5-16,-1-5-5 0,-2 2-3 0,-5 1-8 15,3 7-1-15,2 4 8 0,-3 0-22 16,1 8-5-16,-3-1-4 0,-1 4-6 0,1 2-3 15,1 3-4-15,-2 0-1 0,15 0-1 16,-19 1-2-16,19-1-5 0,-13 5 2 0,13-5 3 16,0 0-6-16,0 0 13 0,0 0-9 15,32 8-5-15,-8-12 8 0,5 2 14 16,12-5-8-16,-2 4 5 0,-8 1 5 16,-4 0 2-16,-5 1-1 0,-1 2 17 0,2 5 7 15,-3-1 8-15,0 4 10 0,-3 0-4 0,-2 4 6 16,1 2-12-16,1 6-9 15,-4-1-2-15,-2-2-5 0,-1-2-5 0,-2 5-5 16,-1-4-4-16,3 1-10 0,-5-3-36 16,2-1-61-16,-4-4-73 0,3 2-67 0,-1-2-90 15,1-2-103-15,-2 1-121 0,0-3-182 16,2-3-96-16,-6-3 73 0,9 2-643 0,-9-2-830 16</inkml:trace>
  <inkml:trace contextRef="#ctx0" brushRef="#br0" timeOffset="21583.71">30948 7041 3812 0,'0'0'51'0,"-25"-3"44"15,25 3 33-15,0 0 34 0,0 0 45 16,0 0 39-16,-15-2 33 0,15 2 0 16,0 0 7-16,0 0-7 0,0 0-12 0,-8-2-19 15,8 2-29-15,0 0-24 0,0 0-23 16,0 0-18-16,16-18-14 0,-9 13-16 0,2-2-19 15,0 2-24-15,-2-2-14 0,1 0-15 16,-1 2-15-16,-2 0-13 0,-5 5-5 0,7-10-11 16,-7 10-7-16,0-7-7 0,0 7-2 15,0 0 5-15,0 0-6 0,0 0 5 16,-38 19 3-16,22-7 10 0,3 3-13 0,-6 8 5 16,1-1 8-16,4 1 4 0,3-4 5 15,0 0-2-15,6-3 3 0,-1-1-3 16,5 1 1-16,2-5 2 0,-1 2-8 0,6-1 6 15,-1-2-2-15,7 0 1 0,1-3-1 16,3-3-2-16,1-1-1 0,2-5 0 0,0-1-4 16,15-6-2-16,1-1-1 0,-3-4 0 15,10-8-2-15,-4 0 0 0,2-5-3 0,-4 0 2 16,0 0-3-16,-7 4 3 0,-4 0 1 16,-5 4 6-16,-2 4-4 0,-7 2 3 0,-1 5-4 15,-3 1 4-15,-1 2-4 0,0 1-4 16,-6 4 18-16,0 0 18 0,0 0 13 15,0 0 1-15,9 16-36 0,-9-5-14 16,0 0 0-16,3 7 0 0,-2 4 0 0,5 0 0 16,-2 2 0-16,-3 0 0 0,3 2 0 15,-2-2 0-15,-2-4 0 0,0 6 0 0,-2-2 0 16,-2-1 0-16,-3-3 0 0,2 0 0 16,-6-1 0-16,2 0 0 0,0-3 0 0,1-5 0 15,-2 2 0-15,5-5 0 0,-1 2 0 16,4-3 0-16,-2-2 0 0,4-5 0 15,-4 9 0-15,4-9 0 0,0 0 0 0,0 0 0 16,0 0 0-16,18-29 0 0,3 3 0 16,9-11 0-16,5-7 0 0,4-2 0 0,9-15 0 15,3 2 0-15,-10 13 0 16,-3 5 0-16,-2 3 0 0,-4 4 0 0,-9 8 0 16,-4 4 0-16,-6 4 0 0,0 6 0 15,-2 1 0-15,-4 2 0 0,-1 1 0 0,-3 2 0 16,-1 2 0-16,-2 4 0 0,0 0 0 15,0 0 0-15,0 0 0 0,-25 11 0 0,8-1 0 16,-6 8 0-16,0 2 0 0,1 1 0 16,-1 3 0-16,4 0 0 0,2 0 0 0,1 2 0 15,7-2 0-15,4-4 0 0,3-3 0 16,2 2 0-16,2 2 0 0,5 0 0 16,-2 0 0-16,6-1 0 0,2 5 0 15,-2-2 0-15,1-6 0 0,-3 1 0 0,0-1 0 16,-2-4 0-16,2 0 0 0,-4 1 0 15,3-4 0-15,-5 2 0 0,1-3 0 0,0-3 0 16,0 1 0-16,-4-7 0 0,0 13 0 16,0-8 0-16,0-5 0 0,-4 10 0 0,4-10 0 15,-9 8 0-15,3-4 0 0,6-4 0 16,0 0 0-16,0 0 0 0,0 0 0 0,0 0 0 16,0 0 0-16,-25-8 0 0,25 8 0 15,0 0 0-15,0 0 0 0,-4-7 0 0,4 7 0 16,0 0 0-16,0 0 0 0,0 0 0 15,-5-5 0-15,5 5 0 0,0 0 0 16,0 0 0-16,-6-4 0 0,6 4 0 16,0 0 0-16,0 0 0 0,-1-7-121 0,1 7-645 15,0 0-216-15,1-12 91 0,-2 7 95 16,1 5-780-16,-7-11-1019 0</inkml:trace>
  <inkml:trace contextRef="#ctx0" brushRef="#br0" timeOffset="22875.05">27961 8781 4319 0,'-1'-14'-68'0,"-1"0"36"0,0 3 38 0,4 0 35 15,0 1 38-15,-1 3 21 0,1 0 5 0,2-2-8 16,-2 4-5-16,2 0-6 15,-4 5 5-15,0 0 6 0,0 0 8 0,24 16-2 0,-14-1-4 16,-2 4 0-16,-2 0 1 16,-1 3-2-16,1 2 2 0,-5 0 2 0,-1 2 1 15,0-3-2-15,-5 12-4 0,-1-3 6 16,-3-1 9-16,-3-5 2 0,-3 1 4 0,-4-4-1 16,-2-5-2-16,2-4-6 0,0-4-14 15,0-8-8-15,2 0-5 0,-3-4-9 0,2-4-7 16,-5-12-6-16,2-4-12 0,6-7-9 15,1-3-1-15,5-8-11 0,5-1-10 0,2 0-2 16,4 0-10-16,2 3 2 16,1 5-3-16,1 7 2 0,-2 7-12 0,-2 4-4 15,4 3 6-15,-1 2-1 0,3 4-2 16,-3 3 0-16,6 2 5 0,-11 1 6 0,23 6 5 16,-10 3 1-16,6 2 10 0,10 5 3 15,-4 3 6-15,8 1 6 0,-1-2-1 16,1-3 4-16,0 3-4 0,-1-3 2 0,-3 1-1 15,-9-7-5-15,-2 0-2 0,-6 0 4 16,2-2-10-16,-3-2 1 0,-3 0-5 0,2-1-5 16,-4 0-3-16,-1 2 1 0,1-3-1 15,-1 2-25-15,-1-1-26 0,0 1-48 0,-4-5-58 16,6 8-63-16,-6-8-77 0,4 7-102 16,-1-3-98-16,-3-4-119 0,0 0-198 15,4 3 65-15,-4-3 79 0,0 0-553 16,0 0-676-16</inkml:trace>
  <inkml:trace contextRef="#ctx0" brushRef="#br0" timeOffset="23289.03">28361 8692 3592 0,'4'-11'127'0,"-2"6"15"0,0 0 5 0,-2 5 0 0,2-9 1 0,-2 9 33 15,0 0 39 1,0 0 24-16,10 19 6 0,-8-7-6 0,1 5-7 0,3 4-17 15,-1-1-4-15,3 11-20 0,0-7-7 16,-2-1-14-16,-1-1-10 0,1 2-13 0,-4 0-26 16,1-2-8-16,-3-3-4 0,4-2-7 15,-4-2-3-15,3 0 1 0,-3-3 0 16,0-3 5-16,2 0 17 0,-2 0 16 0,0-9-103 16,0 0-40-16,0 0 0 0,0 0 0 15,0 0 0-15,5-25 0 0,1 3 0 0,1-7 0 16,7-3 0-16,3-1 0 0,-2 4 0 15,4 2 0-15,-3 2 0 0,-4 7 0 0,2 4 0 16,-6 5 0-16,1 3 0 16,-2 3 0-16,5 3 0 0,-1 6 0 0,1 1 0 15,1 3 0-15,0 2 0 0,1 3 0 16,3 8 0-16,-1-5 0 0,0 6 0 0,-2-4 0 16,-3-5 0-16,-1 0 0 0,-1-1 0 15,1-2 0-15,-3-1 0 0,0-3 0 0,-4 0 0 16,3-1 0-16,-2-1-305 0,-4-6-159 15,3 3-94-15,-3-3-98 0,0 0-138 0,0 0 8 16,2-25 82-16,0 11-631 0,0-9-790 16</inkml:trace>
  <inkml:trace contextRef="#ctx0" brushRef="#br0" timeOffset="23573.44">28891 8489 3792 0,'0'-12'67'15,"-2"4"44"-15,0 2 36 0,2 6 39 0,-4-9 24 16,4 9 15-16,0 0 3 0,-1-8-12 15,1 8-15-15,0 0 29 0,0 0 28 0,0 0-4 16,0 28-2-16,0-13-6 0,-2 4-7 16,0 3-13-16,-5 1-10 0,2 7-4 15,-4 1-1-15,1-5-4 0,3-5-14 0,-4-3-129 16,6-2-64-16,-1-3 0 0,0 0 0 16,4-3 0-16,0-2 0 0,6 1 0 0,1 0 0 15,7-6 0-15,5 2 0 0,5-3 0 16,5-4 0-16,0 0 0 0,-1 1 0 0,-1-3 0 15,0 3 0-15,-2-3 0 0,-1 1 0 16,-1-1 0-16,-4 1-206 0,0 2-347 16,-1-3-110-16,-2 2-164 0,2-2-10 15,-5 4 87-15,-1-1-731 0,-12 1-929 0</inkml:trace>
  <inkml:trace contextRef="#ctx0" brushRef="#br0" timeOffset="23772.03">29310 8926 4420 0,'-8'2'111'0,"2"2"34"0,6-4 48 0,0 0 28 16,0 0 45-16,0 0 11 0,0 0-17 15,0 0-24-15,0 0-27 0,0 0-23 16,25-28-17-16,-5 18-25 0,-4 1-53 0,2-1-73 16,-2 1-80-16,4 3-77 0,-2-1-76 15,-6 1-74-15,-1 3-59 0,0-1-52 0,-2-1-46 16,-4 3-34-16,-5 2-85 0,4-4-67 15,-4 4 53-15,0 0-370 0,0 0-429 0</inkml:trace>
  <inkml:trace contextRef="#ctx0" brushRef="#br0" timeOffset="23984.8">29415 8762 2519 0,'-11'-14'8'0,"-2"0"48"0,6 2 41 15,0 2 39-15,-1-2 49 0,0 0 36 16,1 1 31-16,1 1 19 0,1 4 11 16,-1-3-8-16,1 4-10 0,5 5-22 15,-7-9-16-15,7 9-19 0,0 0 24 0,0 0 22 16,-6 23-10-16,6-8-19 0,0 5-26 15,2 6-16-15,6 9-15 0,-2 2-19 16,2 2-3-16,-1 0-16 0,-2 0-14 0,6 0-25 16,-6 1-43-16,3-4-57 0,-3 0-53 15,-1-2-76-15,-1-8-85 0,-1-6-106 0,3-2-114 16,-3-6-122-16,2-2-184 0,3-5 22 16,-2-5 66-16,-5 0-527 0,24-11-654 0</inkml:trace>
  <inkml:trace contextRef="#ctx0" brushRef="#br0" timeOffset="24419.84">29754 8271 3282 0,'-8'-29'166'0,"-4"2"44"15,7 6 30-15,-3 6 38 0,5 1 41 0,-3 3 34 16,2 2-3-16,1 2-24 0,3 7-25 16,0 0 7-16,0 0 17 0,-10 23 5 15,4 12-16-15,0 5-19 0,5 19-19 0,-1 3-20 16,2 3-20-16,3 2-210 0,1-2-26 15,2 1 0-15,-3-3 0 0,3 2 0 0,2-5 0 16,-4-3 0-16,0-12 0 16,-3-8 0-16,3-1 0 0,-2-11 0 0,0-6 0 15,-2-3 0-15,2-2 0 0,0-3 0 16,-2-2 0-16,0-4 0 0,0-5 0 0,0 0 0 16,0 0 0-16,0 0 0 0,13-25 0 15,-5 10 0-15,-3-5 0 0,7 3 0 0,-4 0 0 16,-1 1 0-16,1 4 0 0,0-1 0 15,-3 3 0-15,1 1 0 0,-1 2 0 0,-1 2 0 16,5 2 0-16,-9 3 0 0,0 0 0 16,18 8 0-16,-13 1 0 0,4 3 0 15,-5 3 0-15,-1 2 0 0,-1 2 0 16,-2 2 0-16,-4 3 0 0,-1 6 0 0,-5 2 0 16,-1-3 0-16,0-2 0 0,-5-1 0 15,7-7 0-15,-3-4 0 0,2-3 0 0,1-3 0 16,-1-3 0-16,2-2 0 0,1-2 0 15,7-2 0-15,-17-7 0 0,7-3 0 0,5-6-5 16,-3-6-732-16,5-3-153 0,-4-10-8 16,7 6 90-16,7-4-843 0,-4 7-1087 0</inkml:trace>
  <inkml:trace contextRef="#ctx0" brushRef="#br0" timeOffset="24845.69">29872 8829 4799 0,'5'-9'11'0,"1"6"23"0,-6 3 23 0,0 0 45 16,14-6 43-16,-14 6 39 0,13 0 33 16,-13 0 28-16,17 6 11 0,-6-3 5 0,0 2-9 15,2 2-14-15,-2 1-15 0,1 3-15 16,-3 1-11-16,0 0-3 0,-2 2-5 16,2-3 2-16,-4 3-7 0,-1 2-180 0,-2-3-4 15,0 0 0-15,-2 0 0 0,-2-1 0 16,2-1 0-16,-2-3 0 0,2 0 0 0,0 1 0 15,0-9 0-15,-4 10 0 16,4-10 0-16,0 0 0 0,0 0 0 0,0 0 0 0,4-30 0 16,3 7 0-16,9-6 0 15,1 0 0-15,-2 3 0 0,0 7 0 0,-1 4 0 0,-5 3 0 16,2 1 0-16,0 5 0 16,0 1 0-16,-2 3 0 0,1 4 0 0,3 1 0 15,-1 4 0-15,-1 5 0 0,0 0 0 16,1 3 0-16,-3 1 0 0,2-1 0 0,2 2 0 15,-4 1 0-15,0-3 0 0,-1 0 0 16,0-1 0-16,-5 0 0 0,3-4 0 0,-1-1 0 16,1-1 0-16,-1 1 0 0,-2-2 0 15,1-3 0-15,-4-4-282 0,0 0-557 0,0 0-108 16,18-9 98-16,-11 5-945 16,0-4-1222-16</inkml:trace>
  <inkml:trace contextRef="#ctx0" brushRef="#br0" timeOffset="25072.92">30654 8925 5275 0,'-13'0'68'0,"2"1"48"0,-1 1 56 0,12-2 82 0,-13 0 56 16,13 0 35-16,0 0 17 0,0 0-11 15,-13-3-33-15,13 3-35 0,0 0-31 0,19-15-167 16,0 5-85-16,4 2 0 15,9-1 0-15,0 1 0 0,-3 2 0 0,-6 2 0 0,-2 0-89 16,-2 3-278-16,-4-3-84 16,0 4-40-16,-5 0-16 0,-10 0-23 0,11 2-37 15,-11-2-86-15,0 0-39 0,0 0 65 16,0 0-467-16,0 0-565 0</inkml:trace>
  <inkml:trace contextRef="#ctx0" brushRef="#br0" timeOffset="25309.87">30787 8745 2923 0,'-9'-19'-2'0,"2"1"59"0,-1 5 76 15,1 3 52-15,0-1 48 0,6 6 26 0,-5-2 14 16,6 7 13-16,-5-8 6 0,5 8 0 16,0 0 51-16,0 0 44 0,-15 20 15 15,10-2-2-15,1 4-19 0,1 12-13 16,-1 2-16-16,2 2-37 0,0 0-29 0,6-1-260 16,-4 3-26-16,4-1 0 0,-1-5 0 15,1-5 0-15,1-4 0 0,-1-3 0 0,-3-2 0 16,1-2 0-16,2-2 0 0,-2-1 0 15,0-5 0-15,-1 0 0 0,3-2 0 0,-2-1 0 16,2-3-166-16,-4-4-536 0,0 0-183 16,0 0-3-16,0 0 93 0,21-11-822 15,-14-1-1057-15</inkml:trace>
  <inkml:trace contextRef="#ctx0" brushRef="#br0" timeOffset="25606.2">31515 8613 4738 0,'-5'-19'31'0,"-3"7"54"15,1 2 40-15,-1 4 42 0,-2 1 50 0,-2 5 41 16,12 0 24-16,-52 14 16 0,8 6 12 16,-2 7 4-16,1 5 4 0,-1 2-1 15,4 4 3-15,6 3-8 0,6-2-213 0,7 4-99 16,9-7 0-16,8 1 0 0,2 2 0 0,8-5 0 15,6-2 0-15,1-1 0 16,2-3 0-16,5-4 0 0,-1-3 0 0,0-7 0 16,1-3 0-16,-4-6 0 0,4-1 0 15,0-2 0-15,4-2 0 0,-3 0 0 0,0-2 0 16,-2-2 0-16,-2 1-479 0,-1 0-295 16,-3-3-161-16,-6 2 88 0,-1 1-907 0,-4 3-1184 15</inkml:trace>
  <inkml:trace contextRef="#ctx0" brushRef="#br0" timeOffset="25992.44">27350 10329 5228 0,'-57'5'67'0,"11"-2"-11"0,10 3-8 15,11-3-1-15,2-1 7 0,10-2 36 16,5-2 12-16,8 2 18 0,0 0-3 0,41-22 1 16,25 1-13-16,46-8-10 0,31-5-6 15,69-13-12-15,24 0-10 0,23-3 1 16,24 5-14-16,15 1-6 0,18 4 4 16,6 2-12-16,-2 9-5 0,-10 4 7 0,-10 4 11 15,-22 4 17-15,-29 3 7 0,-75 5 27 0,-16 3 12 16,-21-1 12-16,-19 1 7 0,-36 3-3 15,-17 0-3-15,-18 1 0 0,-7-2 7 16,-9 4 1-16,-9-1-111 0,-4 1-26 0,-4 0 0 16,-2 0 0-16,-2-2 0 0,-10 2 0 15,13 0 0-15,-13 0 0 0,0 0 0 0,6-2 0 16,-6 2 0-16,0 0 0 0,0 0-253 16,0 0-288-16,-37 2-169 0,21 3-198 0,-8 0 77 15,4 0 95-15,-5 3-697 16,-9 0-882-16</inkml:trace>
  <inkml:trace contextRef="#ctx0" brushRef="#br0" timeOffset="27533.45">26277 11691 3842 0,'4'-6'-66'16,"-4"6"34"-16,5-5 22 0,-5 5 29 0,0 0 56 15,2-7 38-15,-2 7 38 0,0 0 15 16,1-6 16-16,-1 6 2 0,2-6-1 0,-2 6-4 15,0-7-4-15,0 7-11 0,0-8-19 16,0 8-6-16,-2-7-13 0,-1 2-10 16,3 5-17-16,-16-9-8 0,5 7-13 0,-7 2-8 15,-5 3-8-15,-13 7-8 0,-7 8-4 16,-3 4-4-16,-2 5-6 0,-1 5-2 16,-3 4 5-16,5 5 3 0,-11 12 15 0,21-8 12 15,2-2 10-15,7 1-2 0,7-1 8 16,8-8 7-16,6 1 7 0,10-7 21 15,6 3 13-15,10-3 3 0,11 2 4 0,7-5-7 16,6-4-10-16,11-6-8 0,3-6-12 16,-10-5-105-16,1-4-2 0,0-1 0 0,-4-1 0 15,-2-2 0-15,-6-4 0 0,-10 2 0 16,-4-1 0-16,-8 3 0 0,2-2 0 0,-3-2 0 16,-6 0 0-16,2 0 0 0,-6 2 0 15,-1-2 0-15,-2 7 0 0,0-8 0 0,0 8-243 16,-5-9-174-16,-4 7-98 0,9 2-107 15,-11-7-162-15,4 6-20 0,7 1 88 16,-12-6-675-16,12 6-844 0</inkml:trace>
  <inkml:trace contextRef="#ctx0" brushRef="#br0" timeOffset="27882.68">26713 11926 4013 0,'-13'-3'88'0,"2"-2"27"0,-1 2 23 0,12 3 41 16,-13-5 42-16,13 5 50 0,-12-5 26 0,12 5 14 15,-7-2-6-15,7 2-16 0,0 0-24 16,-6-5-20-16,6 5-26 0,0 0-15 0,0 0-17 15,0 0-15-15,27-9-15 0,-8 7-18 16,4-3-15-16,0 2-11 0,0 0-14 0,-5-1-59 16,2 3-40-16,-7-1 0 15,1-2 0-15,-1 4 0 0,-13 0-69 0,17-1-93 0,-9-1-54 16,-8 2-60-16,12 0-82 0,-12 0-99 16,0 0-87-16,7 5-101 0,-7-5-126 15,0 0 55-15,-14 17-637 0,9-8-807 16</inkml:trace>
  <inkml:trace contextRef="#ctx0" brushRef="#br0" timeOffset="28121.59">26620 12178 3885 0,'0'0'93'0,"-7"6"22"0,7-6 24 0,0 0 33 16,-8 3 51-16,8-3 45 0,0 0 41 15,0 0 17-15,0 0-3 0,0 0-15 0,34 0-23 16,-16-1-26-16,2-1-21 15,2 0-28-15,3-1-21 0,1 2-17 0,-2-1-21 16,-1-2-15-16,-1 4-15 0,-6-1-12 16,0-1-11-16,-5 2-36 0,-11 0-62 0,21-2 0 15,-11 0 0-15,-10 2 0 0,15 0 0 16,-15 0 0-16,11 0-123 0,-11 0-87 0,0 0-76 16,11 2-105-16,-11-2-116 0,0 0-129 15,0 0-193-15,0 0 52 0,0 0 97 0,0 0-596 16,0 0-736-16</inkml:trace>
  <inkml:trace contextRef="#ctx0" brushRef="#br0" timeOffset="29265.74">27391 11936 3274 0,'0'0'-125'0,"0"0"33"15,0 0 35-15,-12-6 38 0,12 6 41 16,-4-7 37-16,0 2 35 0,4 5 34 0,-4-11 16 16,4 3 22-16,0 0 11 0,-1-3 8 15,1 3 6-15,0-2 6 0,1-3 6 0,1 4-4 16,4-3 1-16,-1-2-9 0,1 2-8 16,1-2-11-16,5-1-4 0,1 1-14 0,1-1-5 15,1 4-4-15,2 1-13 0,2-1-11 16,-3 6-14-16,0 2-8 0,4 5-7 15,-5 1-8-15,13 11-2 0,-5 4-3 16,-2 3-2-16,-1 5 7 0,-7 5 7 0,-2 1 1 16,-5 4 12-16,0 0 5 0,-8 5 14 15,-4-4 10-15,-2 1 5 0,-3 0 8 16,-1-3 6-16,-5 0-114 0,-6 2-38 0,5-7 0 16,-5-3 0-16,-2-3 0 0,-2-2 0 15,0-3 0-15,0-6 0 0,5-2 0 0,3-4 0 16,-1-4 0-16,6-1 0 0,1-5 0 15,-5-3 0-15,2-6 0 0,0-9 0 16,2-7 0-16,5-8 0 0,7-9 0 16,4-2 0-16,3-11 0 0,13 5 0 0,-2 3 0 15,4 8 0-15,-3 10 0 0,0 3 0 16,2 9 0-16,-2 3 0 0,1 9 0 0,-4 1 0 16,-2 3 0-16,5 4 0 0,1 2 0 15,-4 1 0-15,6 4 0 0,7 5 0 0,1 2 0 16,-7-2 0-16,5 3 0 0,1 3 0 15,2-3 0-15,-1 2 0 0,-3-2 0 0,4 1 0 16,-11-6 0-16,2 0 0 0,-4-1 0 16,-2-4 0-16,-1 2 0 0,-1-2 0 0,-1-2 0 15,1 3 0-15,1-5 0 16,-2 1 0-16,0-2 0 0,-11 0 0 0,25-5 0 16,-16-2 0-16,2-1 0 0,-2-3 0 15,3-3-335-15,-3-1-182 0,-1-4-163 0,0 2-215 16,-2-4 76-16,1 3 86 0,-2 1-700 15,1 6-882-15</inkml:trace>
  <inkml:trace contextRef="#ctx0" brushRef="#br0" timeOffset="29484.73">28200 11951 4359 0,'0'0'183'0,"0"0"21"0,0 0 33 0,0 0 41 15,-12-19 32-15,12 19 10 0,16-17-7 16,0 5-24-16,7-4-28 0,6 1-19 16,5 0-33-16,0-2-23 0,4 3-34 0,-1-2-60 15,-1 4-75-15,-2-1-93 0,-1 1-103 16,-8 3-98-16,-5 2-109 0,-3 2-108 16,-4-3-94-16,1 3-120 0,-5 1-32 0,-3-1 72 15,-1 3-535-15,-5 2-666 0</inkml:trace>
  <inkml:trace contextRef="#ctx0" brushRef="#br0" timeOffset="29777.12">28315 11546 3606 0,'-2'-20'112'0,"1"4"46"16,-1 4 56-16,-2 2 44 0,2 1 59 16,0 2 4-16,2 7-10 0,0-8-23 0,0 8 4 15,0 0 30-15,0 0 4 0,4 40-10 16,2-6-18-16,-1 4-17 0,2 15-13 0,2 1-12 15,-2 4-17-15,3-2-231 0,-2 0-8 16,1-4 0-16,0-1 0 0,0-10 0 16,-2-1 0-16,-2-4 0 0,-1-2 0 0,2-6 0 15,-4-6 0-15,0-3 0 0,0-2 0 16,0-3 0-16,-2-3 0 0,2 0 0 16,-2-1 0-16,0-1 0 0,2-3 0 0,-2 1 0 15,0-7 0-15,2 9 0 0,-2-9-258 16,0 0-453-16,0 0-187 0,0 0 21 15,0 0 93-15,0 0-802 0,0 0-1027 0</inkml:trace>
  <inkml:trace contextRef="#ctx0" brushRef="#br0" timeOffset="30161.04">28878 11201 4687 0,'-7'-23'55'0,"4"3"26"0,1 8 31 15,0-1 28-15,-2 5 22 0,4-1 13 16,-2 4-13-16,2 5-21 0,0-11-7 0,0 11 41 16,0 0 30-16,6 42 11 0,0-1 8 15,2 19 11-15,-1 7 22 0,1 4 12 0,-1 5 5 16,1 3-6-16,0-1-49 0,1 19-219 15,-2-16 0-15,0-8 0 0,-2-1 0 0,1-5 0 16,-2-4 0-16,-3-6 0 16,5-14 0-16,-6-3 0 0,2-4 0 0,1-9 0 15,-1-5 0-15,-2-6 0 0,0-3 0 16,1 1 0-16,-1-5 0 0,0-1 0 0,0 1 0 16,0-4 0-16,0-5 0 0,0 0 0 15,0 0 0-15,0 0 0 0,0 0 0 0,0 0 0 16,2-22 0-16,-4 8 0 0,2 0-449 15,0-5-427-15,0 1-56 0,0-3 101 0,2-1-905 16,4-11-1167-16</inkml:trace>
  <inkml:trace contextRef="#ctx0" brushRef="#br0" timeOffset="30664.3">29268 11431 4837 0,'2'-19'23'0,"-2"6"56"0,-2 3 48 0,2 1 31 15,0 2 30-15,0 7 21 0,0-12-15 16,0 12 12-16,0 0 35 0,0 0 20 0,0 0-1 16,-2 50-14-16,2-13-7 0,2 5-7 15,-2 1-9-15,0 0-11 0,0 4-18 16,0 0-132-16,0-3-62 0,0-1 0 0,-2-2 0 16,0-1 0-16,-2-4 0 0,2-9 0 15,1-5 0-15,-1-2 0 0,0-7 0 16,0 1 0-16,2-2 0 0,-4-2 0 0,4 1 0 15,0-4 0-15,0-7 0 0,0 9 0 16,0-9 0-16,0 0 0 0,0 0 0 16,0 0 0-16,10-23 0 0,-5 7 0 0,3 2 0 15,0 1 0-15,3-3 0 0,0 2 0 16,-1 2 0-16,-1 2 0 0,3 0 0 0,1 1 0 16,-2 1 0-16,3 1 0 0,-3 2 0 15,2 2 0-15,1 3 0 0,-14 0 0 0,27 3 0 16,-14 2 0-16,-1 2 0 0,1 3 0 15,-4 0 0-15,-1 3 0 0,-2 2 0 16,0 0 0-16,-5 2 0 0,-1-1 0 16,0 1 0-16,-3 0 0 0,-1-2 0 0,-2 1 0 15,-2-1 0-15,1 1 0 0,-1-4 0 16,1 0 0-16,-5-2 0 0,1 1 0 0,-3-3 0 16,1-3 0-16,-5 0 0 0,4-1 0 15,-2-1 0-15,-1-1 0 0,4 0 0 0,-2-4 0 16,1 0 0-16,1 1-270 0,2-1-601 15,1-2-73-15,2-1 90 0,5-2-932 0,3 7-1216 16</inkml:trace>
  <inkml:trace contextRef="#ctx0" brushRef="#br0" timeOffset="31001">29641 11356 4680 0,'8'-22'-129'15,"2"-1"55"-15,-5 6 62 0,1 2 61 0,-5 3 62 16,6 0 54-16,-3 1 44 0,-3 3-8 0,3 0 30 16,0-1-11-16,0 4-24 0,-4 5 17 15,0 0 15-15,0 0 14 0,23 20 4 0,-14 10-1 16,1 5 6-16,1 13 8 0,-4 6 11 16,4 0 2-16,-6 3-154 0,1 0-118 15,-3 4 0-15,1 0 0 0,2-4 0 16,-3 5 0-16,4-5 0 0,-2-4 0 0,-1-12 0 15,0-1 0-15,-1-4 0 0,1-11 0 16,-2-2 0-16,2-6 0 0,-1 0 0 0,-2-4 0 16,-1-2 0-16,4-3 0 0,-2 3 0 15,0-4 0-15,0 0 0 0,-2-7 0 0,5 6 0 16,-5-6 0-16,0 0 0 0,0 0 0 16,16-11 0-16,-11 4 0 0,-1 0 0 0,0-2-142 15,-1-1-721-15,-1-2-93 16,2 0 91-16,-4 0-960 0,2 0-1251 0</inkml:trace>
  <inkml:trace contextRef="#ctx0" brushRef="#br0" timeOffset="32745.12">27077 14107 4752 0,'6'4'-135'0,"-1"-2"66"15,-5-2 31-15,0 0 41 0,0 0 27 0,24-10 38 16,-14-2 34-16,6-8 12 0,6-5 11 15,-1 0-5-15,8-8 5 0,-2-3-8 0,4-2-11 16,-1-1-7-16,2-4-9 0,-1-2-16 16,-1-6-7-16,1-2-4 0,-4-4-5 0,-2-3-10 15,-4 0 3-15,-1 2-12 0,-2 0-6 16,-5 2-1-16,-3 18-2 0,-5 4-2 16,1 9-2-16,-2 4-5 0,-1 6-5 15,-3 5-3-15,0 3-2 0,0 7-3 0,0 0 2 16,0 0-7-16,0 0 3 0,0 0 0 0,-9 34-2 15,11-15-3-15,5 12 2 16,5 4 3-16,7 9-3 0,0-1 3 0,1 0 9 16,0-1-6-16,3-2 9 0,-7-5 11 15,-1-5 26-15,-3-1 35 0,-1 0 16 0,-4-6 40 16,-5-5 36-16,0-2 33 0,-4 1 30 16,-4-2 17-16,-3 1 8 0,-10 5 4 0,-6-5-274 15,-6 0 0-15,1-4 0 0,-8-4 0 16,-2-1 0-16,-4-3 0 0,-1-6 0 0,-2-3 0 15,-8-6 0-15,2-3 0 0,3-6 0 16,3-4 0-16,5-3 0 0,2-4 0 0,6-3 0 16,3 1 0-16,10 8 0 15,2 2 0-15,4 6 0 0,4 6 0 0,3 1 0 16,-2 4 0-16,5-1 0 0,-1 3 0 16,6 4 0-16,0 0 0 0,0 0-325 0,-8 14-340 15,11-7-186-15,0 3-39 0,3-1 99 16,1 1-797-16,4 0-1029 0</inkml:trace>
  <inkml:trace contextRef="#ctx0" brushRef="#br0" timeOffset="33623.92">26799 15386 4597 0,'0'0'-34'0,"-20"-7"46"15,20 7 51-15,-12-11 31 0,8 5 30 0,1-2 22 16,1-5 19-16,0-1 16 0,2-1 11 15,0-3 18-15,5-4-17 0,5-9-8 0,4 4-13 16,0 3-12-16,6 2 1 0,0 3-29 16,-1 6-13-16,-1 5-12 0,0 3-10 0,0 2-6 15,0 4-6-15,7 4-7 0,-1 5 1 16,2 3-8-16,-1 4 7 0,-1 4 9 16,-2 3 11-16,-7-1 9 0,0 5 9 15,-6 1 8-15,0-4-23 0,-8-2-101 16,1 1 0-16,-2-3 0 0,-2 1 0 0,2-3 0 15,-1 0 0-15,1-4 0 0,-2-2 0 16,2-2 0-16,0-2 0 0,0-1 0 0,0-8 0 16,0 0 0-16,0 0 0 0,0 0 0 15,34-39 0-15,-16 10 0 0,7-9 0 0,2 2 0 16,2 4 0-16,-6 7 0 0,-5 7 0 16,-2 1 0-16,-3 8 0 0,-1 2 0 15,-1 4 0-15,-2 5 0 0,7 3 0 0,-3 6 0 16,1 5 0-16,1 7 0 0,-2 4 0 15,0 2 0-15,0 2 0 0,-1 0 0 16,-1-2 0-16,1 2 0 0,-4-9 0 0,-3-1 0 16,3-7 0-16,-5 2 0 0,2-6 0 15,-1 2 0-15,-1-1 0 0,1-4-366 16,0-2-183-16,-4-5-96 0,3 4-123 0,-3-4-72 16,0 0 82-16,0 0-693 0,0 0-899 15</inkml:trace>
  <inkml:trace contextRef="#ctx0" brushRef="#br0" timeOffset="33904.68">27622 15504 3789 0,'0'0'-88'0,"0"0"44"0,6 15 38 0,-6-15 47 15,-4 12 43-15,4-12 30 0,-3 14 22 16,1-5 19-16,0-1 6 0,2 0 1 16,-2-1-8-16,2 2-7 0,0-9-10 0,2 15-4 15,0-8-2-15,3-2-9 0,3 1-5 16,2-1-14-16,-10-5-5 0,20 3-12 0,-6-4-7 15,-14 1-4-15,22-4-9 0,-10 1-3 16,-3-1-4-16,2-1-2 0,-2 0 0 16,-4 0 4-16,1-2 12 0,-4 0 6 0,0-2 1 15,-2 1 2-15,-2-4-10 0,-2 2-4 16,0 1-6-16,-1-1-2 0,-2 1-14 0,2 1-1 16,-4 1-15-16,-1 0-9 15,-2 2-24-15,1 1-36 0,0 0-44 0,-3 4-52 16,14 0-69-16,-18-1-77 0,18 1-96 15,-21 5-108-15,13-1-168 0,0-2-66 0,8-2 64 16,-8 1-479-16,8-1-601 0</inkml:trace>
  <inkml:trace contextRef="#ctx0" brushRef="#br0" timeOffset="34111.53">28089 15332 3539 0,'0'0'249'15,"0"0"24"-15,0 0 21 0,0 0 31 16,0 0 25-16,5-5-7 0,-5 5-22 16,0 0-29-16,0 0-31 0,11-3-30 0,-11 3-24 15,13-5-34-15,-2-1-68 0,-1 3-93 16,1 0-98-16,0 0-90 0,-1-1-95 16,1 2-102-16,0-2-108 0,1 1-151 0,-2 1-112 15,-1 2 74-15,-9 0-535 0,0 0-668 0</inkml:trace>
  <inkml:trace contextRef="#ctx0" brushRef="#br0" timeOffset="34288.58">28123 15528 3438 0,'-9'8'126'0,"2"-1"41"0,0-1 27 0,3-1 30 16,4-5 35-16,-5 7 23 0,5-7 8 16,0 0-15-16,0 0-22 0,-8 4-27 0,8-4-26 15,0 0-14-15,0 0-24 0,0 0-58 16,0 0-89-16,36-20-96 0,-18 9-116 15,6-5-130-15,-1-2-161 0,0 1-256 0,0 2 39 16,-1-4 68-16,-4 4-459 0,-5 4-566 16</inkml:trace>
  <inkml:trace contextRef="#ctx0" brushRef="#br0" timeOffset="34890.51">28411 15255 2992 0,'0'-5'177'16,"-2"-4"56"-16,2 9 23 0,-2-12 2 0,2 12-5 16,-2-8-13-16,2 8-17 0,0 0 1 15,0 0 6-15,0 0 38 0,0 0-3 0,0 0-12 16,0 0-9-16,30 17-16 0,-19-6-1 16,-2 2 4-16,-2 1 7 0,-1-1-5 15,0 3-1-15,-2 1-6 0,-4 0-10 16,0-1-12-16,2-3-164 0,-4 1-40 15,2-1 0-15,-2-2 0 0,2-2 0 0,0-1 0 16,0-8 0-16,0 14 0 0,0-14 0 16,0 7 0-16,0-7 0 0,0 0 0 0,0 0 0 15,11-40 0-15,-4 11 0 0,7-3 0 16,-3 1 0-16,0 2 0 0,3 3 0 0,-3 5 0 16,0 6 0-16,-6 3 0 15,1 2 0-15,1 1 0 0,-1 2 0 0,2 4 0 0,-8 3 0 16,13-4 0-16,-13 4 0 0,17 6 0 15,-9 2 0-15,3 1 0 0,-6-1 0 0,6 3 0 16,-4 0 0-16,-1 1 0 0,-1 1 0 16,-1-4 0-16,0 2 0 0,-2-2 0 15,2-1 0-15,-2-1 0 0,-2-7 0 16,4 12 0-16,-3-7 0 0,-1-5 0 16,0 0 0-16,0 0 0 0,0 0 0 0,18-14 0 15,-9-3 0-15,2-2 0 0,5-3 0 16,1-2 0-16,-4 9 0 0,0-1 0 0,-3 4 0 15,0 2 0-15,-5 3 0 0,3 0 0 16,-1 2 0-16,1 3 0 0,-8 2 0 0,0 0 0 16,24 11 0-16,-13-5 0 0,-2 5 0 15,2 3 0-15,1 3 0 0,1-2 0 16,1 0 0-16,-3 1 0 0,-2-1 0 0,3 1 0 16,-5-4 0-16,1-1 0 0,-3-3 0 0,4 2-78 15,-6-1-371-15,3-3-118 0,-4 3-149 16,-2-4-166-16,3 1 83 0,-3-6-799 15,0 0-1040-15</inkml:trace>
  <inkml:trace contextRef="#ctx0" brushRef="#br0" timeOffset="35295.74">29178 15195 4766 0,'0'0'126'0,"0"0"33"0,-5-8 18 0,5 8 27 0,0 0 21 15,-4-7-7-15,4 7-1 0,0 0 11 16,0 0-9-16,0 0-13 0,0 0-19 0,14 24-19 16,-11-17-13-16,3 3-15 0,-2-4-10 15,-1 5-3-15,1-2-4 0,0 1-6 0,-2-2-1 16,-1 1-8-16,-1-2-33 0,0 1-75 16,0-8 0-16,-5 15 0 0,-1-9 0 0,3 0 0 15,-7 0 0-15,0-1 0 0,-1-3 0 16,-2-2 0-16,13 0 0 0,-28-3 0 15,12-3 0-15,3-2 0 0,1 0 0 0,3-3 0 16,1 1 0-16,8 1 0 0,0-2-22 16,2 3-41-16,4 2 6 0,1-2 5 15,1 3 4-15,5 2 16 0,-2-1-7 16,3 4 8-16,1 0 6 0,-15 0-4 0,31 2 3 16,-18 1 6-16,0 1-3 0,1-1 6 15,-1 1-6-15,2 1 5 0,-1-1-11 0,-3 1-52 16,1-2-64-16,-1 1-65 0,0 0-67 15,1 2-76-15,-3-3-86 0,1-1-108 16,-2 1-175-16,1-1-16 0,-9-2 79 0,11 2-520 16,-11-2-644-16</inkml:trace>
  <inkml:trace contextRef="#ctx0" brushRef="#br0" timeOffset="35564.28">29454 15116 3479 0,'-2'-12'170'15,"1"7"41"-15,1 5 30 0,0 0 27 0,0-10 46 16,0 10 19-16,0 0 28 0,0 0 14 16,10-5-4-16,-10 5-22 0,0 0-38 0,28 10-29 15,-15-3-25-15,7 1-27 0,-4 3-23 16,4 1-21-16,-5 1-17 0,-2 1-92 0,2-2-77 16,-3 4 0-16,-4-4 0 0,-5 1 0 15,3 0 0-15,-4-2 0 0,-4 2 0 16,0-2 0-16,-4-1 0 0,1 3 0 15,-5-3 0-15,-1 1 0 0,0-3 0 0,0-4 0 0,0 0 0 16,4 0-36-16,7-4-437 16,0 0-84-16,-18-12-96 0,20 4-90 0,0-3-85 15,5-5 86-15,2 1-673 0,2-2-865 16</inkml:trace>
  <inkml:trace contextRef="#ctx0" brushRef="#br0" timeOffset="35783.43">29705 15055 3622 0,'5'-18'-75'0,"-1"3"71"0,-2 3 52 16,1 3 50-16,-3-3 39 0,2 6 36 0,2 0 22 15,-4 6 8-15,2-11 2 0,-2 11 26 16,0 0 36-16,0 0 25 0,0 0 20 0,0 30 8 16,-2-13-4-16,-2 2-11 15,4 3-18-15,-2-5-26 0,4 7-24 0,2 1-26 16,0-3-14-16,-1-2-23 0,4 0-18 16,0-2-133-16,1-2-23 0,-1-3 0 15,0-1 0-15,-2-1 0 0,1-1 0 0,-1-2 0 16,1 1-169-16,-3-2-237 0,6 1-139 15,-6-1-165-15,1 0-176 0,-2-2 88 0,2 2-793 16,-3 0-1031-16</inkml:trace>
  <inkml:trace contextRef="#ctx0" brushRef="#br0" timeOffset="36763.99">30270 14291 4565 0,'-19'-11'-90'0,"-2"9"17"0,2 7 30 16,-12 12 62-16,-5 19 41 0,-1 12 52 15,-6 22 37-15,7 9 49 0,7 4 52 0,4 6 36 16,13 3 18-16,8-14 8 0,6 1-14 15,12 15-11-15,8-4-22 0,8-2-24 0,4-7-20 16,6-6-24-16,-8-19-20 0,1-2-17 16,-3-7-17-16,1-2-18 0,-5-7-97 15,-4-9-28-15,-5-5 0 0,-4-5-20 16,-4-6-156-16,2-2-65 0,-6-2-91 16,3-5-117-16,-3-4-123 0,-5 0-188 0,16-9-67 15,-11 0 76-15,5-3-631 0,0-5-835 16</inkml:trace>
  <inkml:trace contextRef="#ctx0" brushRef="#br0" timeOffset="37200.44">30573 15000 4226 0,'-4'-9'178'15,"-2"4"15"-15,6 5 20 0,-4-9 26 0,4 9 10 16,-2-7 3-16,2 7-3 0,0 0-15 15,0-12-22-15,0 12-24 0,6-11-19 0,0 5-18 16,0 1-17-16,-6 5-15 0,13-7-18 16,-13 7-10-16,14 2-6 0,-14-2-1 0,13 19 0 15,-6-6 10-15,0 10 5 0,2 6 4 16,-6-3 6-16,1-1 4 0,2 8-2 16,-3-4-3-16,4 4-105 0,-2-2-3 0,-1-5 0 15,2-5 0-15,-5 0 0 16,5-4 0-16,-2-3 0 0,-1 0 0 0,-2-3 0 0,3 0 0 15,-2-2 0-15,0-1 0 16,0 2 0-16,-1-2 0 0,-2-2 0 0,-1 5 0 16,-4-3 0-16,0 2 0 0,-4 1 0 15,3-3 0-15,0 1 0 0,-2-4 0 0,4 2 0 16,-3-2 0-16,8-5 0 0,-5 9 0 16,-1-6 0-16,6-3 0 0,-4 7 0 0,4-7 0 15,0 0 0-15,-6 7 0 0,6-7 0 16,0 0 0-16,0 0 0 0,10 10 0 0,-10-10 0 15,19 4 0-15,-5-2 0 16,-1-2 0-16,1 0 0 0,-2 0 0 0,8-2 0 16,-4-2 0-16,4-1 0 0,-4-2-778 15,6-1-213-15,-1-1 83 0,-3 0 99 16,0 2-791-16,0-3-1041 0</inkml:trace>
  <inkml:trace contextRef="#ctx0" brushRef="#br0" timeOffset="37486.58">31148 15372 4848 0,'0'0'181'0,"-6"-7"-5"0,6 7 3 0,0 0 38 0,0 0 48 0,0 0 20 16,0 0 9-16,-2 26-8 0,4-15-22 0,0 9-17 15,0-2-20-15,0 8-20 16,-2 0-16-16,0 0-13 0,-6 8-32 0,2 0-146 15,-3-1 0-15,0-2 0 0,-2-8 0 16,4 0 0-16,-8 3 0 0,3-6 0 0,-1-5 0 16,1 3 0-16,-2-3 0 15,3-3 0-15,-6-2 0 0,3 0 0 0,-1-6-225 16,1 1-345-16,-1-3-176 0,2-2-175 0,11 0 81 16,-15-7-823-16,9 3-1099 0</inkml:trace>
  <inkml:trace contextRef="#ctx0" brushRef="#br0" timeOffset="37903.92">31721 15145 4272 0,'0'0'-1'0,"-25"-1"92"0,25 1 60 16,-14 0 37-16,14 0 48 0,0 0 42 15,-14-2 20-15,14 2 4 0,0 0-2 0,0 0-13 16,0 0-19-16,-6-5-18 0,6 5-21 16,0 0-26-16,42-16-22 0,-19 11-22 0,11-3-31 15,-2-1-39-15,-3 4-34 0,-6 2-35 16,-2-2-31-16,-2 1-36 0,-3-1-36 0,-3 3-27 16,-3 0-13-16,1 0-22 15,-4-1-19-15,-7 3-26 0,12-3-41 0,-12 3-47 16,9-4-55-16,-9 4-84 0,0 0-113 15,8-2-194-15,-8 2-7 0,0 0 83 0,0 0-447 16,0 0-565-16</inkml:trace>
  <inkml:trace contextRef="#ctx0" brushRef="#br0" timeOffset="38501.57">32247 14230 3326 0,'-2'-26'118'0,"-2"5"-3"16,4 6 23-16,0 3 16 0,-1 0 11 15,-1 4 3-15,2 1-6 0,0 7-10 0,0-11-19 16,0 11-7-16,0 0 35 0,0 0 30 15,9 34 13-15,-2 4 15 0,2 17 0 0,-2 7 4 16,-1 5-2-16,-1 2-11 0,-1 1 4 16,1 1-8-16,0-1-13 0,-1-3-15 15,-2 1-17-15,-2-6-9 0,1-6-9 16,-1-11-10-16,0-4-8 0,0-5-6 0,-1-7-12 16,1-8-52-16,-2-3-55 0,2-4 0 15,-2 0 0-15,2-3 0 0,0-2 0 0,-2 0 0 16,4-2 0-16,-2-7 0 0,0 0 0 15,0 0 0-15,0 0 0 0,0 0 0 16,0 0 0-16,4-25 0 0,1 9 0 0,1 0 0 16,-1 1 0-16,4-1 0 0,-2 2 0 15,2 5 0-15,-1-2 0 0,2 1 0 0,-3 3 0 16,2 4 0-16,2 0 0 0,-11 3 0 16,20 0 0-16,-8 4 0 0,-1 3 0 15,0 3 0-15,-1 1 0 0,-1 2 0 16,1 5 0-16,-2-2 0 0,-4 0 0 0,-1 3 0 15,-1-2 0-15,-2 0 0 0,-2 2 0 16,-1-2 0-16,-8 2 0 0,6 0 0 16,-4-2 0-16,-2-2 0 0,0-2 0 0,0 0 0 15,-1-4 0-15,-1 1 0 0,2-3 0 16,-3 0 0-16,3-5 0 0,-2-1-12 0,0-1-424 16,13 0-110-16,-25-1-135 0,10-4-210 15,1 1 68-15,3-2 90 0,0 3-651 0,1 0-837 16</inkml:trace>
  <inkml:trace contextRef="#ctx0" brushRef="#br0" timeOffset="38872.82">32751 14236 4054 0,'-1'-30'25'16,"1"4"9"-16,-2 7 16 0,0 2 25 0,2 5 13 0,0 0 3 16,0 3-6-16,0 5-6 0,0 4 21 15,0 0 37-15,-2 27 32 0,2 14 15 0,-6 23 26 16,1 8 21-16,-2 6 17 0,0 23 6 15,-2 7 3-15,-2 2 1 0,-1-3-8 0,1-4-11 16,0-2-18-16,-1-4-20 0,4-21-25 16,1-3-19-16,-2-2-11 0,8-8-18 15,-3-6-84-15,2-13-44 0,-2-5 0 0,3-9 0 16,-1-6 0-16,0-5-112 0,2-5-152 16,0-1-77-16,0-4-77 0,0-3-87 15,0-6-85-15,0 0-121 0,0 0-83 0,0 0 74 16,15-27-551-16,-3 0-730 0</inkml:trace>
  <inkml:trace contextRef="#ctx0" brushRef="#br0" timeOffset="39268.97">32871 15173 3305 0,'11'-11'-19'0,"-4"3"53"16,0 1 30-16,1 4 41 0,-8 3 52 0,16-4 38 16,-16 4 29-16,12 2 22 0,-12-2 19 15,16 10 9-15,-8-4 10 0,1 2-5 16,-1 4-18-16,-2 0-17 0,-1 0-7 15,3 2-12-15,-7 1-11 0,-1 1-3 16,2-3-5-16,-4 4-3 0,-1-1-10 0,-1-1-11 16,-5 3-13-16,-1-5-14 0,-3 3-16 15,0-3-12-15,-7 0-115 0,3-5-12 0,-2 0 0 16,4-1 0-16,-2-5 0 0,1-2 0 16,2-5 0-16,2-3 0 0,0-8 0 15,7-6 0-15,3-6 0 0,8-10-10 0,5 3-44 16,4 6 0-16,2-1 14 0,2 8 0 15,5 5 15-15,-6 5 13 0,0 6 11 0,-2 4 15 16,2 4 14-16,3 4 10 0,-1 2 2 16,7 6 1-16,-4 2-3 0,-2 2-1 15,-2-2-37-15,2 4 0 0,-3-2 0 16,-5-3 0-16,0 0 0 0,-1-3 0 0,-3 0 0 16,0-1 0-16,-1-4-102 0,-2-1-89 15,-1 1-62-15,-1-3-89 0,2-1-94 16,-6-3-124-16,0 0-166 0,0 0-103 0,0 0 91 15,0 0-627-15,0 0-820 0</inkml:trace>
  <inkml:trace contextRef="#ctx0" brushRef="#br0" timeOffset="39735.58">33006 13904 3660 0,'0'0'-56'0,"0"0"37"0,0-12 41 0,0 12 21 0,0 0 40 16,0-9 35-16,0 9 30 0,0 0 20 0,0 0 8 15,-2-8 0-15,2 8 30 16,0 0 57-16,22 17 39 0,3 4 9 0,9 14-6 16,7 7-9-16,13 21-13 0,0 5-14 15,-3 13-17-15,-2 8-12 0,-4 9-15 0,-11 5-11 16,-5 5-1-16,-11 4-3 0,-8-1-127 16,-10-1-83-16,-5 1 0 0,-9-3 0 15,-3-5 0-15,-8-4 0 0,-2-9 0 0,1-9 0 16,2-22 0-16,4 0 0 0,-5-8 0 15,4-3 0-15,3-7 0 0,2-13 0 0,7-6 0 16,-2-5 0-16,8-3 0 16,-3-4 0-16,2 0 0 0,3-1 0 0,-3 0 0 15,2-3 0-15,0 1 0 0,2-7 0 16,2 7 0-16,-2-7 0 0,0 0 0 0,6 5-428 16,-6-5-612-16,0 0 103 0,0 0 102 15,0 0-849-15,0 0-1119 0</inkml:trace>
  <inkml:trace contextRef="#ctx0" brushRef="#br0" timeOffset="40202.46">30229 16702 4903 0,'-75'5'38'0,"8"3"41"0,-5-1 11 0,-5-1-7 15,4-1 7-15,-2 4-7 0,4-1 5 16,9 1 12-16,4 0 9 0,19-4 16 15,10-2 8-15,8 1 6 0,2-1 2 0,7-3-9 16,12 0-3-16,0 0-16 0,0 0-9 16,67-24-7-16,31-4-13 0,26-6-12 15,21-4 3-15,69-13 5 0,11-2 8 0,16 2-3 16,12 2 2-16,0 12-3 0,-4-1 6 16,-3 7-6-16,-14 4-3 0,-62 10-9 0,-5-2-4 15,-14 3-11-15,-14-2-4 0,-23 6-8 16,-34-1-7-16,-15 5-13 0,-22 1-5 15,-2 2-8-15,-14 0-11 0,-9 0-42 16,-4-1-66-16,-5-1-76 0,-9 2-77 0,0-1-77 16,0 6-76-16,-17-9-70 0,0 6-78 15,-2 1-139-15,-10 0-67 0,-11 4 69 16,-3 0-502-16,-5 3-663 0</inkml:trace>
  <inkml:trace contextRef="#ctx0" brushRef="#br0" timeOffset="44080.64">21653 8280 1866 0,'0'0'220'0,"0"0"-53"0,0 0 11 0,0 0-8 16,0-21-1-16,-4 15 6 0,0-5 22 16,1-1 1-16,-3 1 17 0,-2-2 14 0,-1 3 3 15,-4 2-8-15,-3 2-14 0,-7 6-2 16,-17 8 5-16,-12 13 15 0,-5 10 15 0,-13 17 3 16,2 5 7-16,-1 11-4 15,8 3-2-15,8 1-10 0,5-3-24 0,15-11-14 16,11-1-12-16,6 0-18 0,13-10-13 15,6 0-13-15,15 6-10 0,11-8-12 0,7-5-11 16,15-7-11-16,7-10-12 0,8-7-87 16,2-8 0-16,3-9 0 0,-3-7 0 0,-1-2 0 15,-7-10 0-15,0 0 0 0,-9-5 0 16,-3-2 0-16,-12-7 0 0,-5-3 0 0,-11-5 0 16,-8-6 0-16,-12 6 0 0,-7-13 0 15,-13 0 0-15,-16-16 0 0,-8 2 0 0,-9 1 0 16,-6 7 0-16,-3 7 0 0,-3 13 0 15,8 18 0-15,-1 6 0 0,10 16 0 0,-1 7-128 16,-6 13-171-16,-2 11-105 16,1 6-110-16,7 7-127 0,5 5-191 0,4 3 57 15,11 0 91-15,12 1-647 0,13-9-788 16</inkml:trace>
  <inkml:trace contextRef="#ctx0" brushRef="#br0" timeOffset="45184.31">21857 7711 3310 0,'-29'-54'-203'0,"-3"5"26"0,-9 2 36 0,-6 8 32 0,-8 5 27 15,-10 10 21-15,-5 12 23 0,-11 12 22 16,-15 16 26-16,-5 19 21 0,4 15 23 0,-5 15 26 16,5 12 17-16,-21 45 6 0,10 7 24 15,6 13 20-15,15 9 5 0,9 5 6 0,11 3 10 16,12 9 2-16,23-34-5 0,10 10-7 16,13 5-12-16,16-5-9 0,18-5-10 0,25 33-9 15,1-51-6-15,33 18-10 0,-3-43-6 16,16-13-10-16,11-13-10 0,15-15-6 0,8-12-4 15,2-16-5-15,2-19-6 16,0-16-7-16,-5-16 1 0,-5-17-8 0,-5-14-1 16,-10-12-3-16,24-33-2 0,-42 13-3 15,10-41 18-15,-33 21 21 0,0-46 17 0,-26 30 10 16,-12-11-5-16,-12-8-10 0,-11-10-8 16,-16 1-11-16,-9-3-3 0,-25-35-12 0,-13 17-5 15,-3 52-8-15,-29-26-16 0,-12 22-17 16,15 43-15-16,-11 19-15 0,-10 17-26 15,-6 20-29-15,-7 20-44 0,1 15-50 0,-5 15-74 16,-2 15-66-16,8 12-69 0,1 4-101 16,11 0-170-16,9 1 31 0,9-5 79 15,11-9-383-15,22-13-410 0</inkml:trace>
  <inkml:trace contextRef="#ctx0" brushRef="#br0" timeOffset="45609.18">20601 6911 2711 0,'10'-11'6'0,"-5"-1"23"0,4 1 25 0,-6 1 23 16,3 0 22-16,-3 1 23 0,1-1 10 16,2 1 8-16,-3 2-4 0,-2 3-17 0,-1 4-14 15,0 0-2-15,0 0 4 0,8 21 2 16,-10 4 1-16,-2 14-2 0,1 14-2 0,-4 4-6 15,1-2-5-15,3 1-6 0,-3-1-2 16,4-12-7-16,-1 0-7 0,-4-4-4 16,5 0-7-16,1-4-5 0,-1-7-6 15,2-6-9-15,-2-4-2 0,2-4-29 0,0 0-46 16,0-4-67-16,0-1-67 0,0 0-70 16,2-4-101-16,-2-5-108 0,0 0-165 0,0 0 47 15,0 0-358-15,0 0-405 0</inkml:trace>
  <inkml:trace contextRef="#ctx0" brushRef="#br0" timeOffset="45944.21">20709 7313 2399 0,'0'-14'-24'16,"3"-2"32"-16,-1 3 32 0,0-1 36 15,2 2 35-15,-1-1 24 0,3-1 13 0,-1 0 12 16,1 2-11-16,2 0-5 0,2 4-3 15,2-1-18-15,2 3-10 0,1 2-13 0,5 0-7 16,-6 6-8-16,6 0-8 0,3 3-7 16,-2 0-7-16,7 8-2 0,-1 1-7 0,-2 5-2 15,-2 0-3-15,-5 0-5 16,0 3-2-16,-5-1-2 0,-5-6-2 0,-3 2-3 16,-3-2 8-16,-4 3-1 0,1-1-1 15,-7 2 3-15,-4 0-5 0,-4 1-1 0,-8-1-6 16,0-3-2-16,-7 1-6 0,2-3-3 15,-1-2-5-15,-2 1-25 0,-1-2-41 0,3-3-73 16,3-1-65-16,7-2-73 0,-2-5-94 16,8 2-151-16,2-4-79 0,-1-2 50 0,4 2-276 15,6-5-298-15</inkml:trace>
  <inkml:trace contextRef="#ctx0" brushRef="#br0" timeOffset="46176.66">21253 7136 2275 0,'9'-10'76'0,"-3"-1"28"0,-2 5 30 15,0 1 10-15,0 0 10 0,-4 5-11 0,1-6-18 16,-1 6-11-16,0 0-4 0,0 0 12 16,0 0 2-16,0 0-8 0,10 21-10 0,-10-11-6 15,1 2-11-15,-1 4-4 0,0-3-10 16,-3 5-8-16,1-1-13 0,-2 0-29 0,2 2-53 15,-1-2-69-15,-5 2-73 0,5-1-82 16,-8-2-98-16,4-4-164 16,-2 0-18-16,0-3 53 0,0-3-174 0,2 0-150 15</inkml:trace>
  <inkml:trace contextRef="#ctx0" brushRef="#br0" timeOffset="46379.05">21240 7104 1936 0,'-4'-9'67'0,"-1"0"19"0,0-1 18 0,-1 2 21 16,-1-4 5-16,-3 1 5 0,2 0-5 16,-3-2-3-16,2 1-4 0,-1 2-17 0,1-3-10 15,0 4-12-15,0 2-16 0,4-2-52 16,-3 4-65-16,5 2-59 0,3 3-66 0,0 0-74 16,0 0-120-16,0 0-114 15,0 0-166-15,0 0-144 0</inkml:trace>
  <inkml:trace contextRef="#ctx0" brushRef="#br0" timeOffset="46799.67">21418 7153 1698 0,'8'19'-17'0,"-4"-2"34"15,0 1 30-15,-2-3 28 0,-1 1 21 0,1 2 15 16,0 1 8-16,2-2 10 0,-2 0 5 16,2 1-2-16,-2-3-1 0,2-3 5 0,1 2 10 15,-1-4 4-15,2-2 8 16,-3-3 6-16,6 1-2 0,0-2-8 0,-4-3-11 15,-5-1-11-15,20-1-12 0,-9-5-11 16,-2 1-13-16,3-4-8 0,-1 2-5 0,0-4-8 16,1-1-8-16,-2 1-7 0,-3-1-4 15,1 2-6-15,0 3-4 0,-5 0-12 0,3 2-7 16,-1 2-2-16,-5 3-4 0,0 0-1 16,0 0-4-16,14 8 3 0,-8 2-6 0,-2 6 0 15,-1 1 3-15,3 4-4 0,2 10 0 16,0 3 0-16,-3-2-3 0,1 1 4 15,-3-6-5-15,4-3 6 0,-5 1 5 16,-1-7 7-16,-1 3 6 0,0-4 9 16,-3 2 8-16,-2-2 7 0,-2 2 10 0,-2-2 0 15,-3 0 3-15,-3-1-6 0,-8 1-1 0,2-5-15 16,-5 2-1-16,-3-3-2 0,-2 0-3 16,6-7-5-16,2-1 0 0,5-2-7 15,-2-5-6-15,4 3-19 0,-5-6-38 0,1-3-52 16,5-2-64-16,2-5-77 0,3 0-80 15,3-4-97-15,5-1-137 0,2 2-120 0,4-5 56 16,3-7-412-16,4-2-493 0</inkml:trace>
  <inkml:trace contextRef="#ctx0" brushRef="#br0" timeOffset="47015.71">22225 7198 3060 0,'0'0'121'0,"0"0"37"0,0 0 34 0,0 0 18 16,0 0 12-16,0 0 4 0,0 0-12 16,0 0-16-16,0 0-18 0,25-15-19 15,-5 6-12-15,10-1-19 0,3-2-13 0,-3-2-38 16,2 4-49-16,3-3-75 0,-5 4-103 16,1-2-126-16,-6 4-124 0,-4 4-190 0,-5-1-61 15,-4 2 76-15,1 4-370 0,-5 2-422 16</inkml:trace>
  <inkml:trace contextRef="#ctx0" brushRef="#br0" timeOffset="47452.3">23014 6896 2526 0,'-25'8'-76'16,"14"-1"23"-16,-3 5 30 0,-9 11 29 16,-2 2 25-16,0 15 27 0,0 0 21 0,3-1 16 15,4-5 1-15,3 1 6 0,7-1-2 16,4-5-2-16,6-4-1 0,3 0-2 0,4 6 7 15,6-4-8-15,2-5-1 0,8-3-4 16,6-4-5-16,-1-4-11 0,1-6 1 0,-6-3-3 16,2-5 14-16,-2-1 20 15,8-8 7-15,-3 1 10 0,-3-6 11 0,-4-1 10 0,-8 0 0 16,-5 0-6-16,1-10-3 16,-6 2-12-16,-5 1-14 0,-1-15-9 0,-9 1-12 0,-3-9-13 15,-4 0-7-15,-6 2-11 16,0 3-18-16,-4 3-18 0,1 6-19 0,1 10-38 15,2 5-46-15,-4 4-55 0,2 4-80 16,5 6-77-16,1 3-106 0,-3 1-181 0,9-1-52 16,1 2 61-16,-1-1-358 0,10-3-410 15</inkml:trace>
  <inkml:trace contextRef="#ctx0" brushRef="#br0" timeOffset="47873.21">23270 6443 2795 0,'4'-8'90'0,"-2"1"-2"16,0 4-6-16,-2 3-6 0,0 0 52 0,0 0 38 15,9 25 26-15,-4-3 7 0,8 13 2 16,-4 4-10-16,4 11-15 0,1 0-12 0,-2 0-13 16,4-1-12-16,-1-1-12 0,-7-8-10 15,2-5-11-15,-5 0-6 0,-1-11-6 0,-1-2-1 16,-1-3-6-16,0-3 0 0,0-3 7 15,1-3 14-15,0 1 28 0,-3-2 33 0,2-2 30 16,-2-7 6-16,6 4-19 0,-6-4-16 16,0 0-18-16,23-20-13 0,-8 6-20 15,6-5-11-15,2 1-10 0,-4 4-9 16,-2 1-14-16,-2 4-7 0,1 0-7 0,-2 5-10 16,2 3 2-16,1 2-2 0,0 4 0 15,0 5-1-15,0 1 5 0,-2 3-3 0,1-1-49 16,3 8-3-16,-2-6 0 0,-3-1 0 15,1-1 0-15,-3-4 0 0,2 0 0 16,-1-2 0-16,7-3 0 0,-6-3 0 0,8-1 0 16,1-5 0-16,0 0 0 0,6-8 0 15,-4 2 0-15,4-5 0 0,-2-1 0 0,0-3 0 16,-2-4 0-16,3-7 0 0,-5 2 0 16,-1 1 0-16,-2 1-265 0,-5 3-203 0,-1 3-131 15,-5 6-177-15,-6 1-74 16,1 4 78-16,-2 1-745 0,-2 4-963 0</inkml:trace>
  <inkml:trace contextRef="#ctx0" brushRef="#br0" timeOffset="48187.02">23371 7822 4004 0,'-38'9'58'0,"6"-4"38"0,3-2 47 15,8 1 32-15,2-2 40 0,4-1 42 16,3-1 46-16,2 0 4 0,10 0-26 0,-3-7-29 16,14-3-26-16,21-7-24 0,36-7-20 15,31-7-17-15,15-2-20 0,14 0-23 0,6-2-40 16,1-3-64-16,-1-1-73 0,-4 3-87 15,-12 1-92-15,-10 1-115 0,-6 1-110 0,-9 1-151 16,-27 8-168-16,-6-4 74 0,-7 4-623 16,-9 4-784-16</inkml:trace>
  <inkml:trace contextRef="#ctx0" brushRef="#br0" timeOffset="56460.68">24779 7859 2011 0,'-5'-9'5'0,"10"-3"5"16,6 1-1-16,16-4 1 0,22-2-1 0,22-4-3 15,39-3 12-15,22 0 2 0,19 0 7 16,63-8 6-16,6-2 2 0,-3 6 8 0,4-1-4 15,-1 3-8-15,-4-2 0 0,-55 11-5 16,-1-2 2-16,-9 4-4 0,-12-1-1 16,-19 3 3-16,-19-1-7 0,-35 4 6 15,-8 1 9-15,-24 3-3 0,-13 1-2 0,-13 1 4 16,-12-2-10-16,4 6 2 0,-54-6-2 16,-16 0 7-16,-19 5 5 0,-44-1 4 0,-16 4 1 15,-9-1 3-15,-9 3-2 0,-3-1 9 16,-6 1 7-16,-1 1 6 0,9-1 1 0,14-2 12 15,15 1 9-15,15 0 5 0,39-1-4 16,8-1 0-16,25 1-3 0,13 0 1 16,16-1 2-16,17 5-8 0,15-1-11 0,32 5-3 15,58 6-10-15,30 0-4 0,31 2-7 16,77 3 3-16,17-6-9 0,13-1-7 0,2-5-10 16,-6-7-15-16,-7-4-5 0,-25-5-4 15,-61 0-1-15,-12-4 7 0,-19 1 1 16,-26 3-4-16,-43 0 3 0,-26-1 0 15,-23 1-5-15,-23-2-7 0,-19-1 9 0,-40-7-5 16,-44-2 4-16,-24 0 2 0,-22 2 1 16,-23 2 10-16,-68-3-5 0,-4 4 3 0,-6 3-1 15,0 0 10-15,3 3 5 0,7 1 0 16,59 2 4-16,2 0 0 0,8-1 8 0,17 2 1 16,18 3 3-16,47-1-6 15,17 4-1-15,20-2-2 0,24 1-5 0,19 3 1 16,16 0 0-16,31 3-10 0,48 1 7 15,65 3-5-15,30-4-6 0,82 1 4 0,19-4-10 16,5-1-8-16,0-3-3 0,-15-2 0 16,-18 1 2-16,-81 1-8 0,-24-3 5 0,-31 3-6 15,-46 3 4-15,-32 1 1 0,-29 2-2 16,-14 1 2-16,-28 3 5 0,-26 2-3 0,-16-2 7 16,-44 4 7-16,-10-1 7 0,-12 0 3 15,-2-3 2-15,-2 2 4 0,4-2 2 16,4-3 7-16,12 2-2 0,17-3 1 0,33 0-3 15,14 1-6-15,16-4-4 0,20 2 0 16,11 0 3-16,16 2-1 0,17 2-4 16,36 3 2-16,21 3-7 0,48-1-1 0,21 0-4 15,11-7-9-15,13 1-6 0,7-5-16 16,3-6-7-16,0-5-6 0,-14-1 1 16,-19-1-1-16,-26-1 12 0,-43 2 1 0,-20 1 1 15,-21 1 6-15,-23 0 2 0,-17-1 0 16,-17-1 8-16,-31-1 3 0,-18-2 4 0,-31-3 8 15,-10 1 3-15,-7 3 6 0,-2 1 5 16,3 0 2-16,7-1 0 0,30 8 1 0,10-2-2 16,18 4-3-16,10-1-5 0,14 4 0 15,8-2-4-15,11 3 1 0,9 2 2 0,0-5-1 16,29 14-3-16,9-2-5 0,21 4-8 16,12-4-20-16,8 2-16 0,4-1-29 15,-2-6-28-15,-3-2-27 0,-4-4-2 16,-20-1 8-16,-10 2 7 0,-20-2-2 0,-10-2 8 15,-12 1 8-15,-2 1 13 0,-36-4 3 16,-16 1-9-16,-18 1-13 0,-8 2-31 0,-7 4-39 16,2 0-63-16,1 0-82 0,6 3-215 15,15 0 36-15,17-2-169 0,15-3-159 16</inkml:trace>
  <inkml:trace contextRef="#ctx0" brushRef="#br0" timeOffset="57752.55">27689 9346 4504 0,'-17'2'3'0,"5"0"-3"0,5-1-26 0,7-1-19 0,0 0 20 16,0 0 7-16,47 4 6 16,20-4-1-16,18-2 1 0,37-1 0 0,20-3-28 0,19 0-25 15,19-3-18-15,62-8-6 16,3-2 1-16,9-8 13 0,-1-1 7 0,-9 0 6 16,-13 0 3-16,-23 1 5 0,-61 8 6 15,-19 0 7-15,-29 5 12 0,-34 4 7 0,-27-1-2 16,-20 3 10-16,-17-1 15 0,-9-1 18 15,-22-6 14-15,-21-2 17 0,-22-2 10 16,-32-4 4-16,-9 3 10 0,-14 0-2 0,-13-4-5 16,-13 0-4-16,-53-7-5 0,-3-2 4 15,6 1 8-15,50 7 10 0,-1-5 10 0,11 3 7 16,12-1 6-16,19 4 4 0,36 9 20 16,16 1 18-16,19 3-3 0,23 0-13 15,15 0-17-15,15 2-16 0,39-11-14 16,49 0-16-16,37 3-29 0,27 1-37 0,79-1-42 15,10 6-38-15,18 8-20 0,3 8-15 16,-2 8 1-16,0 10 22 0,-4 5 0 0,-17 7 11 16,-30-3 7-16,-67-6 5 0,-22-2 5 15,-28-8 1-15,-42-3-8 0,-25-7 6 0,-25-3 3 16,-12-6 24-16,1 4-2 0,-82-22 8 16,-12-1 5-16,-18 0 15 0,-21 0 9 0,-14 0 17 15,-64-5-5-15,-14 4 7 0,-17 0 1 16,-9 0 5-16,-16 2-6 0,-4-1-2 0,1 3 3 15,7 1 15-15,10 6-1 16,19 0 6-16,66 5 1 0,22 2-2 0,20 1 4 16,42 5 2-16,19-3 5 0,25 6-2 15,25-3-1-15,18 5-6 0,33 8-9 0,60 9-3 16,36 2-6-16,85 15 1 0,30 3-35 16,28 2-38-16,16 1-18 0,12 3-15 15,-2 2 2-15,-10-2-1 0,-13 6 12 0,-17-1 8 16,-31 2 1-16,-47-3 5 15,-75-18 1-15,-46-7-6 0,-35-7 4 0,-32-4 21 0,-27-4 22 16,-33-1 21-16,-19-6 28 16,-47-9 26-16,-15-6 14 0,-16 0 11 0,-4-4 9 15,3-1-8-15,2-3 11 0,15 6-11 16,16-3-10-16,22 5-8 0,38 1-12 0,22 5-17 16,15 4-45-16,12 0-62 0,10 3-102 15,7 0-101-15,4-3-134 0,0 0-217 0,33 12 45 16,-9-9 65-16,7-1-247 0,9-5-251 15</inkml:trace>
  <inkml:trace contextRef="#ctx0" brushRef="#br0" timeOffset="58613.36">27857 5603 4272 0,'4'-5'30'15,"-4"5"-12"-15,0 0-27 0,0 0 29 16,0 0 31-16,-31 33 44 0,6-10 34 0,-7 7 8 16,-9 4 1-16,3-2 2 0,4 0 5 15,4-1-13-15,3-8-7 0,7 3 1 16,0-3-4-16,7-5 5 0,7-1 24 0,0-3 4 16,4-2 9-16,4 0 2 0,6 0-10 15,6 4-12-15,4-6-6 0,15 4-16 0,3-1-11 16,15-1-13-16,5-3-13 15,1 0-8-15,-4-1-8 0,-7-3-5 0,-6 0-7 16,-5-1-11-16,-9-2-19 0,-4 1-17 0,-2-3-32 16,-5 2-20-16,-3-2-20 0,-1 2-26 15,-11-2-19-15,16 0-43 0,-16 0-42 16,9-4-45-16,-9 4-64 0,0-7-59 0,0 7-69 16,0 0-85-16,-16-16-121 0,5 8-56 15,-2 0 61-15,1 5-451 0,-1-7-552 0</inkml:trace>
  <inkml:trace contextRef="#ctx0" brushRef="#br0" timeOffset="58830.08">28324 5881 3357 0,'3'-5'168'0,"-3"5"-16"0,0 0 4 15,0 0 29-15,0 0 18 0,0 0 11 16,-10 19-9-16,3-7-16 0,-2 2-11 0,-3 1-24 15,0 4-11-15,5 1-16 0,-2-1-12 16,0 0-12-16,2 2-33 0,0-2-45 0,3-2-57 16,-2-2-70-16,0-1-85 0,-1 2-89 15,-3-5-88-15,3-1-124 0,-1-4-174 0,-2-1 47 16,3-3-412-16,7-2-500 0</inkml:trace>
  <inkml:trace contextRef="#ctx0" brushRef="#br0" timeOffset="58995.17">28376 5665 2986 0,'7'-22'40'16,"-4"2"22"-16,3 7 21 0,-4 0 17 0,0 4 10 15,-1-1-4-15,-1 3-14 0,0 7-15 16,4-12-26-16,-2 8-45 0,-2 4-44 0,0 0-71 16,0 0-99-16,0 0-146 15,14 19-194-15,-12-7 48 0,0 2-166 0,-1 3-160 16</inkml:trace>
  <inkml:trace contextRef="#ctx0" brushRef="#br0" timeOffset="59355.77">28489 5888 2188 0,'0'0'232'16,"-6"8"-16"-16,6-8-18 0,0 0 4 16,0 0-1-16,0 0 1 0,0 0 6 0,-1 11-3 15,1-11-5-15,0 13-16 0,1-8-14 16,-1 2-30-16,0 4-10 0,-1-1-13 15,1 2-11-15,-4 2-11 0,-3-1-8 16,4 3-7-16,-1-1-11 0,-2 0-2 0,5-4-4 16,-7 1-7-16,5-2 0 0,1-3 1 15,2-7-8-15,0 0-2 0,0 0-2 16,0 0-6-16,0 0-7 0,26-44 3 0,-5 21-4 16,2 0-3-16,0 2 5 0,-6 6-1 15,0 2 2-15,-6 3-10 0,0 2-3 0,0 1 1 16,-4 5-6-16,-2 0-2 0,-5 2 4 15,0 0 3-15,20 12-7 0,-18-3 4 0,0 1-2 16,-1 2 1-16,-2 3-6 0,-1 3 3 16,2 0-7-16,-4 0-17 0,2-1-31 15,0 0-49-15,0 0-56 0,-2-5-75 0,4 2-86 16,-4-4-91-16,4-3-167 0,-2-2-109 16,2-5 50-16,0 0-427 0,0 0-525 15</inkml:trace>
  <inkml:trace contextRef="#ctx0" brushRef="#br0" timeOffset="60171.12">28984 5920 3196 0,'0'0'157'0,"0"0"-5"16,0 0-10-16,0 0 8 0,-23 5 17 15,23-5 10-15,0 0-3 0,0 0-16 0,0 0-7 16,0 0-13-16,0 0-11 15,0 0-12-15,30 6-9 0,-10-8-14 0,-1 0-9 16,2-2-7-16,2 1-3 0,0-3-8 16,-3-1 11-16,0 0 11 0,-3-4 11 0,-4 3 11 15,-2-1-2-15,-1 1 6 0,-4-1-3 16,-2 3-15-16,-3-3 9 0,-1 9-30 0,-5-11-8 16,-4 6-8-16,-5 5-4 0,-7 0-5 15,-4 5-3-15,-9 4 6 0,-1 3 2 0,1 4-2 16,0-1 2-16,-4 9 0 0,7-4-6 15,6 1 10-15,2 3-18 0,7-2-5 16,3-1 17-16,5-6 2 0,4 1-7 0,2-3-7 16,4 1 0-16,3 0-5 0,6-2-1 15,0-2-4-15,3 1 2 0,4-6 1 0,1-2-5 16,2-1-2-16,5-6 2 16,1 0 4-16,7-7 6 0,2-3 12 0,-3 1-3 15,-3-3 1-15,1-3 2 0,-3-1 3 16,-3-1-2-16,0 3 6 0,-2 2 11 0,-6 4-42 15,-3 2-26-15,-3 3 0 0,-4 0 0 16,-1 3 0-16,0 1 0 0,-6 3 0 0,10-2 0 16,-10 2 0-16,7 11 0 0,-7-4 0 15,2 3 0-15,-4 2 0 0,2 2 0 0,-4 1 0 16,2 0 0-16,-1 4 0 16,-3-3 0-16,3-1 0 0,-4 1 0 0,2-1 0 15,-1-2 0-15,0-2 0 0,3-1 0 16,1-3 0-16,0 0 0 0,2-7 0 0,0 0 0 15,0 0 0-15,0 0 0 0,0 0 0 16,20-36 0-16,2 12 0 0,-1-2 0 0,-1 4 0 16,1 1 0-16,-3 6 0 0,-7 3 0 15,0 3 0-15,-2 2 0 0,-2 0 0 0,-2 4 0 16,-5 3 0-16,0 0 0 0,0 0 0 16,24 10 0-16,-19-1 0 0,1 2 0 15,-3-2 0-15,3 5 0 0,0 0 0 0,2 0 0 16,-3-3 0-16,3 0 0 0,-3-2 0 15,5-1 0-15,-2-1 0 0,1-3 0 16,7-2 0-16,0-4 0 0,4-2 0 16,1-3 0-16,-1 0 0 0,3 1 0 0,-1-3 0 15,-2 2 0-15,-3 2 0 0,-4 0 0 16,1 1 0-16,-3-1 0 0,0 2 0 0,0-1 0 16,-4 3 0-16,-7 1 0 0,16-4 0 15,-7 3 0-15,-9 1 0 0,18 0 0 0,-18 0 0 16,18 0 0-16,-4 0 0 0,1 1 0 15,4-2 0-15,-4 1-120 0,1-2-608 0,-5 0-256 16,1 0 93-16,1 1 94 16,-13 1-792-16,18-4-1029 0</inkml:trace>
  <inkml:trace contextRef="#ctx0" brushRef="#br0" timeOffset="62424.8">13896 15899 4524 0,'-16'-6'-87'0,"0"1"34"15,5 0 38-15,-1 1 55 0,3 1 42 16,1-1 39-16,8 4 24 0,-14-4 18 0,14 4 11 16,-7-6 13-16,7 6 2 0,0 0-24 15,0 0-11-15,23-7-19 0,8 7-15 0,20 0 0 16,23 4-14-16,9-1-9 15,4 1-11-15,0-1-21 0,-3-2-31 0,-2-1-24 16,-4 2-13-16,-5-2-4 0,-5 0-4 16,-16 0-8-16,-7-2-3 0,-10 2 2 15,-10-1-2-15,-4 1 1 0,-6 0 0 0,-2 0 0 16,-13 0 1-16,11 0 4 0,-11 0 3 16,0 0 3-16,0 0-3 0,-46-7 4 0,16 7 4 15,-17-3-4-15,-16-1 3 0,-4 1-2 16,-4 1 1-16,-1-1 5 0,0-3 1 0,-3 4-1 15,5-3 1-15,2 2 4 16,3-2 7-16,13 2 10 0,9 2 8 0,12-2 15 16,6 2 13-16,6-1 11 0,4 2 23 15,5-4-1-15,10 4-10 0,-4-5-11 16,4 5-3-16,33-13-2 0,9 2-3 0,23 1-4 16,11 0-5-16,8 3-8 0,2 2-4 15,1 1-1-15,-2 2-11 0,-2 2 9 0,-11 2-37 16,-8 0-17-16,-16-2-14 0,-8 2-12 15,-8-1-9-15,-10 1 4 0,-7 0 3 0,-4-1 7 16,-5 3 5-16,-6-4 8 0,0 0 0 16,-25 8 6-16,0-2 3 0,-15-1 6 15,-7-1 8-15,-14 2 2 0,-3-2 6 0,-4 1 9 16,5-2 0-16,14 0 4 16,1 1 8-16,7-1-10 0,10-1-1 0,10 0 0 15,4 0-7-15,4-2-1 0,3 1 4 16,10-1-13-16,0 0-35 0,0 0-42 0,0 0-55 15,0 0-68-15,0 0-88 0,19 11-88 16,-9-7-82-16,1 1-90 0,-2-1-147 0,2 2 1 16,-2 0-497-16,-4 0-658 0</inkml:trace>
  <inkml:trace contextRef="#ctx0" brushRef="#br0" timeOffset="64695.31">29420 10610 3071 0,'9'-17'150'0,"-6"2"47"16,1 4 10-16,0 1-20 16,-1 0 0-16,3 1-7 0,-3 2-24 0,4 0-23 15,-3 4-19-15,1 0-9 0,-5 3 0 16,15 0-4-16,-5 5-6 0,3 1-8 0,-2 5-4 15,1 3-8-15,1 3-1 0,-6 0 2 16,-2-2 5-16,-1 1 5 0,-6 2 12 0,-5 3 6 16,0 0 1-16,-11 4 8 0,-5-1 0 15,-4-1-1-15,-6-3-10 0,-4 3-6 0,1-9-10 16,-1 1 0-16,2-7-8 0,7-3-2 16,6-3 14-16,2-4 2 0,3-3-14 0,2-5-3 15,4-6-12-15,2-6-3 16,9-14-13-16,7-5-8 0,6-10-10 0,8 3-7 15,3-1-3-15,1 9-2 0,-6 9-8 16,3 2 18-16,-6 8-24 0,2 5-2 16,-7 5 3-16,0 6-5 0,1 3 20 0,-1 2-7 15,3 7 1-15,-1 1 0 0,0 5 5 16,6 10-6-16,1 3 6 0,-6 1-6 0,2 4 3 16,-1-2-7-16,3 0-1 0,-6-1 0 15,6-1 2-15,-5-2-4 0,-4-2-1 0,1-5-9 16,-2-5-45-16,-1-1-48 0,-1-1-54 15,0-2-55-15,0 0-50 0,-1-2-54 0,1-2-59 16,-1-1-68-16,-5-4-69 16,0 0-80-16,0 0-101 0,25-12 43 0,-13 1-460 15,-1-4-576-15</inkml:trace>
  <inkml:trace contextRef="#ctx0" brushRef="#br0" timeOffset="65014.55">29784 10621 2933 0,'8'-9'-1'0,"-2"-2"50"0,-2 3 39 15,-2 3 33-15,-2 5 21 0,3-9 19 16,-3 9 7-16,0 0-6 0,6-6-6 0,-6 6 0 15,0 0 13-15,0 0 7 0,0 0 0 16,19 13-8-16,-11-5-11 0,-1 3-8 0,0-1-6 16,4 3-6-16,-8-4-9 0,3 2-8 15,-1-1-9-15,1-1-5 0,-3-1-5 0,4 1-3 16,-3-4 8-16,-1 2 9 0,-3-7 28 16,8 8 17-16,-8-8 19 0,10 6 7 15,-10-6-21-15,0 0-18 0,26-13-15 16,-9 3-13-16,8-7-10 0,4 0-13 0,-5 1-13 15,-5 4-6-15,-1 4-11 0,-5 1-14 16,-2 2-10-16,-1 1 4 0,-3 3-10 0,-7 1-7 16,22 5 0-16,-15 0-29 0,2 2 0 15,3 4 0-15,-2-2 0 0,-1 4-106 16,3-3-62-16,-1 5-81 0,2 1-80 0,1-1-118 16,0-3-130-16,2 0-197 0,-3-3-33 15,1-2 91-15,-1-2-651 0,1-2-820 16</inkml:trace>
  <inkml:trace contextRef="#ctx0" brushRef="#br0" timeOffset="65184.87">30552 10643 4156 0,'-4'-11'156'0,"4"11"21"16,0 0 27-16,-4-9 23 0,4 9 15 0,0 0-28 15,4-13-17-15,2 10-25 0,1-3 0 16,7 3-25-16,1-1-28 0,2 3-29 0,5-1-64 15,-2 2-71-15,1 0-85 0,0 0-104 16,0-1-111-16,-2 1-115 0,-1-2-166 0,-2 0-85 16,-3 1 78-16,-4-1-427 15,-9 2-531-15</inkml:trace>
  <inkml:trace contextRef="#ctx0" brushRef="#br0" timeOffset="65403.77">30600 10358 3159 0,'0'-15'85'15,"-2"2"46"-15,-1 3 17 0,1 3 15 0,2 7 6 16,0 0 0-16,0 0 24 0,0 0 51 16,0 0 25-16,0 0-23 0,0 31-5 0,0-12-15 15,0 7-8-15,2 0-20 0,3 10-18 16,-1 0-14-16,-3-2-21 0,3 2-15 0,3-3-9 16,-5-8-22-16,0-3-42 15,2-2-57-15,-2-3-63 0,1-2-53 0,-2-1-60 16,-1-2-65-16,4-2-73 0,0-4-82 15,1 0-100-15,5-6-145 0,-10 0-38 0,24-9 65 16,-4-2-414-16,5-10-501 0</inkml:trace>
  <inkml:trace contextRef="#ctx0" brushRef="#br0" timeOffset="65760.73">31013 10300 2703 0,'17'-33'53'0,"-7"8"65"0,-5 7 54 0,-3 6 48 16,0 2 34-16,2 1 17 0,-3 4 3 0,-1 5-12 15,0 0-3-15,0 0 41 0,0 0 9 16,0 0 12-16,0 28-5 0,-3-6-15 0,-5 11-14 15,1 1-19-15,0 1-20 16,0 4-19-16,0 0-14 0,-1-2-18 0,1 0-21 16,-1-1-17-16,-2-2-16 0,1-2-13 15,-1-2-124-15,3-8-6 0,-1-3 0 0,4-4 0 16,1-3 0-16,-1-1 0 0,4-4 0 16,-5 1 0-16,5-8 0 0,0 0 0 0,20 2 0 15,-20-2 0-15,50-14 0 0,-14 4 0 16,-4-2 0-16,-1 3 0 0,-6 1 0 0,-7 2 0 15,-2 3 0-15,-5 2 0 0,1 1 0 16,-12 0 0-16,16 4 0 0,-10 3 0 0,-4 1 0 16,-2 5 0-16,-2-1 0 15,-4 5 0-15,-6 9 0 0,-2-1 0 0,-3 0 0 16,-2-1 0-16,-3 0 0 0,-2-1 0 16,1-2 0-16,0 0 0 0,-4-2 0 0,-1-4 0 15,1 1-575-15,-4-3-112 0,-1-1-176 16,0-3 5-16,-2-3 92 0,-4 1-745 0,-2-1-956 15</inkml:trace>
  <inkml:trace contextRef="#ctx0" brushRef="#br0" timeOffset="65999.07">29391 11190 4619 0,'-22'0'182'0,"7"-2"5"0,4 0 20 0,3 1 23 15,8 1-8-15,0 0-2 0,15-18-10 0,19 8-1 16,25-4-23-16,20 2-15 0,33-7-20 16,15 7-22-16,9-3-49 0,-1 3-74 0,1 5-24 15,2 1-14-15,2-1-73 16,-6 3-87-16,-4-3-105 0,-16 2-96 0,-31-2-64 0,-13 2-106 16,-13-2-175-16,-21 0 57 0,-13 2-521 15,-10-2-665-15</inkml:trace>
  <inkml:trace contextRef="#ctx0" brushRef="#br0" timeOffset="66720.17">26125 12918 3559 0,'12'-24'75'0,"-5"5"1"16,1 3-10-16,-5 5-7 0,1 2-8 16,-2 7-3-16,-2 2 22 0,-6 25 62 15,-8 29 54-15,-19 28 36 0,-3 25 18 0,-4 15 14 16,-20 41-11-16,6 3-4 0,2 2-16 16,14-33-4-16,6 8-13 0,3-1-13 0,3-11-14 15,4-8-22-15,6-5-20 0,4-8-12 16,1-11-7-16,3-26-15 0,2-3-10 0,-2-7-6 15,5-6-16-15,-3-13-23 0,2-3-25 16,-1-1-30-16,-3-8-46 0,-2-4-38 0,5-6-35 16,-3-5-35-16,4-3-43 0,-4-1-59 15,-1-3-65-15,0-4-48 0,-3-4-46 0,-1-4-61 16,-5-3-92-16,-7-9-117 16,3-8 65-16,-1-4-425 0,4-15-526 0</inkml:trace>
  <inkml:trace contextRef="#ctx0" brushRef="#br0" timeOffset="67002.78">25405 13782 3162 0,'2'-14'119'0,"0"3"8"0,-2 9 8 0,0 2 23 16,-9 27 46-16,-5 30 36 0,-17 32 22 15,1 17 20-15,-4 16 17 0,-2 2-13 0,-4 6-2 16,1 0-18-16,5 0-16 15,0-3-22-15,3-5-22 0,1-7-23 0,3-5-16 16,7-11-18-16,-5-5-18 0,9-22-13 16,1-5-9-16,4-7-28 0,-1-7-36 15,5-13-54-15,-1-6-56 0,3-1-50 0,2-11-42 16,1-6-43-16,0-1-33 0,1-3-34 16,-1-5-35-16,0 0-49 0,2-7-45 0,0 0-74 15,0 0-86-15,-19-24-135 16,6-5 69-16,0-6-418 0,-9-11-513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3:22.366"/>
    </inkml:context>
    <inkml:brush xml:id="br0">
      <inkml:brushProperty name="width" value="0.05292" units="cm"/>
      <inkml:brushProperty name="height" value="0.05292" units="cm"/>
      <inkml:brushProperty name="color" value="#FF0000"/>
    </inkml:brush>
  </inkml:definitions>
  <inkml:trace contextRef="#ctx0" brushRef="#br0">11093 2623 1789 0,'-11'2'368'0,"0"-2"-111"0,11 0-9 16,0 0-74-16,0 0-45 0,0 0-32 0,23-18-24 15,13 9-6-15,20-4-11 0,10 3-8 16,11 1 1-16,3-2-10 0,5 4-4 0,0-2 1 16,17-2-1-16,-22 7-1 0,-2-1-11 15,-9-1 1-15,-4 3 5 0,-18-2-9 16,-4 2 0-16,-15 1-2 0,-6-2 0 15,-4 3-3-15,-1-1-2 0,-7-2-1 16,-5 3-5-16,-5 1-1 0,0 0-2 0,0 0-6 16,-26-14 8-16,-12 7 3 0,-9 0-1 15,-15-1 4-15,-10 1 0 0,-4 1-12 0,1 3 4 16,1 0 11-16,1 1 5 0,7 1 20 16,17 2 7-16,1-2 10 0,13 1 22 15,7 1 4-15,7-1 18 0,4 2-5 0,3-2-4 16,5 0-5-16,9 0-4 0,0 0-7 15,0 0-8-15,0 0-7 0,43 2-3 0,9-2-6 16,22-2-10-16,8 2-1 0,10-2-2 16,-5 4 2-16,7-2-11 0,-12 2-1 0,-6-2-7 15,-25 0-1-15,-4 0-7 16,-14-2-3-16,-8 2-5 0,-10 0-4 0,-7 2 0 16,-8-2 6-16,0 0-5 0,0 0 0 15,-44 0 3-15,-2-2 0 0,-6 0 6 16,-14 1 0-16,-2 1 4 0,1 0 15 0,19-2 18 15,6 2 17-15,12 0-5 0,7 0-3 16,6 0-7-16,3 0-3 0,5-2-7 0,9 2-2 16,-12-3-6-16,12 3-6 0,0 0-15 15,0 0-50-15,27-6-60 0,-11 5-86 16,0-1-83-16,7 0-87 0,-1 2-136 0,3 0-193 16,-5-2 32-16,7 2-378 15,-1-1-502-15</inkml:trace>
  <inkml:trace contextRef="#ctx0" brushRef="#br0" timeOffset="1095.94">18470 1721 2987 0,'2'-5'2'0,"-2"5"33"0,4-8 30 15,-4 8 52-15,2-9 20 0,-2 9-1 16,0 0-2-16,0 0-24 0,0 0-13 16,0 0-8-16,0 0 17 0,0 0 19 15,13 26-2-15,-9-9 24 0,0 5 1 0,0 1-11 16,-3 0-8-16,1 3-2 0,-2 1-16 15,2-2-8-15,0 0-8 0,-2-3-11 16,0 1-8-16,-2-4-4 0,0 3-10 0,0-5-8 16,-1-2-5-16,1 2-28 0,-2-6-70 15,1-3-73-15,2 1-89 0,-1-4-117 16,2-5-188-16,-4 6-203 0,4-6 62 0,0 0-389 16,0 0-520-16</inkml:trace>
  <inkml:trace contextRef="#ctx0" brushRef="#br0" timeOffset="1578.64">18501 1721 3053 0,'0'0'26'0,"2"-13"32"15,-2 4 25-15,1 1 9 0,5-1-11 0,1-3-6 16,4 1-12-16,3 0-8 0,2 0-1 15,2 4 2-15,4-1-12 0,-6 5-3 0,6-1-4 16,-5 2-7-16,3 2-3 16,-4 0-3-16,1 4 0 0,0-1 0 15,-4 4-7-15,-1 0-4 0,-1 3 5 0,-3 1 1 16,-2-2 2-16,-4 4 4 0,-2 1-4 16,-5 1-3-16,2 5-2 0,-6-1 4 0,-8 7 7 15,1-2-6 1,3-5 22-16,1-3-1 0,5-5-5 0,-2 3-7 0,0-2-3 15,4-2 4-15,-1 1-8 0,4-3 0 0,1 1 12 16,2-1 0-16,1 1 0 0,2-1 1 16,1 3-1-16,6 1-3 0,0 3-4 15,2 0 0-15,0-2-1 0,0 0 3 0,-1 5 2 16,1-7 7-16,-3 5 3 0,0-1 13 16,-1 3 6-16,-3-7 14 0,-3 1 15 15,4 1 22-15,-5-4 29 0,-2 0 1 16,-2 0 16-16,-5 0 1 0,4-3-15 0,-9 1-5 15,3 1-25-15,-5-6 1 0,-2 2-22 16,0-2-6-16,1-2-15 0,-2-6-10 0,-5 1-79 16,6-2-72-16,-4-1-76 0,4-2-92 15,2-1-118-15,3 0-135 0,3-4-196 0,4 5-24 16,0-1 60-16,8-2-409 0,2 1-551 16</inkml:trace>
  <inkml:trace contextRef="#ctx0" brushRef="#br0" timeOffset="1836.85">19057 1892 2945 0,'0'0'43'0,"0"0"46"0,5-4 39 0,-5 4 21 0,0 0-7 0,0 0-18 16,0 0-5-16,0 0-11 0,0 0 43 16,11 17-2-16,-11-10-16 0,4 3-10 0,-4 0-11 15,3 2-13-15,-1 1-10 0,-2 0-5 16,-2-1-10-16,2 0-8 0,-3 1-11 15,3 0-14-15,-2-2-68 0,0 2-87 16,2-3-70-16,0-4-82 0,0 1-93 16,0-7-123-16,0 8-146 0,0-8 53 0,0 0-237 0,0 0-300 15</inkml:trace>
  <inkml:trace contextRef="#ctx0" brushRef="#br0" timeOffset="1942.77">19152 1800 2114 0,'-6'-8'23'15,"3"1"48"-15,-4 0 25 0,4 0 10 16,-1 1 1-16,4 6-14 0,-9-11-3 16,5 6-15-16,4 5-37 0,-7-5-72 0,7 5-74 15,0 0-111-15,0 0-239 16,0 0-220-16,0 0-174 0</inkml:trace>
  <inkml:trace contextRef="#ctx0" brushRef="#br0" timeOffset="2434.19">19319 1892 1790 0,'-11'7'49'0,"6"2"30"0,-6-2 21 15,2 0 11-15,4-1 18 0,-1 1-15 16,-1 2 3-16,0-2 2 0,5 0-13 0,1-1-11 16,1-6-8-16,0 14 5 0,0-14 3 15,5 13 16-15,2-6 22 0,-2-4 3 16,-5-3-6-16,19 5-6 0,-6-5-13 0,-13 0-14 15,24-5-4-15,-12 2 0 16,0-1-3-16,-2-1 0 0,1-2 3 0,-4 2-8 16,3-1 7-16,-2 1-2 0,-3 2-7 15,-5 3-8-15,9-5-12 0,-9 5-13 16,0 0-8-16,11-3-5 0,-11 3-1 0,0 0-3 16,0 0-2-16,2 16-2 15,-4-4 3-15,2 4-5 0,-2 3-2 0,0 7 13 0,-1 10-1 16,3 3-4-16,0 1-1 0,0-3-2 15,0 2-4-15,0-1 3 0,-2-1 21 16,2-7 10-16,-2-2 20 0,2-4 18 0,-5 0 26 16,-1-2 20-16,5-1 28 0,-9-3 30 15,4-4 32-15,0 0 21 0,-3-2 7 16,2-3-3-16,-3-3-17 0,-2 0-17 16,1-3-21-16,-6-3-63 0,-3-2-141 0,-2-5 0 15,-8-3 0-15,-1-2 0 0,3-3 0 16,-1-3 0-16,2 3 0 0,0-4 0 15,2 4 0-15,9 3 0 0,-2-1 0 0,7 5 0 16,-1 0 0-16,5 2-155 0,-1 0-352 16,7 0-133-16,-1 1-186 0,2 5-47 0,11-19 89 15,6 7-715-15,19-12-944 0</inkml:trace>
  <inkml:trace contextRef="#ctx0" brushRef="#br0" timeOffset="2661.79">19912 1937 4391 0,'-10'-2'45'0,"10"2"54"0,0 0 33 0,-9-3 11 16,9 3-11-16,0 0-16 0,0 0-12 15,0 0-12-15,0 0-14 0,27-15-42 0,-13 11-102 16,10-2-115-16,1 0-142 15,7 0-169-15,2 0-202 0,4 0 58 0,3-1-376 16,-4-2-488-16</inkml:trace>
  <inkml:trace contextRef="#ctx0" brushRef="#br0" timeOffset="3042.87">20399 1802 2982 0,'0'0'133'0,"-15"0"16"0,15 0 12 15,0 0 12-15,-17 3 1 0,9 4 11 16,1 4 28-16,-2-1 2 0,-3 5-6 0,1 0-18 16,0 5-19-16,4 0-12 0,2 3-8 15,1-1-10-15,4-2-14 0,5 3-10 16,3 7-8-16,6-3-13 0,0-2-8 0,4-10-8 15,-1-5-6-15,0-1-8 0,1-4-5 16,0-2-6-16,3-4 0 0,0 1-11 0,2-5-2 16,-2-2-3-16,0 0-5 0,0-1-3 15,-6-4 19-15,0 1 7 0,1-2-6 16,-7-3 0-16,0-3-9 0,-2 1-2 0,-3-2-7 16,-6-3-5-16,0-2-11 15,-6-7 5-15,0 8-18 0,1 3-27 0,-1 4-42 16,-4 2-46-16,1 6-62 0,-1 0-60 15,-1 4-70-15,0 2-90 0,1 0-124 0,-1 3-193 16,6-2-20-16,7 2 79 0,-10-2-389 16,10 2-511-16</inkml:trace>
  <inkml:trace contextRef="#ctx0" brushRef="#br0" timeOffset="3626.68">20738 1812 2981 0,'-4'3'52'15,"4"-3"7"-15,0 0-4 0,-3 8 4 16,3-8 9-16,0 10 22 0,0-10 24 0,3 12-10 16,1-4-1-16,3 1-8 0,-4 1-8 15,3-1-6-15,-1 1 21 0,-3 0 10 16,4 1 10-16,-4-4 4 0,-1 1-4 0,-1 0 0 15,2 1-1-15,-2-9 1 16,3 11 8-16,-3-11 5 0,0 9 12 0,0-9 15 16,4 6 14-16,-4-6 14 0,0 0-16 15,0 0-12-15,0 0-12 0,0 0-19 0,9-19-14 16,-2 5-12-16,2 1-16 0,2-3-13 16,-2 0-7-16,3 4-10 0,-3-1-1 15,2 5-7-15,0 1-7 0,-2 1-9 0,2 2-2 16,-1 4-1-16,-10 0-6 0,19 4-5 15,-10 3 0-15,3 0-2 0,-3 3 3 0,0 0-6 16,-2-1-6-16,-2 0-2 0,1 1-2 16,-2 1 6-16,-3-2-4 0,1-2-8 0,0 0 14 15,0 0 3-15,-2-7 0 16,5 11 7-16,-5-11 16 0,0 0 9 0,7 3-3 16,-7-3-5-16,0 0-10 0,15-12-2 15,-8 3-6-15,3-1-2 0,1 0-7 16,7-2 3-16,-7 1-5 0,3 1 1 15,-3 4-5-15,-4 0-2 0,5 3-6 0,-4-1 5 16,1 4-1-16,-9 0-3 0,19 4 2 0,-9-1-1 16,-1 4 1-16,-4 0 2 0,6 1-3 15,-4 3-6-15,-2-1 1 0,6 2 2 0,-6 0-3 16,3 1-32-16,-5-4-48 0,3 2-57 16,-3-3-58-16,2 1-65 0,-1-2-73 15,0-1-102-15,-3-3-109 0,-1-3-223 0,11 6 0 16,-11-6 73-16,12 0-505 0,-12 0-668 15</inkml:trace>
  <inkml:trace contextRef="#ctx0" brushRef="#br0" timeOffset="4026.04">21455 1913 3531 0,'0'0'25'0,"0"0"45"0,0 0 46 0,0 0 38 0,0 0 17 16,9 11 3-16,-9-11 1 16,18 3-7-16,-11-2-12 0,4 1-15 0,-11-2-14 15,25 2-13-15,-12-2-8 0,-13 0-14 16,27-2-4-16,-13 2-9 0,-1-3-7 0,-2 0-6 16,-1-1 8-16,-1-1 1 0,0-2-10 15,0 0-5-15,-4 1-9 0,-3-3-1 16,2-1-10-16,-2 1-5 0,-2 9-3 0,-6-14-1 15,3 9-9-15,-8-2-1 0,0 5 3 16,0 1-4-16,-3-1 1 0,14 2-2 0,-28 5 2 16,15 0-3-16,-5 2 2 0,3 2 2 15,0 3 0-15,2 0-2 0,4 0 4 16,-2 2-5-16,8 0 1 0,-3-1 0 16,6 3-3-16,4-1 2 0,0 0 0 15,4 2-9-15,1 1 4 0,2-5-45 0,5 2-64 16,0-4-81-16,0-5-88 0,3 2-112 15,-2-5-134-15,5 1-195 0,-4-4-11 0,1 1 73 16,3-2-389-16,-4-3-506 0</inkml:trace>
  <inkml:trace contextRef="#ctx0" brushRef="#br0" timeOffset="4606.53">22056 1907 2806 0,'-20'0'63'0,"20"0"42"16,0 0 17-16,0 0 15 16,-19 1 29-16,19-1 16 0,-9 9 5 0,2-4-4 15,1 1 4-15,3 1-8 0,-3 2-15 16,3 0-12-16,-1-2-8 0,2 1-13 0,0 1-9 16,2-1-6-16,2 1-9 0,2-1-5 15,-1-1-11-15,1-2-11 0,3 2-9 16,4-1-6-16,-2-5-8 0,-9-1-8 15,18 2-19-15,-18-2-24 0,25-7-20 16,-11 4-11-16,-1-7-8 0,-2 2-14 0,1-5-4 16,-1-5-1-16,-1 2 0 0,3-11 1 15,-3 4 4-15,-5 4 5 0,0 5 1 0,-2 1 4 16,-3 2-1-16,2 4-3 0,-2 2 10 16,0 5 4-16,0 0 2 0,0 0-2 15,0 0 11-15,0 0 5 0,0 0 6 0,0 0 24 16,0 0 33-16,0 0 22 0,-7 24 10 15,11-12 16-15,-3 4 14 0,3 1 19 0,0 5 13 16,-2 4 9-16,-2 1 29 0,-4 16 9 16,-2 1 16-16,1 10 0 0,-5-3 4 15,-1 1 16-15,-1-3 1 0,-3-2-10 0,-1-3 9 16,1 1-10-16,1-13-131 0,-4 1-88 16,2-4 0-16,3-4 0 0,2-4 0 15,-3-4 0-15,5-5 0 0,2-1 0 16,-3-1 0-16,2-3 0 0,-1-3 0 0,-1 0 0 15,-1-2 0-15,11-2 0 0,-31-9 0 16,13 1 0-16,-11-8 0 0,2-1 0 0,2-6 0 16,2-4 0-16,7-3 0 0,-4 1 0 15,3 0 0-15,4 3 0 0,4 2 0 0,2 2-646 16,3 3-367-16,4-2 101 0,4-1-999 16,8-9-1334-16</inkml:trace>
  <inkml:trace contextRef="#ctx0" brushRef="#br0" timeOffset="5044.76">22394 1920 5173 0,'1'-8'-25'0,"-1"8"54"0,0 0 44 0,0 0 30 16,0 0 11-16,0 0-7 0,0 0-1 0,0 0 16 15,0 0 23-15,0 0 20 0,0 0-5 16,0 0-7-16,0 0-17 0,0 0 9 0,13 18-5 15,-13-18-2-15,0 9-2 0,0-9-4 16,-5 10 0-16,-3-2-12 0,3-2-6 16,-4-1-10-16,0 0-8 0,0-1-7 0,9-4-7 15,-15 5-6-15,15-5-5 16,0 0-16-16,-23-12-55 0,20 4 0 0,1-3 0 16,2-1 0-16,2 0 0 0,1 0 0 15,3 0 0-15,-2 1 0 0,-1 3 0 0,4 0 0 16,-4 2 0-16,5 3 0 0,-8 3 0 15,16-4 0-15,-16 4 0 0,23 6 0 16,-10-1 0-16,-1 2 0 0,10 1 0 0,-8 2 0 16,6-1 0-16,-4 2 0 0,0-4 0 15,1-1 0-15,-1 1 0 0,-2-2 0 0,2 0 0 16,-3-3 0-16,5 2 0 0,-6-4 0 16,4 0 0-16,-1-2 0 0,2 0 0 15,-2-1 0-15,1-3 0 0,-3-1 0 16,-1-1 0-16,-1 0 0 0,-2-4 0 0,1-4 0 15,0-1 0-15,-3 0 0 0,-1-2 0 16,-3 0-278-16,2 2-772 0,-3 2 87 16,0 1 114-16,-2 0-869 0,0 3-1151 0</inkml:trace>
  <inkml:trace contextRef="#ctx0" brushRef="#br0" timeOffset="5659.73">23366 1927 4449 0,'0'0'-111'0,"9"-3"45"0,-9 3 43 0,0 0 39 0,0 0 28 0,0 0 11 0,0 0 0 0,0 0-8 16,13 9 83-16,-13-1 20 16,1-1 9-16,2 2-12 0,-3 2 18 0,2-2 7 15,-2 1 1-15,0 2 2 0,-2-1-14 16,-1 2 12-16,2-1 0 0,-3 1-4 0,0-5-5 16,1 1-8-16,-1 2 3 0,0-4-3 15,2 0 10-15,2-7-5 0,-3 8 5 16,3-8 0-16,0 0-13 0,0 0-19 0,0 0-18 15,9-20-35-15,-2 6-81 0,7-1 0 16,1-1 0-16,-1 1 0 0,-1 1 0 16,-2 2 0-16,-1 3 0 0,-3 1 0 0,3 3 0 15,-7-2 0-15,4 4 0 0,-4 0 0 16,-3 3 0-16,12-2 0 0,-12 2 0 0,0 0 0 16,14 7 0-16,-7-5 0 0,0 4 0 15,1-1 0-15,2 0 0 0,-5 2 0 0,4 0-67 16,1-2-312-16,0 0-55 15,-3 0-54-15,3-1-33 0,-3-3-38 0,-7-1-66 16,17 0-103-16,-17 0 23 0,22-7-548 0,-9 1-715 16</inkml:trace>
  <inkml:trace contextRef="#ctx0" brushRef="#br0" timeOffset="5935.56">23823 1941 3341 0,'0'0'-44'16,"0"0"52"-16,0 0 43 0,0 0 36 0,0 0 42 15,0 0 36-15,0 0 18 0,0 16 7 16,0-16-3-16,-9 11-10 0,9-11-16 15,-1 15-13-15,1-7-5 0,0 2-12 0,3-2-8 16,6 3-10-16,-4-1-10 16,4-2-11-16,2-2-8 0,3 1-9 0,-1-4-6 15,1-1-9-15,1-2-2 0,-1 0-8 16,-14 0-4-16,24-5 0 0,-12-1 3 0,-3 1 3 16,-2-2-1-16,2-1 1 0,-4-3-9 15,-1 1-1-15,-4-3-11 0,-2-1 0 16,-2-3-2-16,-1-4-11 0,-3 2 0 0,-2 2-6 15,-3 2-11-15,3 3-38 16,-5 1-48-16,2 5-59 0,-4 0-85 0,-2 3-95 0,-2 3-124 16,4-2-175-16,-3 0-103 0,7 2 90 15,2-1-437-15,11 1-543 0</inkml:trace>
  <inkml:trace contextRef="#ctx0" brushRef="#br0" timeOffset="6231.59">24209 1473 3068 0,'5'-19'55'0,"-3"3"56"16,5 3 89-16,-3 4 62 0,-3 1 27 15,1 1 7-15,-2 7-13 0,4-9-29 0,-4 9-23 16,0 0-31-16,0 0 40 0,0 0-4 16,-4 38-16-16,4-11-17 0,-2 14-20 15,2 6-13-15,0 0-16 0,2 10-11 0,2 2-16 16,-4-13-16-16,4 0-13 15,-4-1-8-15,1-2-11 0,-1-4-7 0,0-2-14 16,0-9-37-16,-1-4-54 0,-1-3-66 16,2-4-49-16,-2-2-47 0,0-4-45 0,0-3-56 15,0-2-54-15,2-6-36 0,0 0-21 16,0 0-26-16,0 0-12 0,0 0-11 16,0 0 12-16,-1-23 37 0,-1 12-653 0</inkml:trace>
  <inkml:trace contextRef="#ctx0" brushRef="#br0" timeOffset="6355.76">24205 2018 2696 0,'-7'-16'-80'0,"-3"6"58"16,2 1 52-16,1 3 42 0,1 0 47 0,1-1 45 15,-4 3 32-15,9 4 33 0,-11-9 19 16,8 6-3-16,3 3-19 0,-8-7-24 0,8 7-18 16,-4-8-20-16,4 8-23 15,0 0-19-15,4-9-48 0,6 4-67 16,1-1-80-16,3 0-84 0,0 0-86 0,6 0-73 16,-4-3-63-16,4 0-98 0,-6 1-91 15,0 1 20-15,1 0-220 0,1 0-256 0</inkml:trace>
  <inkml:trace contextRef="#ctx0" brushRef="#br0" timeOffset="6698.18">24397 1809 1966 0,'6'-2'-21'16,"-6"2"29"-16,0 0 12 0,0 0 4 0,0 0 9 16,0 0 4-16,0 0 49 0,0 0 28 15,12 10 9-15,-8-4 4 0,-1 1 14 0,3 1 8 16,-2-1 4-16,-3 1-13 0,6 1 11 16,-5-1 2-16,1 2 2 0,-3-2 3 15,2 2 3-15,-2-3-7 0,0-7-2 16,0 14-5-16,0-7-5 0,0-7-5 15,-5 11-17-15,-4-6-7 0,2 1-14 0,-4-3-10 16,-1 3-9-16,1-5 3 0,0 1-16 16,11-2-3-16,-21-5-4 0,11-1-5 15,4-2-10-15,-2-5-6 0,8 0-2 0,0 1-9 16,2 0 1-16,2 1-5 0,-2 1-2 16,2 3-3-16,2 3-2 0,-6 4 1 0,11-7-2 15,-11 7 1-15,18 1-1 0,-18-1-2 16,22 10 0-16,-8-3-2 0,2 3 0 15,2-1-4-15,1 1-1 0,0 1-3 16,2-1-31-16,-4 0-76 0,2-3-87 16,0 0-71-16,-2-2-69 0,-1-1-89 0,-2 1-165 15,0-3-61-15,-1-2 50 0,3 0-318 16,1-3-394-16</inkml:trace>
  <inkml:trace contextRef="#ctx0" brushRef="#br0" timeOffset="7243.85">25034 1378 2684 0,'-9'-19'60'0,"-2"6"36"16,4 1 61-16,0 1 59 0,-2 3 41 15,4 1 10-15,-1 4-16 0,6 3-26 16,-7-8-20-16,7 8-19 0,0 0 5 0,-19 20 4 16,13 0 1-16,-1 13 11 0,-1 5-14 15,6 5-20-15,0 2-15 0,0 4-10 0,2 7-11 16,2 1-19-16,0-13-11 0,-2 2-4 15,2-6-10-15,-2-1-11 0,0-3-28 16,0-4-3-16,0-8-3 0,0-4-8 0,-2 1 1 16,2-4-13-16,0-3-12 0,-2-3-32 15,2-3-21-15,0 0-14 0,-2-1-39 0,0-2-19 16,2-5-11-16,0 0 4 0,0 0-6 16,0 0-15-16,-29-20 3 0,18 11 9 15,-4-5 14-15,2-2 12 0,-2 5 6 16,-3-1 12-16,3-1 7 0,2 6 33 15,1 1 32-15,0-1 31 0,5 2 22 0,2 0 18 16,-1 1 0-16,6 4-3 0,-7-6 5 16,7 6 16-16,0 0 19 0,11-9-16 0,3 4-3 15,8-2-8-15,3 2-7 0,9-5-8 16,0 1-9-16,-2 0 2 0,4 2 3 0,-9 3 8 16,-6 1-4-16,-2 2-2 0,-3 1 6 15,-4 0-2-15,2 4 3 0,-3 0 9 16,0 1 4-16,-2 6 5 0,-4-1 7 0,3 4-2 15,-3 0-8-15,0 1-7 0,-1 1-6 16,-2-2-8-16,-2 4-4 0,0-5-8 16,1 5 0-16,-1-4-6 0,0-3-8 15,0 2-4-15,2-2-8 0,-4-2-48 0,2 0-85 16,2-2-68-16,0-3-92 0,-2-4-86 16,2 5-109-16,-2-5-132 0,0 0-162 15,0 0 13-15,16-13 80 0,-7 3-509 16,7-12-644-16</inkml:trace>
  <inkml:trace contextRef="#ctx0" brushRef="#br0" timeOffset="7379.81">25384 1659 3051 0,'-4'-6'-7'15,"1"-1"36"-15,3 7 24 0,-8-9 14 16,8 9 11-16,-3-5-5 0,3 5-5 16,0 0-15-16,0 0-11 0,0 0-64 0,0 0-67 15,0 0-109-15,0 0-168 0,0 0-172 16,-9 21 43-16,11-14-117 0,3 3-111 15</inkml:trace>
  <inkml:trace contextRef="#ctx0" brushRef="#br0" timeOffset="7815.45">25560 1830 1706 0,'-4'8'126'0,"4"-8"24"0,-8 8 32 0,2-2 49 16,0-1 36-16,-1 1 29 0,0 1 13 0,-2 3 4 15,0-1 9-15,2 1-11 16,-2 3-11-16,-2-1-13 0,4-1-42 0,1 2 4 15,3-3-23-15,-1 0-10 0,-1 0-10 16,5 1-6-16,3-2-18 0,-1-1-7 0,2-1-7 16,-1-2-4-16,-3-5-12 0,8 10-7 15,-5-7-9-15,-3-3-12 0,14 4-12 16,-14-4-12-16,0 0-9 0,17-7-8 0,-12 2-10 16,2-4-10-16,-1-3-7 0,-5-3-6 15,3-2 0-15,-4-2-11 0,-2 1-5 0,0 0-4 16,1 2-8-16,-3 3-22 15,-5 1 0-15,4 3 0 0,-2 3 0 0,-4 0 0 16,0 5 0-16,11 1 0 0,-20 1 0 16,20-1 0-16,-21 7 0 0,13-2 0 15,0 2 0-15,4 1 0 0,4-8 0 0,4 12 0 16,4-5 0-16,5 1 0 0,5-2 0 16,6 0 0-16,11-1 0 0,-5-2 0 0,8 0 0 15,-7-1 0-15,-6-2 0 0,-3 1 0 16,-3-1 0-16,1 0 0 0,-5 2 0 15,-3-4 0-15,-12 2 0 0,22-1 0 0,-22 1 0 16,17 0 0-16,-9 0 0 0,-8 0 0 16,11-2 0-16,-11 2-808 0,10-2-194 0,-10 2 104 15,0 0-967-15,0 0-1289 16</inkml:trace>
  <inkml:trace contextRef="#ctx0" brushRef="#br0" timeOffset="8967.84">27725 869 1876 0,'2'-3'392'0,"-2"3"-59"16,2-9-36-16,-2 9-4 0,0 0-24 15,0 0-40-15,-2-9-30 0,2 9-31 0,0 0-9 16,0 0 8-16,0 0 13 0,0 0 2 16,-4 28-5-16,0-13-11 0,1 6-17 0,-1 0-9 15,0 1-10-15,1 0-14 0,-2 0-4 16,-1 0-16-16,5-1-12 0,-3-1-9 15,2-5-7-15,0-2-2 0,0-1-9 0,2-1-4 16,-1-3-6-16,1 1-4 0,-2-2-6 16,2-7-30-16,0 0-54 0,0 10-70 15,0-10-95-15,0 0-75 0,0 0-72 16,0 0-87-16,0 0-140 0,0-24-116 16,0 16 41-16,2-3-342 0,-1 1-480 0</inkml:trace>
  <inkml:trace contextRef="#ctx0" brushRef="#br0" timeOffset="9394.69">27719 560 2590 0,'-14'-8'-49'16,"-2"1"29"-16,3 3 24 0,-3 7 20 16,2 1 35-16,-15 12 29 0,2 4 22 0,-9 9 45 15,0 7 18-15,1 6 27 0,1 4 29 16,1 6 14-16,1-1 9 15,3 1 6-15,4 5 7 0,7 2-4 0,2 1-1 16,7-2-16-16,5 0-15 0,3 3-14 16,10-3-21-16,5-3-16 0,6-1-21 0,7-7-10 15,1-3-16-15,8-5-11 0,0-5-16 16,7-9-5-16,-7-9-12 0,6-8-9 16,0-6-10-16,3-9-7 0,13-6-8 0,-1-8-4 15,-2-5-6-15,-2-7-6 0,-1-5 1 16,9-13-6-16,-6-7-1 0,-8-5 0 0,-4-6 2 15,-4-3 11-15,-10-9-3 0,-11 13 0 16,-5-4-9-16,-10 1-3 0,-5 4-2 16,-9 8-7-16,-4 6-4 0,-12 6-9 15,-7 8 1-15,-8 11-4 0,-6 8-15 16,-5 8-21-16,9 8-42 0,-3 5-44 0,-12 10-41 16,3 6-44-16,3 5-50 0,-5 5-61 15,10 3-69-15,1 1-61 0,8 2-78 0,6-1-137 16,12-4-104-16,6-3 75 0,5-2-403 15,10-5-561-15</inkml:trace>
  <inkml:trace contextRef="#ctx0" brushRef="#br0" timeOffset="9676.25">28613 957 3337 0,'3'-12'172'0,"-1"5"8"16,2 0 3-16,-4 7-4 0,5-7-8 15,-5 7-15-15,0 0 6 0,0 0 5 0,0 0-9 16,1 29-17-16,-2-12-11 0,-4 5-10 16,1 4-14-16,-1 10-17 0,-3-1-6 0,3 0-8 15,-4-2-17-15,4-2-36 0,-1-5-60 16,3-6-74-16,-1-2-75 0,2-3-78 15,4-5-85-15,4 0-136 0,-5-5-191 16,7-1 35-16,0-3-355 0,-8-1-474 16</inkml:trace>
  <inkml:trace contextRef="#ctx0" brushRef="#br0" timeOffset="10140.11">28822 765 2820 0,'0'-13'79'0,"0"5"45"0,0-1 49 16,2 1 28-16,-2 8 6 16,4-11-11-16,-4 11-18 0,6-6-15 0,-6 6-19 15,13-3-10-15,-13 3-17 0,23 5-9 16,-8-1-12-16,2 1-12 0,-1 6-10 16,-2-1-4-16,2 0-9 0,-5 1-9 0,3 3-4 15,-7-1-5-15,-1-1-2 0,-2 3-1 16,-4 3-4-16,-4 2-5 0,-7 9-2 15,-3-1 2-15,-3 1 0 0,-2-3 1 16,2-1 5-16,-2-1 9 0,6-6 9 0,1-5 3 16,3-1 9-16,1-1 0 0,3-3 7 0,-2 1-3 15,6-4 5-15,-1 4 12 0,2-9-3 16,3 14-4-16,6-6-6 16,0 2-5-16,0 1 7 0,5 0 4 0,1 3-9 15,1 0 8-15,-4 1 10 0,0-1 2 16,0 1 0-16,-5-4 15 0,-2 3 9 0,-1-4 5 15,-2 2 10-15,0-1 8 0,-4 1-3 16,-2-1-1-16,2 1-12 0,-3-2-4 16,-2 1-32-16,-4-5-87 0,-2 5 0 0,2-5 0 15,-4 3 0-15,0-4 0 0,-5 1 0 16,6-3 0-16,-8-2 0 0,1-2-226 0,-2-1-195 16,3-5-103-16,0-1-141 0,7-6-236 15,5 0 74-15,4-1 91 0,3 1-587 16,4-5-781-16</inkml:trace>
  <inkml:trace contextRef="#ctx0" brushRef="#br0" timeOffset="10316.16">29030 1030 3903 0,'10'-6'56'0,"-3"3"19"0,-7 3 28 16,0 0 75-16,18 7 57 0,-18-7 27 0,7 14 16 16,-2 0 4-16,-1 1-17 0,0 6-22 15,0 4-19-15,-2 2-24 0,2-2-24 16,-4 1-13-16,-2 1-21 0,2-1-35 0,-2 0-75 15,0-3-73-15,0-3-66 0,-2 2-71 16,-2-2-82-16,5-2-65 0,-1-3-58 16,0-5-69-16,0 0-121 0,0-6-166 15,2-4 63-15,0 0-409 0,0 0-556 0</inkml:trace>
  <inkml:trace contextRef="#ctx0" brushRef="#br0" timeOffset="10475.09">29276 926 2971 0,'-2'-9'6'0,"-1"2"12"0,3 7-1 0,-1-7-5 16,1 7-4-16,0 0-25 0,-2-8-52 15,2 8-70-15,0 0-109 0,0 0-221 16,0 0-28-16,0 0-45 0,0 0-45 16</inkml:trace>
  <inkml:trace contextRef="#ctx0" brushRef="#br0" timeOffset="10916.44">29361 1137 1714 0,'-6'10'158'0,"1"-2"16"0,-1 1 17 0,3-4 12 0,1 2 29 15,2-7-3-15,-7 8-1 0,7-8-3 16,0 0-10-16,7 11-16 0,-2-6-16 0,3-2-17 16,-8-3-20-16,17 4-11 0,-6-2-13 15,-11-2-16-15,25-4-6 0,-12 1-10 0,3-3-13 16,-1 1-3-16,-3-2-6 0,1 1 5 15,-2-5-3-15,5 1-3 0,-5 0 5 16,-1 0 22-16,-3-1 22 0,-1 4 14 16,-1 0-6-16,1 1-7 0,-6 6-13 15,8-9-15-15,-8 9-9 0,0 0 37 0,0 0 4 16,0 0-10-16,-10 26-6 0,3-9-1 16,-3 10 4-16,0 6 1 0,-1 3-8 15,0 2-2-15,-1 9 0 0,1 2 2 0,0-1 4 16,2-7-5-16,2 0 11 0,2-2 14 15,-1 2 7-15,1-6 8 0,-2-2-8 0,0-1-132 16,1-8 0-16,1-3 0 0,-1-2 0 16,-1-4 0-16,2-1 0 0,-1-6 0 15,-1 3 0-15,-3-3 0 0,2-1 0 16,-3-2 0-16,-1-2 0 0,-1-1 0 16,13-2 0-16,-30-5 0 0,-1-5 0 0,3-7 0 15,-1-4 0-15,6-6 0 0,-5-6 0 16,9 6 0-16,1 3 0 0,6 3 0 0,2 6 0 15,2 3 0-15,2-2 0 0,3 4-196 16,1 1-652-16,2-1-144 0,2 1 91 16,3-2-886-16,5 3-1216 0</inkml:trace>
  <inkml:trace contextRef="#ctx0" brushRef="#br0" timeOffset="11759.34">30605 857 5162 0,'-3'-17'-78'0,"-1"3"32"0,-1 4 42 0,4 2 20 0,-1 4 10 15,2 4 13-15,0 0 35 16,0 0 33-16,-21 27 8 0,8 6 0 0,-4 10-8 16,-1 3 13-16,1 4-4 0,2 1-8 15,-3 3-13-15,4-3-9 0,-2 0-5 16,-1-1-8-16,3-3-4 0,2-13-5 0,-1-1-13 16,-1-3-4-16,1-4 0 0,1-7-7 15,3-3-5-15,-1-3 2 0,0-4 4 0,1-1-14 16,-2-3-1-16,-1-2-5 0,1-1-6 15,11-2-11-15,-29-7-12 0,10-2-11 16,-2 0-13-16,-4-6-9 0,2-5-6 16,3 0 3-16,-1-1-2 0,7 4 0 0,1 1 7 15,6 3 0-15,3-4-2 0,2 3-2 16,6-1 3-16,7-3-1 0,12-4-18 16,6 0-27-16,14-1-42 0,7 3-38 15,5-1-30-15,2 0-36 0,4 0-23 0,1-2-22 16,1-1-3-16,-4-2 19 0,-1-1 22 15,-7-4 31-15,-4-1 34 0,-6-7 44 0,-7 0 40 16,1-2 37-16,-11-4 40 0,-3 6 29 16,-5 5 32-16,-5 2 46 0,-3 7 34 15,-3 5 8-15,-5 2 7 0,2 3 2 0,-4 3-4 16,1 2-2-16,-8 1-8 16,0 6-5-16,9 3 1 0,-29 10 7 0,3 9 8 15,-7 12 18-15,1 6-3 0,0 7-1 16,1 2 14-16,2 2-8 0,-1 1-12 15,3 3 1-15,5-6-2 0,-1 6-12 0,2-4-13 16,4 0-13-16,-2-4-6 0,-3-1-7 16,6-2-11-16,-4-8-9 0,4-4-6 0,0-2-4 15,5-8-4-15,2-5 17 0,0-2 26 16,6-5 21-16,-1-2 12 0,4-5-13 16,0 0-7-16,0 0-11 0,0 0-42 0,32-24-67 15,-12 12 0-15,8-3 0 0,-2 1 0 16,-3 3 0-16,-5 3 0 0,-5 3 0 0,1 3 0 15,-3 2 0-15,-11 0 0 16,21 6 0-16,-8-1 0 0,-6 6 0 0,4 0 0 16,-4 1 0-16,0 1 0 0,1 6 0 15,-2-3 0-15,-2-1 0 0,1 1 0 16,-3-1 0-16,0-2 0 0,0 2 0 0,2-4 0 16,-3 1 0-16,-1-3 0 0,4 0 0 15,-4-3-258-15,2 0-278 16,-2-6-113-16,7 3-185 0,-7-3-27 0,0 0 71 0,0 0-660 15,22-12-899-15</inkml:trace>
  <inkml:trace contextRef="#ctx0" brushRef="#br0" timeOffset="12158.56">31005 1287 4052 0,'0'0'51'0,"0"0"30"0,0 0 32 0,0 0 44 16,0 0 39-16,-3-10 29 0,3 10 10 15,0 0 1-15,0 0-8 0,9-5-7 16,-9 5-13-16,15-2-17 0,-15 2-24 0,23-3-13 16,-11-1-19-16,-1 3-11 0,0-3-10 15,1-1-15-15,-1 0-10 0,-2-1-9 0,2 0-8 16,-4 0-7-16,-2-2-2 0,3 0-8 16,-6 1-8-16,0-2-7 0,-2 9-16 15,-8-17-5-15,-1 12-3 0,-5 0 0 16,-4 1 0-16,-4 4-4 0,-3 2-2 15,-9 9-2-15,0 0 7 0,4 3 0 0,1 1 9 16,4 4 6-16,5 0-2 0,4-1-2 16,5-2 7-16,3 0 4 0,0-1 2 15,4 1 8-15,3-2-1 0,1 1 5 0,1-3 0 16,5 2-5-16,4-2-4 0,1 2-1 16,7-4-40-16,-2 0-1 0,6-1 0 0,1-3 0 15,-1-1-112-15,3-1-133 0,-4-3-117 16,2 1-93-16,3-5-105 0,-1-1-172 15,2-1-123-15,5-3 82 0,-3-2-620 16,-4-1-847-16</inkml:trace>
  <inkml:trace contextRef="#ctx0" brushRef="#br0" timeOffset="12603">31580 626 4084 0,'0'-13'42'0,"3"2"48"0,-1 3 46 0,0 2 35 0,-2 6 21 15,0-9 6-15,0 9-18 0,0 0 3 0,0 0 43 16,0 0 24-16,-7 47 4 0,-2-8-1 16,-4 12-8-16,1 4-27 0,-1 2-13 15,-5 1-18-15,5 1-13 0,-2-1-22 16,0-3-11-16,-1-1-12 0,3-6-9 0,0 1-15 15,3-12-12-15,3 1-14 0,-1-7-27 16,3-4-40-16,-2-5-44 0,6-4-39 0,-5-3-52 16,4-3-51-16,-2 0-56 15,3-3-58-15,1-2-67 0,0-7-60 16,0 5-33-16,0-5-25 0,0 0-12 0,0 0 12 0,0 0 45 16,0 0 34-16,1-29 65 0,-1 18 88 15,0 1 88-15,-3 0 82 0,1-1 72 16,0 3 64-16,-2 1 71 0,0-3 66 15,2 3 55-15,2 7 37 0,-6-12 42 16,5 6 12-16,1 6-7 0,-4-9-3 0,4 9-20 16,0-11-31-16,0 11-28 0,5-10-34 15,6 3-16-15,1 0-73 0,8 0-123 0,8-6-135 16,-2 1-143-16,5 0-108 0,-6 5-114 16,3-5-173-16,-3 3-109 0,-1 2 74 15,-2 1-455-15,-1 0-618 0</inkml:trace>
  <inkml:trace contextRef="#ctx0" brushRef="#br0" timeOffset="12985.83">31792 1153 3424 0,'0'0'106'15,"0"0"35"-15,0 0 28 0,0 0 28 0,0 0 29 16,0 0 50-16,0 0 43 0,-2 20 3 16,4-12-6-16,-1 0-20 0,1 3-15 15,0-1-19-15,-2-1-26 0,3 2-14 0,-3-2-8 16,2 4-4-16,-4-5-12 0,-1 2-8 15,-1 0-8-15,3-1-8 0,-5-1-16 0,-1 2-86 16,-3-4-72-16,2 1 0 0,-1-3 0 16,-2 0 0-16,1-2 0 0,10-2 0 15,-21-2 0-15,11-5 0 0,1-1 0 16,2-4 0-16,3-4 0 0,4 1 0 16,2 0 0-16,1 1 0 0,3 0 0 0,-2 4 0 15,1 5 0-15,2 0 0 0,-7 5 0 16,13-2 0-16,-13 2 0 0,17 9 0 0,-6-3 0 15,2 4 0-15,3-1 0 0,0 2 0 16,2 1 0-16,1-4 0 0,2 2 0 16,0-3 0-16,0 0 0 0,-4-4 0 0,2 1 0 15,-2-2 0-15,2 0 0 0,-2-4 0 16,0 2 0-16,-1-2 0 0,-5 0 0 0,-2-1 0 16,2-1-397-16,-6 1-394 15,-5 3-192-15,0 0 102 0,0 0-867 0,-27-8-1179 16</inkml:trace>
  <inkml:trace contextRef="#ctx0" brushRef="#br0" timeOffset="13668.58">27508 2450 4596 0,'-2'-7'31'0,"2"7"34"0,-6-12 15 0,6 12 21 0,0-10 14 16,0 10-4-16,4-9-7 0,-4 9-13 0,9-7-11 15,2 4-5-15,-11 3-10 16,22 3-9-16,-8 2-7 0,-1 2 2 0,-1 4-13 15,-3 2-2-15,-4 1 0 0,-1 3-3 16,-4 0 5-16,-4 6 19 0,-1-1 36 16,-6 6 13-16,-3-3 31 0,5-5 2 0,-1-2 9 15,4-6 6-15,0-1 2 0,4-3-8 16,-1 0-5-16,-1-1-15 0,2 0-13 0,2-7-11 16,-2 9-10-16,2-9-15 0,0 0-21 15,8 8-37-15,-8-8-81 0,11-1-82 16,-11 1-71-16,23-13-52 0,-7 3-68 15,0-2-53-15,9-8-40 0,-2-3-42 16,-2-2-40-16,0-4-58 0,2-9-65 0,-3-4-10 16,0-1-411-16,-9 6-524 0</inkml:trace>
  <inkml:trace contextRef="#ctx0" brushRef="#br0" timeOffset="13987.21">27769 2195 2725 0,'-14'-21'-39'0,"0"6"24"0,-6 4 21 16,-12 4 32-16,-2 5 33 0,-24 13 42 15,-1 8 35-15,-5 7 23 0,-19 18 32 0,2 6 32 16,3 6 32-16,0 8 22 0,1 4 13 15,13 3 7-15,5 1-9 0,8-2-10 0,12-1-14 16,17-15-19-16,6 2-14 0,14-11-19 16,10 9-14-16,15-8-19 0,13-5-16 15,16-5-19-15,7-7-14 0,9-11-20 16,12-8-24-16,0-9-55 0,-2-9-36 0,19-9-23 16,-5-7-27-16,-4-5-14 0,-5-4-5 15,-5-5 9-15,-8-3 3 0,-20 3 7 16,-4-5 5-16,-6-3 7 0,-6-4 19 0,-7 1 13 15,-7-4 1-15,-6-4 1 0,-6 1 4 16,-8-3-6-16,-9 3-3 0,-7 2 18 0,-5 5-25 16,-7 9 0-16,-7 11-8 0,-5 7 1 15,0 12-17-15,-6 10-31 0,-11 10-27 0,-3 7-39 16,3 9-52-16,-3 5-83 0,9 6-104 16,4-1-135-16,6 5-200 0,10-1-38 15,15-9 74-15,4 0-481 0,10-4-615 16</inkml:trace>
  <inkml:trace contextRef="#ctx0" brushRef="#br0" timeOffset="14253.46">28435 2371 3657 0,'2'-20'309'0,"0"6"34"0,-2 2 42 0,0 3 28 0,0 2 1 16,0 7-11-16,0-8-35 0,0 8-12 15,0 0-12-15,0 0-37 0,-4 39-25 16,3-13-21-16,-1 13-31 0,0 4-111 16,0-2-119-16,-2 2 0 0,2-4 0 0,2-3 0 15,-1-4 0-15,-1-8 0 0,2-4-246 16,-2 1-69-16,2-6-40 0,-2 3-42 0,0-7-28 16,2-4-32-16,0 0-32 0,0-7-25 15,0 0-25-15,0 0-36 0,0 0-38 16,11-22-498-16,-3 3-580 0</inkml:trace>
  <inkml:trace contextRef="#ctx0" brushRef="#br0" timeOffset="14813.88">28519 2503 2840 0,'11'-37'-52'0,"2"1"48"0,-4 0 54 16,0 2 38-16,-1 6 50 0,-2 3 31 0,-1 9 17 15,1 2 6-15,-1 4-5 0,-3-1-19 16,7 3-13-16,-6 3-14 0,3-1 7 16,-6 6 11-16,0 0-1 0,0 0-9 15,27 18-4-15,-20-6-7 0,-1 1-1 0,-1 3 2 16,2-2 0-16,-4 4-1 0,1 2 8 15,-4 0-3-15,0 0 10 0,-2 4-13 0,-5 9 7 16,-5-2-6-16,3-1 8 16,-1-5-9-16,4-8 4 0,-2-2-6 0,7-3-10 0,-1-2-9 15,0 1-10-15,2-1-4 0,4 0-12 16,-1-1-5-16,3 1-7 0,2 0-11 16,0 2-6-16,1 2-8 0,1-2-3 15,-3 3-8-15,3-1-14 0,-3 2-31 0,-1 1 0 16,2-2 0-16,-4 0 0 0,-3 3 0 15,-1-3 0-15,-1 2 0 0,-1 1 0 16,-8-1 0-16,2 0 0 0,-3 0 0 0,0-1 0 16,-10 4 0-16,-1-1 0 0,4-7 0 15,0 0 0-15,1-2 0 0,2-5 0 0,-3 1 0 16,7-6 0-16,0 0 0 16,1-6 0-16,3-4 0 0,1-5-7 0,6-4-486 0,9-17-61 15,15-12-39-15,1 0-18 16,7 2 68-16,-2 5 81 0,3 3 105 0,-5 5 106 15,-5 6 95-15,-2 5 95 0,-4 0 89 16,-2 8 88-16,-1 3 63 0,-3 2 49 0,-2 3 54 16,1 2 50-16,2 4 25 0,-12 0 16 15,21 7 0-15,-10 3-22 0,3 5-26 0,-3 3-19 16,0 11-27-16,-1 2-25 0,-3 0-33 16,-3-4-137-16,-2-3-84 0,0 0 0 15,0-1 0-15,-1 2 0 0,-1-8 0 0,0 2-58 16,0-5-286-16,0 0-78 0,0-3-83 15,0-2-85-15,2-2-113 0,2-3-95 0,-4-4 58 16,8 1-631-16,-8-1-825 0</inkml:trace>
  <inkml:trace contextRef="#ctx0" brushRef="#br0" timeOffset="14952.23">29085 2526 3935 0,'2'-18'107'0,"0"5"60"0,-2 4 45 0,2 0 52 0,-2 4 39 0,0 5 2 16,0-10-21-16,0 10-17 0,2-9-34 0,-2 9-21 15,0 0-21-15,0 0-31 0,0 0-43 16,0 0-86-16,0 0-103 0,0 0-104 0,13 21-106 16,-11-9-107-16,0 2-96 0,1 2-114 15,-3-4-123-15,4 4 48 0,1 0-479 16,-2-5-619-16</inkml:trace>
  <inkml:trace contextRef="#ctx0" brushRef="#br0" timeOffset="15339.8">29173 2656 2957 0,'3'1'-28'0,"-3"-1"51"0,7 6 33 16,-7-6 35-16,0 0 31 0,0 0 19 15,5 7 19-15,-5-7 9 0,0 0-7 0,6 8-7 16,-6-8-7-16,2 7-10 0,-2-7-12 16,3 9-8-16,-3-9 2 0,8 5-6 0,-8-5-1 15,0 0 4-15,14 1-2 0,-14-1 0 16,18-10-2-16,-2 1 17 0,-5 1 14 16,3-6 28-16,1 0 13 0,-3 1 9 0,-1 1 9 15,-2 2 3-15,1 1 4 16,-3 2-7-16,-1 0-11 0,-2 2 3 0,-4 5-10 15,0 0-6-15,0 0-1 0,0 0-4 16,1 24-78-16,-1-10-96 0,-1 3 0 0,-3 6 0 16,-2 12 0-16,1 1 0 0,-3 4 0 15,-2 1 0-15,3 9 0 0,-5-2 0 0,3 3 0 16,-1 0 0-16,-3-2 0 0,1-12 0 16,1-1 0-16,-1-3 0 0,-1-2 0 0,0-2 0 15,2-7 0-15,1-7 0 0,0 1 0 16,1-4 0-16,-6 0 0 0,3-3 0 15,-3-3 0-15,0 1 0 0,-2-3 0 0,-2-3 0 16,4-1 0-16,-6-7 0 0,1 0 0 16,2-4 0-16,-5-7 0 0,-1-6 0 15,8-1 0-15,2-2 0 0,-1 0 0 16,5 5 0-16,3 2-428 0,-1-1-594 0,3 8 96 16,-4-1-1052-16,8 3-1395 0</inkml:trace>
  <inkml:trace contextRef="#ctx0" brushRef="#br0" timeOffset="15770.04">30238 2587 5091 0,'-2'-12'-24'0,"0"7"29"0,2 5-4 0,-8-4 17 0,8 4 41 16,0 0 45-16,-22 19 29 0,10-1 18 16,-5 7-3-16,-1 4 16 0,2 2-5 0,2 0-1 15,3 1-3-15,3-2-5 0,2-4-9 16,4-5-9-16,4-1 1 0,3-1-4 16,0-6-12-16,6 5-9 0,5-6-12 0,1-2-4 15,2-3-13-15,1-2 0 16,1-4-11-16,4-2-10 0,0-4-6 0,0-2-6 15,6-5-4-15,-7 0-4 0,-1-6-1 16,-6 3-5-16,-5-2-5 0,-5-2-4 0,3-12-2 16,-8 6 0-16,-6-11-8 0,-2-1-4 15,-5-2-10-15,-2 3-10 0,-3 4-20 0,-2 3-28 16,2 3-38-16,0 7-58 0,1 8-58 16,-2 5-75-16,-2 4-69 0,4 6-76 15,-6 0-109-15,2 7-186 0,-4 6-54 0,8 0 79 16,3 1-544-16,5 0-707 0</inkml:trace>
  <inkml:trace contextRef="#ctx0" brushRef="#br0" timeOffset="15934.57">30592 2745 3792 0,'0'0'166'0,"1"-5"-7"0,-1 5-14 0,0 0-11 15,7-5-16-15,-7 5-10 0,9-5-19 16,-9 5-50-16,21-7-98 0,-6 3-128 0,5-1-141 16,0-2-175-16,8-5-118 0,-6 2 45 15,-3 1-266-15,0 1-328 0</inkml:trace>
  <inkml:trace contextRef="#ctx0" brushRef="#br0" timeOffset="16492.73">30931 2075 2666 0,'0'-11'251'0,"-2"3"21"0,4 3 18 16,-2 5 26-16,0-11 45 0,0 11 14 0,0 0 4 15,0 0-8-15,0 0-7 0,-13 20-20 16,2 10-19-16,-3 6-2 0,-1 14-21 15,-3 4-24-15,2 3-32 0,0 5-16 16,-2 1-22-16,2 1-17 0,-4-1-92 0,2-3-99 16,-1-5 0-16,4-3 0 0,-1-5 0 15,1-12 0-15,5-4 0 0,-1-4 0 0,4-6 0 16,0-5 0-16,4-1 0 0,-1-7 0 16,2 0 0-16,-2-2 0 0,4-6 0 15,-2 8 0-15,2-8 0 0,0 0 0 16,0 0 0-16,0 0 0 0,15-30 0 0,-5 12 0 15,9-9 0-15,-2 2 0 0,3 2 0 0,-7 6 0 16,-2 4 0-16,-1 2 0 0,-3 4 0 16,1 3 0-16,-8 4 0 0,0 0 0 15,23 11 0-15,-18 0 0 0,3 2 0 16,0 0 0-16,-2 3 0 0,1 1 0 0,-1 0 0 16,1-2 0-16,-1-3 0 0,2 3 0 15,-1-5 0-15,1-3 0 0,2 1 0 0,1-3 0 16,0-3 0-16,3 0 0 0,1-4 0 15,-15 2 0-15,34-5 0 0,-11-1 0 0,6-5 0 16,1-7 0-16,0 0 0 0,6-10 0 16,1-1 0-16,-2-6 0 0,-3 0 0 0,-6 2 0 15,-3 9 0-15,-9 7 0 0,-3 3 0 16,-7 2 0-16,-4 5 0 0,-2 2-408 16,2 5-628-16,-17-3 99 0,17 3-1039 15,-33 7-1394-15</inkml:trace>
  <inkml:trace contextRef="#ctx0" brushRef="#br0" timeOffset="17966.93">27682 5235 2478 0,'0'0'384'0,"0"0"-108"0,12-11-27 0,-12 11-30 16,13-7-23-16,-6 4-16 0,0 1-24 15,2 0-22-15,2 1-6 0,0-1-7 0,-11 2-11 16,23 3-8-16,-14-1-8 0,-2 2-5 16,4-3 2-16,-4 5 7 0,-3 0 11 0,-1 1 6 15,-3 2 11-15,0 3 6 0,0 1 9 16,-5-1 5-16,-1 4 24 0,-1 1-15 0,-3 0 1 15,-1-1-1-15,1-1-3 0,-2 2-11 16,7-5-6-16,-2 0-7 0,1 2-12 16,-1-4-13-16,4 1-8 0,1-1-13 0,0-2 4 15,2 3-18-15,2 1-6 0,0-4-8 16,0 6-11-16,-1-3-8 0,1-1-5 16,5 2-10-16,-5 0-2 0,1-2 0 0,-1-1-5 15,0 1-1-15,-2-2 1 0,2 1 2 16,-2-2 0-16,0 0 10 0,0 0 11 15,-2-1 8-15,-2-1 4 0,3 2 1 0,-5-3-24 16,6-4-25-16,-16 7 0 0,7-5 0 16,9-2 0-16,-25-2 0 0,8 0-68 0,-4-7-126 15,2-1-73-15,-10-7-83 0,2-6-116 16,9-6-108-16,-7-7-167 0,7 1-56 16,5-10 78-16,8 7-647 0,5-3-819 0</inkml:trace>
  <inkml:trace contextRef="#ctx0" brushRef="#br0" timeOffset="18306.64">27630 4789 4049 0,'-25'14'69'15,"-11"12"49"-15,-8 13 53 0,-11 17 40 0,-4 7 16 16,-2 8 34-16,0 5 17 0,4 4 16 16,4 6 3-16,1-1 0 0,10 1-5 0,9-4-4 15,17-17-7-15,4-2-4 0,12-2-15 16,14-3-22-16,9-1-33 0,13-7-135 15,17 4-72-15,2-19 0 0,20 3 0 16,-11-22 0-16,5-1 0 0,1-9 0 0,1-7 0 16,-1-4 0-16,0-10 0 0,-1-5 0 15,-4-2 0-15,15-11 0 0,-21 3 0 0,7-13 0 16,-1-6 0-16,-20 3 0 0,-8-4 0 16,-1-19 0-16,-3-9 0 0,-16 11 0 0,-6-5 0 15,-7-8 0-15,-11-20 0 0,-18 2 0 16,-8 4-42-16,-15 5-35 0,-13 9-17 0,-13 14-39 15,-1 23-49-15,5 21-39 0,-7 17-40 16,-9 13-64-16,-24 17-71 0,1 14-77 0,-6 12-95 16,2 11-146-16,4 8-5 15,10 1 74-15,9 2-491 0,18-2-605 0</inkml:trace>
  <inkml:trace contextRef="#ctx0" brushRef="#br0" timeOffset="20358.05">29104 5029 3382 0,'-2'25'68'16,"-1"-12"28"-16,1 4 23 0,-2 7 20 0,-2 9 17 15,2 3 12-15,-2-1-3 0,3 0-4 16,-3 0-13-16,3 0-15 0,-1-2-10 0,-3 1-15 15,4-8-7-15,-1-4-13 0,0 0-10 16,2-5-28-16,-1-2-39 0,1-1-40 16,-4-1-39-16,5-5-62 0,-6-1-69 15,1-3-65-15,1-1-58 0,5-3-55 0,0 0-60 16,-20-12-66-16,19 4-31 0,-5-8-293 16,2-1-313-16</inkml:trace>
  <inkml:trace contextRef="#ctx0" brushRef="#br0" timeOffset="20697.68">29013 5079 2246 0,'3'-16'2'0,"3"5"24"0,-1 1 19 16,-3 4 6-16,3 1 8 0,-1-1 7 16,1 3 2-16,-5 3 8 0,18-4-10 0,-9 6-7 15,-9-2-4-15,27 7 4 0,-11-2-5 16,2 5 4-16,-1 4-4 0,-3 2 13 16,-2-1 33-16,0 1 30 0,-4 2 33 15,-3-4 32-15,-3 3 26 0,-4 2 21 16,1 2 9-16,-5-1 6 0,-5 10-8 0,-7-2-14 15,1-1-11-15,-4 0-13 0,4-5-21 16,6-3-15-16,-1-5-6 0,4-2-23 0,3-3-14 16,-1 1-13-16,5-4-7 0,-1 3-6 15,2 0-16-15,0-9-5 0,2 15-10 0,3-7-5 16,-1 1-5-16,-1 2-5 16,3-3-11-16,0 2-1 0,2 4-6 0,-3-2-5 0,1 2 8 15,-1 0-20-15,2-1 3 0,-2-1 3 16,-5 0 2-16,2 0-5 0,-2 0 0 15,-2 0-5-15,-1 0-4 0,-6 1-1 0,0-4-13 16,0 2-51-16,-3-3-60 16,3-1-61-16,0-1-71 0,-4-3-93 0,6-3-93 15,7 0-98-15,-16-9-116 0,11-1-106 16,3-6 54-16,4-8-581 0,8-13-730 0</inkml:trace>
  <inkml:trace contextRef="#ctx0" brushRef="#br0" timeOffset="20885.21">29203 5278 3366 0,'7'-11'22'0,"0"4"50"0,-2 2 48 15,-5 5 46-15,0 0 47 0,0 0 28 16,22 15 6-16,-19-6 1 0,3 7-9 0,-2 2-15 16,-1 6-22-16,1 0-22 0,0 11-18 15,-1 1-10-15,2-7-24 0,-5-4-16 16,0 0-39-16,0 0-52 0,2-4-53 16,-2-2-52-16,0-2-58 0,0-3-72 0,0-3-74 15,0-2-85-15,0-4-93 0,0-5-119 16,0 0-57-16,0 0 55 0,0 0-357 0,18-18-423 15</inkml:trace>
  <inkml:trace contextRef="#ctx0" brushRef="#br0" timeOffset="21040.08">29436 5102 2736 0,'-2'-11'94'0,"2"2"31"0,0 9 15 16,0-10 8-16,0 10-16 15,0 0-8-15,-2-8-13 0,2 8-14 0,0 0-9 0,0 0-19 16,0 0-42-16,0 0-63 15,0 0-55-15,8 27-67 0,-7-22-64 0,1 1-69 16,-2-6-50-16,6 6-36 0,-3-3-29 16,-3-3-264-16,9 7-165 0</inkml:trace>
  <inkml:trace contextRef="#ctx0" brushRef="#br0" timeOffset="21433.19">29485 5259 1769 0,'-2'20'0'16,"-2"-1"38"-16,4-4 28 0,0 3 23 0,0-4 23 15,2 2 14-15,0-3 10 0,0 0 2 16,2-1 4-16,-2 0-4 0,4-3-2 15,-1-1-8-15,3-1 9 0,-3-1 1 16,6-5 1-16,-11-1-4 0,20 0-5 0,-20 0-6 16,25-10-6-16,-11 5 4 0,-1-4 25 15,2-1 20-15,-4 1 17 0,0 1 14 0,0 1 5 16,-4 2-7-16,0 3-8 0,-7 2 2 16,0 0-9-16,0 0 19 0,11 17 32 15,-11 0 3-15,0 9-11 0,0 14-17 0,-1 6-14 16,-7 12-10-16,1 4-13 0,-2 1-12 15,-2 4-14-15,4 5-4 0,0 0 0 0,-1-3 1 16,4-2-32-16,-2-7-109 16,-1-7 0-16,-1-14 0 0,3-3 0 0,0-10 0 15,0-5 0-15,1-6 0 0,-2-3 0 16,1-4 0-16,-5-1 0 0,0-3 0 0,-2-4 0 16,-4 0 0-16,-7-7 0 0,-10-5 0 15,3-6 0-15,-12-7 0 0,3-2 0 0,1-8 0 16,3 1 0-16,0-2 0 0,3 1-138 15,5 1-425-15,7 7-116 0,2 1-150 0,5 7 4 16,3 1 68-16,5 7-739 0,1-1-944 16</inkml:trace>
  <inkml:trace contextRef="#ctx0" brushRef="#br0" timeOffset="22095.81">30200 5353 3814 0,'-2'-4'-144'0,"2"4"51"0,-6-6 46 16,6 6 40-16,-6-4 43 0,6 4 33 0,0 0 27 15,-18 11 23-15,6 4 20 0,-7 11 6 16,0 4 15-16,-3 12 8 0,4-1 1 0,2-5 2 15,7-2-5-15,3 2-12 0,3-8-1 16,5-5-13-16,3 0-8 0,3-3-7 16,7 4-3-16,2-8-7 0,0-6-8 0,4-1 0 15,0-4-6-15,2-3-5 0,-3-2 11 16,7-5 6-16,5-5 6 0,-1 1-3 0,-2-5-2 16,-3-3-4-16,-1-4-6 15,-2-1 0-15,-2-3-6 0,-5-5-8 0,-4-1-8 16,-1-2-9-16,-6 0-7 0,-3-2-7 15,-4 5-6-15,-3-4-11 0,-6 2-7 0,2 1-26 16,-2 10-29-16,-5 6-41 0,0 6-45 16,-7 3-36-16,0 8-40 0,-13 2-43 0,0 7-51 15,0 2-74-15,-1 3-82 0,2 3-106 16,-1 7-155-16,11-4-28 0,5 0 67 16,4 1-505-16,3-6-625 0</inkml:trace>
  <inkml:trace contextRef="#ctx0" brushRef="#br0" timeOffset="23359.22">30527 5513 3471 0,'0'-4'169'16,"0"4"14"-16,0 0 27 0,0 0 38 0,0 0 45 15,0 0 26-15,16 17 4 0,-15-7-9 16,3 3-13-16,0 0-20 0,0 3-19 15,-3-1-18-15,3 2-11 0,-4-4-18 0,2 2-11 16,-2-3-12-16,0 1-18 0,0-3-7 16,-2 1-16-16,0-1-9 0,0-1-47 15,2-2-95-15,0-7 0 0,-3 11 0 0,3-11 0 16,-2 6 0-16,2-6 0 0,0 0 0 16,0 0 0-16,0 0 0 0,0-27 0 15,4 12 0-15,1 0 0 0,3-5 0 0,2 4 0 16,-1-2 0-16,-2 5 0 0,2 1 0 15,-4 3 0-15,1 1 0 0,-1 5 0 0,-5 3 0 16,10-4 0-16,-10 4 0 0,0 0 0 16,15 14 0-16,-9-6 0 0,-3 3 0 15,6-1 0-15,-6 2 0 0,7 0 0 0,-5-1 0 16,1-2 0-16,0 2 0 0,0-3 0 16,-3 0 0-16,3-4 0 0,-2 2 0 15,-4-6 0-15,12 5 0 0,-12-5 0 0,0 0 0 16,24-7 0-16,-10-1 0 0,-2-3 0 15,6-3 0-15,5-4 0 0,-3-2 0 16,4 0 0-16,-10 6 0 0,2 4 0 0,-5 0 0 16,-1 3 0-16,0 2 0 0,-3 2 0 15,-2 3 0-15,-5 0 0 0,0 0 0 0,18 8 0 16,-14-1 0-16,-1 2 0 0,1 0 0 16,0 2 0-16,-1 1 0 0,-2 0 0 0,5-2 0 15,-2-1 0-15,1 2 0 0,1-4 0 16,-1 0 0-16,4-3 0 0,-2-1 0 15,0-1 0-15,-7-2 0 0,23-3 0 16,-11-1 0-16,1-3 0 0,-2 1 0 0,7-5 0 16,-5-1 0-16,3 1 0 0,-5 0 0 15,0 3 0-15,-1-1 0 0,-3 2 0 0,1 0 0 16,-5 4 0-16,6-1 0 0,-9 4 0 16,0 0 0-16,0 0 0 0,0 0 0 0,11 7 0 15,-9 0 0-15,-2-7 0 0,0 12 0 16,0-3 0-16,0-1 0 0,2-1 0 0,-2-1 0 15,0 2 0-15,1-1 0 0,3-2 0 16,0 0 0-16,-1 0 0 0,6-2 0 0,-9-3 0 16,15 2 0-16,-6-2 0 15,-9 0 0-15,21-5 0 0,-7-1 0 0,-3-2 0 0,2 1 0 16,1-3 0-16,-3 0 0 16,1 1 0-16,-1 1 0 0,-4 1 0 0,1 0 0 15,-4 2 0-15,2 3 0 0,-6 2 0 16,0 0 0-16,0 0 0 0,4 21 0 0,-8-9 0 15,2 12 0-15,-3 8 0 0,-4 4 0 16,0 3 0-16,-4 7 0 0,-3 5 0 0,-1-4 0 16,2 7 0-16,-1-6 0 0,2-4 0 15,-2-1 0-15,3-10 0 0,0-2 0 16,-5-2 0-16,6-3 0 0,-8 0 0 0,-1-4 0 16,-1 0 0-16,-3-1 0 0,-4-5 0 15,-1 2 0-15,-1-3 0 0,-1-4 0 16,-1 1 0-16,5-7 0 0,5 0 0 0,6-3 0 15,0 1 0-15,4-1 0 0,13-2 0 16,-18-2 0-16,18 2 0 0,-2-8 0 0,2 8 0 16,15-16 0-16,8-5 0 0,9-9 0 15,4-2 0-15,9-2 0 0,0-1 0 0,18-14 0 16,-15 6-152-16,13-8-53 0,-4-2 20 16,0 0 14-16,3-4 36 0,-10-1 38 15,-10 12 35-15,-1-1 31 0,-5 1 25 0,-2 5 26 16,-7 7 33-16,-4 8-2 0,-6 4 2 15,-4 6 3-15,0 4-6 0,-9 9-6 16,-2 3-1-16,0 0 7 0,-14 22 11 0,-3 2 4 16,-1 9 1-16,-3 9-7 0,-1 5 3 15,-1-1 10-15,0 2 6 0,2 0 14 16,2 0-23-16,-2 0-69 0,4 0 0 0,0 2 0 16,4-5 0-16,1-9 0 0,1-2 0 15,1-2 0-15,2-1 0 0,-3-3 0 0,4-5 0 16,1-2 0-16,-2-2 0 0,0 0 0 15,-1-2 0-15,1-3 0 0,0-1 0 0,1 0 0 16,-2-3 0-16,-1-2 0 0,0-1 0 16,1-3 0-16,-1-2 0 0,1-2 0 0,9 0 0 15,-22-6 0-15,11-3-80 16,0 1-493-16,3-4-109 0,1-8-212 0,1-13 51 16,4 2 100-16,6-8-745 0,3-13-936 15</inkml:trace>
  <inkml:trace contextRef="#ctx0" brushRef="#br0" timeOffset="24252.99">32634 720 3811 0,'0'-19'-114'0,"-5"5"54"0,5 5 33 0,-3 1 20 0,-3 5 18 0,6 3 25 0,0 0 39 16,-38 24 39-16,10 8 21 0,-6 8 16 15,-1 6 11-15,1 0 16 0,0 6 5 16,4 3 3-16,5-2-2 0,3 5-12 16,9-3-16-16,1 1-11 0,9-1-10 0,5-9-15 15,5 6-11-15,5-4-8 0,1-3-15 16,4-2-34-16,0-9-50 0,1-5-42 16,3-3-54-16,-1-2-65 0,1-5-82 0,4-4-75 15,2-1-77-15,-3-7-122 0,-4-4-179 16,-1 1 46-16,-2-1-371 0,-4-1-494 0</inkml:trace>
  <inkml:trace contextRef="#ctx0" brushRef="#br0" timeOffset="24900.25">33102 985 2747 0,'-12'-4'-32'0,"3"0"23"0,-6 7 29 16,-2 2 33-16,-14 9 32 0,-5 11 45 15,-1 3 5-15,-2 9 41 0,3 5 31 0,1 3 19 16,7-1-7-16,-1 3-8 0,9-1-3 16,0 3-4-16,9-12-10 0,5 2-3 15,0-1-14-15,5-2-12 0,2-7-14 0,5-5-12 16,0-1-14-16,7 2-8 0,5-3-9 16,0-2-13-16,4-7-8 0,-1-4-6 0,1-6-6 15,5 1-10-15,1-8-10 0,8-3-17 16,1-3-1-16,0-4-9 15,-3-5-7-15,4-4-13 0,-2-8-1 0,-2-4-3 16,-6-3 0-16,-1-3 2 0,-4-8-3 16,-3 0 2-16,-9 2-8 0,-4 7 5 0,-5-3 2 15,-4 4 1-15,-3 6 4 0,-6 4-5 16,-3 5 1-16,-3 9 0 0,-13 3-3 16,3 4 12-16,-12 5-2 0,5 5 15 0,-6 5 14 15,4 3-1-15,0 6 20 0,6 4 8 16,-3 9 3-16,8-4 8 0,4 0 5 0,6 1 4 15,1 0-8-15,9-3-8 0,1-6 1 16,6 1 2-16,3 2-4 0,3-2-7 16,8-3 0-16,-4-1-3 0,8-2-10 15,1-2-6-15,8 0-6 0,-5-3-4 16,-1-3-7-16,-2-3-12 0,-1-1-8 0,-4 0-23 16,4-1-29-16,-4-1-31 0,0-1-46 15,-1-1-52-15,-3 1-63 0,1 2-70 16,-4-3-66-16,3-2-81 0,-5 5-100 0,3-5-186 15,-10 6-28-15,13-5 76 0,-5 2-472 16,-8 3-630-16</inkml:trace>
  <inkml:trace contextRef="#ctx0" brushRef="#br0" timeOffset="25135.24">33514 922 3473 0,'0'-12'102'0,"0"4"17"0,1 2 6 0,-1 6-5 0,0 0 18 0,0 0 41 0,0 0 23 16,35 37-1-16,-18-8-15 0,1 1-13 15,0 22-15-15,0 3 10 0,-5 5-9 0,-6 3-2 16,0 6-22-16,-10-1-14 0,-6 1-12 16,-8-2-43-16,-6-2-57 0,-10 12-71 15,-6-6-97-15,-9-3-118 0,0-5-111 0,-5-1-147 16,-8 0-204-16,-5-2 75 0,-4 2-450 15,-7-2-584-15</inkml:trace>
  <inkml:trace contextRef="#ctx0" brushRef="#br0" timeOffset="25466.58">31449 2457 3313 0,'-27'15'35'0,"-11"11"2"15,-2 12 19-15,-2 4 52 0,0 5 52 16,-3 15 38-16,13-9 31 0,5 3 19 0,4 6-1 15,7-4-12-15,7 6-7 0,7-4-21 16,9-2-14-16,9-3-22 0,7-3-10 16,5-5-19-16,2-5-38 0,3-6-67 15,0-5-78-15,-5-11-88 0,0-6-104 16,-3-4-109-16,-3-6-140 0,1-6-185 0,1 0-21 16,-7-2 76-16,6-4-380 0,-4-1-467 0</inkml:trace>
  <inkml:trace contextRef="#ctx0" brushRef="#br0" timeOffset="25999.49">32161 2640 2968 0,'0'0'69'0,"0"0"15"0,-29 14 27 0,5 5 37 0,-11 10 39 16,1 6 31-16,2 3 28 0,-1 6 17 16,1 0 17-16,4 1 19 0,3-3-20 0,1 2-4 15,8 0-11-15,7-9-5 0,9-7-6 16,1-1-9-16,11 5-9 0,3-7-10 16,8-2-12-16,8-8-20 0,5-3-18 15,4-6-16-15,5-4-15 0,3-6-16 16,7-8-12-16,1-3-11 0,-7-6-54 0,1-4-51 15,-9 0 0-15,-1-4 0 0,-7-5 0 16,-2 1 0-16,-9-5 0 0,-6 4 0 0,-7-2 0 16,-6-7 0-16,-1 0 0 0,-5 0 0 15,-7 4 0-15,-2 3 0 0,-8-3 0 0,-3 9 0 16,-8 8 0-16,-3 8 0 16,-5 9-210-16,-9 3-174 0,0 6-102 0,-13 8-126 15,6 3-236-15,1 4 21 0,6 0 88 16,7 1-650-16,8-2-843 0</inkml:trace>
  <inkml:trace contextRef="#ctx0" brushRef="#br0" timeOffset="26250.24">32411 2435 4199 0,'21'-19'185'0,"4"2"2"0,2 1-5 15,-1 8 32-15,-2 6 21 0,15 5 41 16,8 13 10-16,-1 9 9 0,0 13-3 0,4 20-6 15,-9 9-11-15,-5 9-22 16,-9 5-27-16,-13-10-20 0,-16 10-25 0,-8 29-15 16,-9-2-18-16,-6-2-49 0,-11-2-99 15,-4-4 0-15,-6-4 0 0,-5-7 0 0,-7-4 0 16,-6-10 0-16,-3-3-181 0,-3-11-214 16,2-4-141-16,-2-9-168 0,16-14-192 15,0-4 90-15,3-7 76 0,2-5-611 0,6-9-797 16</inkml:trace>
  <inkml:trace contextRef="#ctx0" brushRef="#br0" timeOffset="26884.25">32228 5185 3768 0,'0'0'26'0,"0"0"34"16,-24 20 29-16,1 6 44 0,-6 14 31 0,-5 9 14 15,-8 18 15-15,-4 7 14 0,4 3-4 16,0 1 27-16,11-3 5 0,7-11-10 0,7 1-8 16,6 3-19-16,6-3-14 0,10-5-23 15,2-2-16-15,10-5-13 0,0-3-17 16,6-7-19-16,-4-12-33 0,2-7-66 16,0-3-73-16,-2-10-82 0,-2-4-102 0,2-5-113 15,2-2-126-15,4-5-171 0,-2-3-72 16,10-3 73-16,-3-8-546 0,0 2-678 15</inkml:trace>
  <inkml:trace contextRef="#ctx0" brushRef="#br0" timeOffset="27844.01">32104 5961 3483 0,'3'9'52'0,"-2"0"26"0,-1 1 30 16,6 1 48-16,0 0 39 0,3 1 31 15,1 0 19-15,3 3 6 0,0-2 13 0,4-3 4 16,3 1-13-16,2-4-17 0,3-3-21 16,9 1-25-16,-2-3-19 0,-3-2-15 0,12-3-19 15,-2-3-16-15,-3 1-7 0,-1-5-11 16,-9 3-10-16,-2 1-10 0,-4-5-6 15,-3 1-5-15,-2-4-3 0,-1 1 1 0,-7-7 8 16,1 2 6-16,-5-5 9 0,2-2 3 16,-5-3 1-16,2-13 2 0,-2-3-10 15,0-3-68-15,2 3-23 0,0 1 0 0,3 2 0 16,1 5 0-16,1 3 0 0,0 8 0 16,-2 4 0-16,3 0 0 0,-1 6 0 0,3 3 0 15,-3 5 0-15,5 4 0 0,0 4 0 16,-1 6 0-16,3 7 0 0,6 14 0 15,-4 4 0-15,-5 7 0 0,0 8 0 16,-5-4 0-16,-2 1 0 0,-2 1 0 0,0-6 0 16,-1 2 0-16,-1 0 0 0,2-1 0 15,0-3 0-15,4-6 0 0,-5-5 0 0,5-7 0 16,2-2 0-16,2-3 0 0,2-1 0 16,10-8 0-16,1-1 0 0,6-4 0 0,8-5 0 15,-1-3 0-15,0-6 0 0,9-6 0 16,-13 2 0-16,4-10 0 0,-4-3 0 0,-1-3 0 15,-4 0 0-15,-11 5 0 16,2 5 0-16,-5 4 0 0,-3 8 0 0,-4 1 0 16,-1 2 0-16,-5 6 0 0,0 3 0 15,0 0 0-15,0 0 0 0,0 0 0 0,-36 14-149 16,20-7-810-16,0 1-9 0,-4 1 90 16,2-1-903-16,-3 2-1211 0</inkml:trace>
  <inkml:trace contextRef="#ctx0" brushRef="#br0" timeOffset="28096.62">33275 5257 5233 0,'20'-21'53'0,"-1"8"36"0,-1 7 54 0,0 5 71 0,-1 8 50 16,9 10 33-16,5 19 24 0,-4 12 15 15,-6 15 10-15,-8 9-23 0,-5 26-8 16,-11-12-58-16,-6 26-257 0,-12 9 0 0,-11 3 0 15,-10 4 0-15,-19 32 0 0,9-44 0 16,-7-5 0-16,-4-3 0 0,1-4 0 0,-9-9 0 16,1-7 0-16,0-9 0 0,1-11 0 15,-2-10-47-15,5-13-592 0,12-21-204 16,-1-6-65-16,10-11 94 0,5-5-866 0,-1-4-1116 16</inkml:trace>
  <inkml:trace contextRef="#ctx0" brushRef="#br0" timeOffset="28385.96">31805 7063 5257 0,'-12'-4'339'0,"9"1"-32"0,3 3-17 0,19-9 29 15,8 3 43-15,30 0 30 0,17-1-2 16,12 4-26-16,6 2-193 0,24-2-171 0,-3 0 0 16,6 3 0-16,-26 0 0 15,-1 2 0-15,-10-4 0 0,-3 2 0 0,-8 0 0 16,-12-4 0-16,-10 4 0 0,-13-1 0 16,-5-1 0-16,-10 0 0 0,-6 0 0 0,-1-1 0 15,-7 0-356-15,-3-1-60 0,-4 4-71 16,2-7-84-16,-2 7-156 0,-11-12-95 15,-2 4 84-15,-5-1-648 0,-3 1-838 0</inkml:trace>
  <inkml:trace contextRef="#ctx0" brushRef="#br0" timeOffset="30883.84">27013 866 1060 0,'30'-2'148'0,"-1"0"-20"16,-4 2-10-16,2-2 21 0,-2-1 15 15,0 3 37-15,-5-4 6 0,-3 3 34 0,-4-3 33 16,0 2 22-16,-3 1-1 0,0-4-20 16,-10 5-28-16,3-9-23 0,-3 9-24 15,-16-15-17-15,-17 3-16 0,-17-3-16 16,-12 0-11-16,-9 0-12 0,-2 1-8 15,5 3-11-15,-2-3-5 0,2 1-10 0,0-2-9 16,2 3-6-16,3-3-5 0,4 3-6 0,3 0-8 16,5-2-5-16,11 4-1 0,0-1-7 15,4 3-7-15,2 0-2 0,1-1-4 16,7 1-1-16,3 2-9 0,-1 1-12 16,8 2-44-16,-2-1-43 0,4 2-73 0,0 1-78 15,1-1-65-15,13 2-87 0,-22-2-117 16,11 2-210-16,11 0 69 0,0 0-272 15,-15 0-400-15</inkml:trace>
  <inkml:trace contextRef="#ctx0" brushRef="#br0" timeOffset="31608.31">27088 696 2403 0,'0'0'-39'0,"-20"0"33"0,20 0-1 0,0 0 11 0,-14-2 5 0,14 2 9 16,0 0 5-16,0 0 4 0,0 0 8 15,-5 7 13-15,5-7 14 0,8 15 1 0,-2-4-4 16,-1 1 2-16,4 3-3 0,3 4-6 16,-2-2-5-16,-1 5-2 15,-2-5-9-15,2 2 2 0,-2 0-2 0,-2-5-7 16,1 1-2-16,-2-4 2 0,0 1-2 15,-4-1 9-15,0-1 12 0,-4-3 9 0,-2 3 15 16,-3-2 3-16,-7-1-7 0,0-2-6 16,-7 0-5-16,-4-2-8 0,-2-1-9 15,-11 2-1-15,12-3-4 0,1-1-7 0,5 0-30 16,1 0-46-16,-1 0-58 0,9 0-65 16,-4 0-71-16,4 0-121 0,-1-1-233 15,14 1 62-15,-17-4-74 0,17 4-108 16</inkml:trace>
  <inkml:trace contextRef="#ctx0" brushRef="#br0" timeOffset="33038.78">23847 573 1670 0,'0'0'0'0,"-9"4"12"16,9-4 14-16,0 0 20 0,0 0 21 0,0 0 16 15,0 0 17-15,0 0 4 0,0 0-1 16,0 0-6-16,0 0 4 0,0 0-23 15,0 0-10-15,0 0-8 0,15-25-7 0,2 18-4 16,6 1-4-16,9-5-5 0,4 0-6 16,2 2 4-16,3-2-5 0,-5 1-5 15,0-1 4-15,-6 3-2 0,-3 2-1 0,-6 0-3 16,-6 1-2-16,3 1 7 0,-7-1-3 16,0 3 0-16,-1-1-9 0,-1 0 2 15,1-1-6-15,-10 4-13 0,15-7-32 0,-5 5-37 16,-10 2-50-16,12-5-61 15,-5 5-90-15,-7 0-151 0,0 0-102 0,0 0-30 16,0 0-54-16</inkml:trace>
  <inkml:trace contextRef="#ctx0" brushRef="#br0" timeOffset="33341.86">23838 1047 1512 0,'-4'2'109'0,"4"-2"13"0,0 0-6 16,-11 7 0-16,11-7 3 0,0 0 9 16,0 0 3-16,0 0 7 0,0 0-13 0,34-2-8 15,-14 0-12-15,7-1-7 0,17 0-12 16,-2-2-5-16,1-1-12 0,4 1-3 15,-8-1-8-15,4 2-5 0,-11 2-13 0,-6-1-22 16,-5 0-15-16,1 1-25 0,-10 0-24 16,2 1-22-16,-3-1-35 0,0 2-44 15,-11 0-65-15,14-6-75 0,-8 4-129 16,-6 2-101-16,4-5-25 0,-4 5-44 16</inkml:trace>
  <inkml:trace contextRef="#ctx0" brushRef="#br0" timeOffset="34454.57">24069 646 1425 0,'0'0'-21'0,"0"0"24"0,0 0 19 16,0 0 26-16,0 0 18 0,0 0 17 0,-3-10 17 16,3 10 14-16,0 0 6 15,0 0 7-15,0-10 6 0,0 10 3 0,0 0-2 16,0 0-1-16,0 0-24 0,-2-9-9 15,2 9-14-15,0 0-19 0,0 0 3 16,0 0-6-16,-9 25-10 0,-1-5-4 0,-3 7 0 16,-2 4-2-16,-3-2-1 0,2 1-4 15,0 0-2-15,1-2 2 0,3-6-11 16,5-5-4-16,-3-1 2 0,7-1-2 16,-4-5-4-16,4 0 7 0,-1-1 6 0,0-4 15 15,4-5 13-15,-3 6-3 0,3-6 0 0,0 0-10 16,0 0-8-16,0 0 1 0,0 0-7 15,7-25-9-15,-3 15-3 16,-1-4-4-16,6-5-4 0,-4 0 2 0,3-2-7 0,4-9 0 16,-3 2-8-16,-2 5-1 15,2 4 5-15,2 1-3 0,-8 5-5 0,3 1-4 16,-2 3 0-16,-3 2-6 0,3 1 4 16,-4 6-5-16,7-4-3 0,-7 4 3 15,0 0 0-15,0 0-1 0,18 15 2 0,-12-4 4 16,2-2 8-16,-1 1 2 0,2 2-6 15,1-2 6-15,4 4-6 0,-3-3 2 16,4-2-6-16,-4-1 5 0,1 2-2 0,-2-4 5 16,-5-2 3-16,4 1 1 15,-3 0-3-15,-6-5 3 0,8 8 15 0,-8-8 9 16,6 6 10-16,-6-6-8 0,0 0 3 16,0 0-7-16,0 0 0 0,0 0-8 15,-29 1 7-15,29-1-8 0,-21-3 2 0,21 3-7 16,-25-2-1-16,16 0 0 0,-2 1 2 15,11 1-2-15,-20-2-5 0,20 2-3 0,-13-2-28 16,13 2-26-16,-12 0-52 0,12 0-44 16,0 0-57-16,0 0-75 0,-13-6-116 15,13 6-203-15,2-7-4 0,-2 7-169 16,0 0-258-16</inkml:trace>
  <inkml:trace contextRef="#ctx0" brushRef="#br0" timeOffset="34761.48">24277 617 2060 0,'0'0'11'0,"12"-4"11"0,-12 4-1 0,0 0 8 0,0 0 27 16,0 0 25-16,19 9 16 0,-16-4 18 16,2 1 12-16,-1 1 10 0,1 0-1 15,1 3 1-15,-1-2-20 0,1 1-3 16,-1-3-6-16,-2-1-1 0,1 2-4 15,2-2 5-15,-6-5 10 0,5 10 17 0,-5-10 16 16,6 5 22-16,-6-5 10 0,0 0 13 16,8 6 3-16,-8-6 0 0,0 0-21 15,0 0-20-15,0 0-16 0,0 0-19 0,11-21-12 16,-7 13-16-16,-1-3-32 0,-1 0-42 16,4-3-43-16,-2 2-39 0,-2 0-59 15,2 0-60-15,0 0-62 0,-3 2-57 0,5 1-77 16,-2-1-102-16,-2-2-212 0,1 3 31 15,4 0-295-15,-2 3-432 0</inkml:trace>
  <inkml:trace contextRef="#ctx0" brushRef="#br0" timeOffset="35712.14">24567 581 2474 0,'0'7'-95'0,"0"-7"15"0,0 8 18 16,0-8 34-16,0 9 49 0,0-9 33 0,6 5 23 16,-6-5 12-16,5 5 8 0,-5-5 9 15,12 4 6-15,-12-4-6 0,15 0-8 0,-15 0 3 16,0 0-11-16,23-4-8 16,-23 4-3-16,15-5-8 0,-8 1-4 15,-7 4 1-15,14-4-2 0,-6-2-1 0,-8 6-10 16,5-8 0-16,-5 8-12 0,6-7-6 15,-6 7-7-15,0 0-6 0,0 0-3 16,0 0-4-16,0 0 1 0,-55 17-2 0,38-5 2 16,-6 7-12-16,2-1 2 0,6-2-4 15,2 1-1-15,5-5 2 0,0 3 2 0,2-6-7 16,5 3 12-16,1-1-7 0,0-1-2 16,3-1 1-16,5-2 6 15,2-1 4-15,-1 0-4 0,2-2 2 0,1 0 0 0,-1-4 1 16,-11 0-8-16,23 0 4 15,-10-2-2-15,-1-2-3 0,1-2 1 0,1 1 8 16,-3-4 2-16,-2 1-4 0,2-2 2 16,-4-3-14-16,-1 1 8 0,-3 1 2 15,-1-2 0-15,0 3 5 0,0 2 4 0,-2-1-5 16,0 9 3-16,-2-16-10 0,0 9-1 16,2 7 0-16,-4-11 10 0,4 11-6 15,-1-11-7-15,1 11 9 0,-2-8 0 0,2 8 6 16,0 0-3-16,2-10-4 0,3 6 4 15,4 0 1-15,5-4-9 0,6-1 2 16,0 1 0-16,-1 1 2 0,0 0 5 0,-3 2-5 16,-4 1-1-16,0 2-6 15,-2-1 1-15,-10 3 2 0,15 3 24 0,-15-3 6 16,15 9 13-16,-9-2-4 0,-1 4 2 16,0-1-3-16,-1 3-5 0,-1-4-2 15,3 1-3-15,-4 1 0 0,-1-1-1 0,3-2-5 16,0-1 0-16,-2 1-2 0,-2-8-5 15,4 10 4-15,-2-5-2 0,-2-5 4 0,4 8 4 16,-4-8 5-16,5 5-1 0,-5-5-6 16,0 0-3-16,0 0-4 0,31-13 5 15,-22 6-8-15,3-3-2 0,-1-1 1 0,-2 1-2 16,2-2 1-16,-2 2-4 0,-4 1-2 16,3 1-3-16,-5 3-3 0,4-1-6 15,-7 6-2-15,9-7-4 0,-9 7 1 16,0 0-1-16,0 0 6 0,0 0-4 15,11 21 3-15,-9-10 2 0,0 4 3 0,0 1-4 16,-2 2 3-16,0 1 2 0,0 3-1 16,-2 0 6-16,0 4 2 0,0-3 5 15,0-3 6-15,1 2 4 0,-1-3 7 0,0-2-1 16,-2 1 4-16,2-3 5 0,1-4 6 16,-1 0 5-16,-2 1 12 0,-3-3 9 15,4 0 4-15,-6 0-8 0,-1 0-2 0,-4 0-5 16,0-4-7-16,-2 0-3 15,-1-1-9-15,2-2-1 0,-2-2 2 0,1-2-7 16,0-2-5-16,0-1-41 0,-1-2-43 16,0-4-45-16,4 0-48 0,-3-1-70 15,7 1-59-15,-1 1-72 0,1-1-93 0,3 2-143 16,0 0-153-16,1-1 73 0,0-1-325 16,3 2-463-16</inkml:trace>
  <inkml:trace contextRef="#ctx0" brushRef="#br0" timeOffset="36634.21">25316 514 2569 0,'0'0'-108'0,"0"0"34"0,0 0 30 0,-20 17 24 0,15-4 23 15,-3-2 26-15,1 5 3 0,1-3 3 0,0 3 9 16,0-3-1-16,5 1 1 0,-1 0 4 16,0-4 4-16,4 2 4 0,-2-1 7 15,3-5 7-15,-1 1 9 0,2 0 10 16,-4-7 5-16,10 9 10 0,-4-7-5 15,-6-2-6-15,0 0 11 0,18-4 3 0,-18 4 4 16,14-7 1-16,-8 2-17 0,-6 5-2 16,7-12-13-16,-5 4-6 0,0 1-7 15,-1-2-13-15,-1 9 0 0,-1-15-12 0,-1 8-5 16,-4-2-4-16,1 2-10 0,-3 4 0 16,8 3 1-16,-14-9-10 0,5 8-1 0,9 1-1 15,-15-4-2-15,15 4-5 0,-12-2 0 16,12 2-18-16,0 0-3 15,-11-1-17-15,11 1-8 0,0 0 13 0,0 0-3 16,0 0 2-16,0 0-5 0,0 0 4 16,23-16-4-16,-12 10 5 0,-1 0 2 0,0-1-2 15,-3 2 6-15,4-2 3 0,-3 4-1 16,-8 3 8-16,12-8-3 0,-9 4-7 16,-3 4 5-16,0 0-8 0,10-2 5 0,-10 2 2 15,0 0 23-15,3 15-11 0,-3-2 3 16,2 1 8-16,0 1 11 0,-2 3 4 15,3 0 1-15,-3 0 4 0,2 2 15 0,-2-2 5 16,0-2-3-16,2 1 5 16,-2-3 5-16,0 0 2 0,0-3 2 0,1 0 5 15,-2-3 8-15,1 0 2 0,0 2 8 16,0-10 2-16,-2 12-2 0,-3-5-5 16,1-3-6-16,4-4-3 0,-7 7 1 0,7-7 1 15,0 0-4-15,-11 2-6 0,11-2-9 16,0 0-9-16,0 0-5 0,0 0-8 15,2-26 0-15,3 14-8 0,8-5-8 0,7-8-3 16,3-1-3-16,-1-2-1 16,7-6 2-16,-3 1-3 0,-1 7 2 0,-3-1 1 15,-4 1-1-15,1 4 3 0,-8 5 5 0,0 4 11 16,-2 2 9-16,-4 3-3 0,-1 0-7 16,0 2-7-16,-4 6-2 0,0 0 2 15,0 0 3-15,0 0-2 0,0 0-2 16,-22 22 4-16,13-15-1 0,6 3 0 0,-3-1-7 15,2-3 7-15,4 3-1 0,0-9 0 16,4 14 7-16,2-8 6 0,4-4 6 16,3 2-5-16,2-4 0 0,8 0-4 0,2-1 0 15,1-3-5-15,-1 1-4 0,0-3 0 16,-3 1 1-16,-4 2-3 0,-1-1-3 16,-5 2-30-16,-1 1-54 0,-11 1-64 0,15-2-94 15,-15 2-79-15,13-2-93 0,-13 2-216 16,10-3-117-16,-6 0 82 0,-4 3-346 15,8-7-477-15</inkml:trace>
  <inkml:trace contextRef="#ctx0" brushRef="#br0" timeOffset="37798.9">26738 2731 2184 0,'11'-6'240'0,"-6"2"-59"15,-5 4-17-15,7-7 2 16,-1 2 32-16,-6 5 10 0,5-7 0 0,-5 7-7 16,0-7 3-16,0 7-14 0,0 0-17 15,-12-15-22-15,-4 8-13 0,-4 2-15 16,-7 1-11-16,-13 0-13 0,-4 4-5 0,-2 0-11 16,0 4-6-16,3-2-12 0,2 2-4 15,12-3-7-15,6 1-6 0,5 0-7 0,3-1-9 16,1-1-35-16,1 2-65 0,13-2-78 15,-17-2-110-15,17 2-136 0,-17-3-168 16,9 0-132-16,2-1 73 0,1 1-320 0,5 3-417 16</inkml:trace>
  <inkml:trace contextRef="#ctx0" brushRef="#br0" timeOffset="38063.94">26625 2543 2665 0,'7'-4'26'0,"-1"4"1"0,-6 0-1 16,11-1 5-16,-11 1 14 0,0 0 15 16,15-2 2-16,-15 2 2 0,17 5 1 15,-7-2-4-15,3 6 0 0,1 0-8 0,-5 0-3 16,2 2-9-16,1 0-2 16,-4-1 5-16,-3 1-4 0,1 0 1 0,-3-1-7 15,-3 0 1-15,0 2 0 0,-3 1-3 16,-5-2 0-16,3 2 2 0,-5-1-12 0,-3-1-17 15,-2 2-41-15,-1-2-49 0,3-1-64 16,-4 3-97-16,2-6-116 0,-3-1-199 16,4 1 51-16,0-2-96 0,-3 1-105 0</inkml:trace>
  <inkml:trace contextRef="#ctx0" brushRef="#br0" timeOffset="38808.37">25264 2743 1822 0,'0'0'69'0,"-20"23"-5"0,6-12-1 0,1 5 2 15,-7 8 9-15,6 0 3 16,-4 1 5-16,3 0 3 0,7-2-4 0,2-4-1 15,1 2-10-15,3-2-4 0,0-2-4 16,2 2-4-16,6-2 4 0,-3 2 5 16,5-3-1-16,6-1-3 0,-5-5-2 0,3-1 0 15,-5-3-8-15,4-2 5 0,1-2-10 16,-12-2-1-16,26-4-3 0,-10-1-13 0,-1-2 4 16,0 0-9-16,-2 1-5 0,-1 2 8 15,0 1-3-15,-3-2 0 0,-9 5-6 0,15-4-1 16,-15 4 1-16,13-3-6 0,-13 3-4 15,0 0 2-15,14 2 4 0,-14-2-5 16,15 3 4-16,-8 0 10 0,5 1 8 16,-1-2 22-16,3 1 9 0,1-3 12 15,1 2 5-15,0-4 8 0,2 0-1 0,-1-1 16 16,0-1 5-16,0 1 11 0,-3-2 5 16,-1-3 0-16,-3 1-6 0,-1-4-13 0,-2 1-12 15,1-4-12-15,-4 0-12 0,0 0-4 16,-2-1-25-16,0-2-35 0,-2-2-38 0,0 5-37 15,0-1-34-15,0 1-41 16,2 2-47-16,-2 3-62 0,0-1-71 0,2 0-103 0,-2 3-174 16,1-1-15-16,1-1 61 15,2 3-174-15,1-3-220 0</inkml:trace>
  <inkml:trace contextRef="#ctx0" brushRef="#br0" timeOffset="39113.75">25863 2834 2013 0,'-6'10'23'0,"0"-1"9"0,-2-2 14 0,3 0 17 0,-3 1 23 0,3-1 12 16,-2 0 8-16,4 2-2 0,-3-1-7 15,2-1-11-15,2 1-6 0,1-1-8 0,1-7-7 16,1 16-1-16,1-8-1 0,4-1-2 16,-1 0-8-16,4 0 1 0,0 0-5 0,0-2-4 15,0-2-1-15,2 1 8 16,-11-4 11-16,18 2 2 0,-18-2 11 0,16-2-3 15,-16 2 6-15,11-7-10 0,-8 2-8 16,-3 5-14-16,7-12 0 0,-7 3 3 16,-3 0-14-16,-1 0-10 0,1-4-20 0,-3 1-23 15,1 1-22-15,-3-1-18 0,2 4-29 16,-2 1-33-16,1 1-39 0,2 3-41 0,5 3-63 16,-18-3-90-16,18 3-149 0,-11 0-16 15,11 0-111-15,0 0-127 0</inkml:trace>
  <inkml:trace contextRef="#ctx0" brushRef="#br0" timeOffset="39553.83">25971 3037 1785 0,'1'7'30'0,"-1"-7"19"0,4 6 23 0,-4-6 37 16,0 0 27-16,5 5 26 0,-5-5 11 16,0 0-5-16,0 0-20 0,0 0-24 15,0 0-10-15,0 0-13 0,0 0-8 0,28-9-8 16,-18 5-11-16,-1-1 1 0,-4-2 5 15,6-2-4-15,-6 0 3 0,1-1 7 0,-3 0-16 16,1-1-2-16,0 0-3 16,-2-3-6-16,-2 2-3 0,0 0-2 0,0 1-7 15,-2 0 6-15,0 4-3 0,0 0-2 16,2-2-14-16,0 9 0 0,-2-12-12 0,2 12 5 16,-2-9-11-16,2 9 0 0,0-8-10 15,0 8 5-15,0 0-5 0,6-9 11 16,-6 9-3-16,0 0-9 0,8-3-1 0,-8 3-8 15,0 0 14-15,19 2-2 0,-19-2 8 16,14 5-7-16,-7 0 3 0,0-1-3 0,-1 1 4 16,-1 2 7-16,4-1-1 15,-4 1 6-15,1 2-4 0,-4-2 2 0,1 0 1 16,-1 1-5-16,0 1 4 0,0-3 2 16,1 4-7-16,-3-10-6 0,2 11 2 0,-1-6-15 15,-1-5-36-15,2 11-35 0,-2-11-37 16,4 7-28-16,-4-7-50 0,0 0-54 15,0 0-49-15,0 0-37 0,32-18-42 0,-17 8-57 16,1-4-42-16,-3-1-299 0,10-2-255 16</inkml:trace>
  <inkml:trace contextRef="#ctx0" brushRef="#br0" timeOffset="39829.75">26354 2824 1946 0,'6'-5'-22'0,"-5"2"32"16,-1 3 15-16,0 0 13 0,0 0 7 0,0 0 15 16,0 0 5-16,0 0 4 0,0 0 0 15,0 0 0-15,-25 12-4 0,25-12 1 16,-7 15-6-16,3-7 3 0,3-1-4 0,-1 4 2 15,0-2 4-15,2 2 5 0,4 1 4 16,-3 0 4-16,3 2 2 0,2 0 9 16,-5-3 6-16,5 1 13 0,-2-1 5 15,0-3 0-15,-2 1 10 0,0-2-5 0,2 0 2 16,-4-7 9-16,2 11 5 0,-1-5 4 16,-1-6 3-16,4 8 2 0,-4-8-16 0,2 7-5 15,-2-7-12-15,0 0-13 0,0 0-12 16,-6 10-10-16,6-10-19 0,0 0-41 15,-15 0-53-15,15 0-71 0,0 0-46 16,-21-6-70-16,14 2-67 0,-3-1-90 0,2-2-126 16,3-2-136-16,-1-1 63 0,6 1-246 15,0-6-314-15</inkml:trace>
  <inkml:trace contextRef="#ctx0" brushRef="#br0" timeOffset="40154.47">26535 2621 2488 0,'6'-12'93'0,"-5"6"35"0,5-1 24 0,-4 2 19 15,-2 5-11-15,4-8-16 0,-4 8-9 16,0 0 24-16,0 0 26 0,0 23 4 0,-2-6-7 16,2 2-14-16,-2 7-12 0,0 0-11 15,0-1-14-15,0 13-10 0,0-9-11 16,2 9-8-16,0-9-10 0,0-5-26 16,0 2-15-16,0-6-42 0,0 0-45 0,2-2-46 15,-2-4-33-15,2-1-36 0,0-1-18 16,0-1-11-16,-2-3-1 0,0-1-16 15,0-7-11-15,-2 9 20 0,2-9 20 0,0 0 26 16,-6 7 31-16,6-7 24 0,-9 3 25 16,9-3 27-16,-10 1 31 0,10-1 24 0,0 0 9 15,-13 4 16-15,13-4 9 0,0 0 3 16,-10 3 4-16,10-3-5 0,0 0-3 0,0 0-3 16,0 0-10-16,0 0 7 0,0 0-16 15,0 0-2-15,0 0-5 0,0 0-26 16,42-7-45-16,-34 6-63 0,-8 1-73 15,16-5-93-15,-13 2-133 0,-3 3-146 16,0 0 61-16,0 0-98 0,0 0-93 0</inkml:trace>
  <inkml:trace contextRef="#ctx0" brushRef="#br0" timeOffset="40900.4">25678 3472 1753 0,'9'-4'119'0,"-9"4"25"0,7-5 14 0,-7 5 32 0,7-7 35 16,-7 7 22-16,4-6 8 0,-4 6 3 15,1-11-2-15,-1 11-4 0,0-11-5 0,0 11 5 16,0-8-7-16,0 8-21 0,0 0-27 15,-3-9-27-15,3 9-17 0,0 0-15 16,0 0-16-16,-41 21-5 0,21 0-17 16,-3 3 2-16,0 4-18 0,3-1-16 0,4 2 0 15,3 0-17-15,4-3 0 0,7-5-11 16,2-1-12-16,2-3-17 0,7 0-29 16,2 1-34-16,2-5-43 0,2-3-47 0,4-1-56 15,-2-5-63-15,3-4-60 0,2 0-60 16,1-6-73-16,0-1-95 0,6-4-103 15,-4-3 58-15,-7 0-293 0,0 2-370 0</inkml:trace>
  <inkml:trace contextRef="#ctx0" brushRef="#br0" timeOffset="41479.89">26037 3481 2419 0,'7'-4'7'0,"-7"4"28"16,7-3 17-16,-7 3 20 0,0 0 14 15,0 0 9-15,0 0 11 0,0 0 26 0,0 0 15 16,0 0 4-16,15 8 3 0,-15-8 12 15,2 11-9-15,-2-11-2 0,1 10-5 16,-1-10-6-16,3 13-2 0,-1-6-7 0,-4 0-7 16,2-7-8-16,-3 16-11 0,0-9-5 15,-3 1-7-15,1 0-18 0,-5 1-5 0,0-2-5 16,3 0-10-16,0 0 0 0,-3-4-5 16,2 1-7-16,8-4-8 0,-15 1-18 15,15-1-9-15,0 0-9 0,-16-7-7 0,16 7-2 16,-1-10 0-16,1 10-2 0,3-10 3 15,-3 10-3-15,12-14 0 0,-4 5 4 0,3 1-1 16,1 0 2-16,4-5-3 16,4 2 4-16,7-7 4 0,5 1-2 0,-5-3 0 15,1-3 0-15,7-4 2 0,-9 1-1 16,-3 2 6-16,-2 0 5 0,-4 0 4 16,-2 6 10-16,-6 6 13 0,2-1 6 0,-8 5-7 15,1 1-6-15,-2 3-6 0,-2 4-2 16,0 0 11-16,0 0-3 0,0 0-4 0,-44 18-3 15,27-8-4-15,-6 6 1 0,4-1-3 16,5-2-4-16,3-2-2 0,6-1-2 0,-4 0 3 16,8-1 0-16,2 0 2 15,2 2 4-15,6-2 6 0,4-1 11 0,7 3 10 16,-2-1 3-16,11 2 5 0,-8-1-1 16,0-1-2-16,-4-2 2 0,1 3 2 15,-6-3-10-15,2 1 3 0,-3-1-3 0,-1 1-5 16,-2 0 11-16,-1-3-5 0,-3 3 1 15,0 0 3-15,-2-2 1 0,-2-7 3 0,-8 16-3 16,3-7-10-16,-6 0-4 0,-1-1 0 16,-1-2-8-16,-9 4-35 0,5-3-47 0,0-2-46 15,2-4-63-15,0 3-74 0,-1-4-95 16,5-2-100-16,0-3-112 0,4-2-141 16,6-2-64-16,1-1 83 0,1 0-438 0,13-4-572 15</inkml:trace>
  <inkml:trace contextRef="#ctx0" brushRef="#br0" timeOffset="41827.17">26677 3466 2951 0,'0'0'0'0,"0"0"47"16,18-3 37-16,-18 3 41 0,0 0 36 15,0 0 29-15,0 0 13 0,0 0 10 16,13 0 1-16,-13 0 0 0,0 0-2 0,0 0-11 16,0 0-7-16,10-3-19 0,-10 3-15 15,0 0-14-15,9-7-15 0,-3 2-13 16,-3-2-8-16,5 0-11 0,-2-2-14 15,4 0-1-15,-1-2-12 0,-4-1-2 0,4-1-9 0,-4-1 0 16,-1-2-8-16,0 4-11 16,-4 2-5-16,0-1-10 0,-2 3-2 0,-6 1-10 15,8 7 4-15,-23-2-3 0,2 8-4 16,-13 7-1-16,2 5-2 0,-6 6-1 16,9-4-4-16,6 4 3 0,4-1 2 0,6 4 2 15,7-5 13-15,0-3-8 0,6 1 0 16,0-4 8-16,2 0-8 0,4 0-1 0,-1-2 4 15,6 0-5-15,-2 0 0 0,2-4-4 16,3-2-9-16,-1 2-19 0,2-6-46 16,2 1-55-16,2-2-71 0,-2 0-71 15,-1-3-91-15,0 0-89 0,4 0-128 16,-3-3-171-16,-2 3 59 0,-4 0-482 0,-11 0-630 0</inkml:trace>
  <inkml:trace contextRef="#ctx0" brushRef="#br0" timeOffset="42446.53">26500 5749 3630 0,'-13'1'215'0,"4"3"15"0,9-4 22 0,-12 1 45 16,12-1 45-16,0 0 15 0,0 0-5 15,-13 0-25-15,13 0-25 0,0 0-27 0,0 0-25 16,0 0-25-16,0 0-16 0,47-9-29 15,-22 5-20-15,9-4-28 0,1 1-73 0,3-2-92 16,-4-1-112-16,2 0-114 0,-2-4-123 16,-1-2-133-16,-5-2-159 0,-1 0-147 15,-4-2 74-15,-4-1-688 0,-5 3-884 0</inkml:trace>
  <inkml:trace contextRef="#ctx0" brushRef="#br0" timeOffset="42698.1">26862 5425 4117 0,'0'0'54'0,"-4"10"7"0,4-10 10 0,0 7 47 16,0-7 61-16,2 15 50 0,2-2 32 15,1 2 3-15,6 4 0 0,2 6-8 0,0 5-3 16,4-3-11-16,-1 1-24 0,-1-1-15 16,-3-1-14-16,-3-4-17 0,-4-3-20 15,1-2-14-15,-2-3-10 0,-4-1-14 0,0 1-10 16,-2-2-12-16,0 0-10 15,-4-2-9-15,5-1-27 0,-9 0-66 0,5-1-79 0,-5-3-84 16,-1 2-85-16,-2-3-103 16,1-3-129-16,0 1-145 0,-1-4-187 0,2-1 72 15,-2-1 82-15,4-1-589 0,0-4-726 16</inkml:trace>
  <inkml:trace contextRef="#ctx0" brushRef="#br0" timeOffset="44343.7">28240 3711 3234 0,'-35'1'-64'0,"5"1"25"0,-1-4 18 16,5 2 12-16,-1-1 23 0,2-1 30 0,-2-2 37 15,9 4 38-15,2-2 14 0,5 0 10 16,0 1-2-16,11 1-14 0,-7-9-15 15,7 9-11-15,39-18-10 0,12 2-18 0,12 1 6 16,35-4-16-16,8 2-5 0,12-1-17 16,6 3 3-16,3-1-9 0,1 3 5 15,-8-1-5-15,-5 1-8 0,-11 2 0 0,-27 1-4 16,-11-1-1-16,-7 1 1 0,-15 2-5 0,-8-1 0 16,-10 2 4-16,-6 2-1 15,-5 0-8-15,-3 0 0 0,-7 0-6 0,-1-1-9 16,-4 6-9-16,0 0-12 0,-32-9 6 15,3 9-3-15,-21-2-2 0,-18 0 0 16,-10 4 5-16,-6 0 0 0,-6-1-3 0,3 2 2 16,-5-1 3-16,-21 1 5 0,25 0-2 15,-29 3 2-15,-3-1-1 0,-2 1 5 0,10-3 9 16,29 2 11-16,13-2 8 0,23-1 9 16,7 0-7-16,14 0 0 0,12-1-2 15,12 2 3-15,2-3-2 0,0 0 10 0,99 2 6 16,-19-2 1-16,40 0 2 0,9 0-8 15,17 0-4-15,0 0-4 0,2 2-1 16,-5-2-6-16,-3 0 3 0,-16-2-2 16,-36 2 0-16,-9-2-3 0,-14-1 2 0,-21 2-4 15,-15-1-2-15,-7 0 3 0,-13-1-1 16,-9-1-5-16,0 4 4 0,-53-8 6 0,-13 3 7 16,-22-1 7-16,-34 2 7 0,-12 4 5 15,-4 0-2-15,5 3 14 0,7 0 15 16,34 1 6-16,12-3-11 0,14 5-3 0,16-3-11 15,10-1-8-15,9 1-1 0,8 2-6 16,7-1-6-16,2 1-6 0,5 2 4 16,3 0-34-16,4 1-41 0,4 1-62 15,4-1-57-15,3 2-50 0,0 1-59 0,7-1-52 16,1 2-67-16,0-2-100 0,-1-3-185 16,4 0 57-16,-4-2-347 0,-1-1-445 15</inkml:trace>
  <inkml:trace contextRef="#ctx0" brushRef="#br0" timeOffset="51973.83">24592 5515 2942 0,'8'-20'126'16,"-5"3"30"-16,-1 5 30 0,0 1 26 15,0 4 12-15,-2 1-2 0,0 6-17 0,0-10-22 16,0 10-18-16,0 0 3 0,0 0 2 15,0 0-7-15,-11 29-11 0,5-9-15 0,4 3-11 16,-2 1-10-16,0 0-14 0,0 2-8 16,3-1-13-16,1 3-3 0,-2-3-40 0,0 1-57 15,-2 0-70-15,2 0-77 0,1-3-87 16,-1 2-78-16,-5-5-83 0,3-2-91 0,1-6-174 16,-1 1 66-16,0-5-400 15,3-1-487-15</inkml:trace>
  <inkml:trace contextRef="#ctx0" brushRef="#br0" timeOffset="52407.66">24506 5629 2668 0,'-8'-12'12'0,"4"2"19"0,1-2 22 16,-1 1 23-16,4 3 13 0,0-1 6 16,2-3 10-16,3-1 9 0,7-3-6 15,-1 3-3-15,9-1-6 0,-4 3-12 0,6 3-7 16,1 1-6-16,-7 4-11 15,6 1-7-15,-6 4-5 0,4-1-8 0,-4 5-1 16,-4 2-3-16,-2 2-4 0,-2 2 1 16,-6 4-7-16,-2-3 1 0,-7 10 0 0,-2 4-7 15,-4 1 3-15,-3-1-4 0,2-1-1 16,-2-4 0-16,3-1-3 0,4-8-4 0,0 2 1 16,0-4 2-16,6-3 1 0,-3 3-2 15,2-2-5-15,0-1 11 0,4 0 0 0,0 1 2 16,2 0 14-16,0 1 5 0,2 1 11 15,3 2-1-15,1 1 4 0,-3-1-2 16,7 0 2-16,-4 2 2 0,1-1 2 16,-2 3 3-16,4-5 5 0,-6 1-5 15,1 1 3-15,-5 0 7 0,1-2 3 0,-2 0 1 16,-3-2-3-16,-1 4-5 0,-5-4-6 16,-5 2-6-16,1 0-4 0,-5 0-7 0,5-2-7 15,-2-5-8-15,0-1-45 0,-1 1-54 16,1-3-72-16,4-4-81 0,-1-5-86 0,3 0-93 15,2-8-112-15,-2-1-164 0,8 1 52 16,1-2-396-16,1-2-495 0</inkml:trace>
  <inkml:trace contextRef="#ctx0" brushRef="#br0" timeOffset="53056.95">24966 5728 2942 0,'0'0'33'0,"3"7"10"0,-3-7 19 0,0 0 38 16,0 7 32-16,0-7 12 0,0 0 10 16,0 0 2-16,2 8-10 0,-2-8-10 0,0 0-10 15,0 0-4-15,0 0-6 0,0 0-8 16,0 0 0-16,0 0-9 0,0 0-10 16,0 0-11-16,0 0-5 0,0 0-5 15,25-9-6-15,-25 9-6 0,7-13-4 0,-3 10-3 16,-4 3-6-16,6-12-3 0,-5 9-6 15,-1 3-8-15,2-10-1 0,-2 10-5 16,0 0 0-16,0 0-4 0,0 0-4 0,0 0 0 16,-36 21 0-16,23-4-8 0,-4 2 4 15,-2 6 2-15,4-2-4 0,2 0 1 0,-1 2 0 16,5-2-1-16,5-4-1 0,-2-4-3 16,6-3 0-16,0 2 2 0,2-2 3 0,6-2-1 15,-3-1 3-15,3-4 1 0,2-2 0 16,1-1 1-16,-11-2 7 0,25-4-4 15,-10-1 5-15,-2-3 2 0,4-2-2 0,-1-4-2 16,4-5 7-16,-1-2 1 0,-3-3-5 16,-1 1-2-16,-2-5-2 0,-1 0-1 0,-1 6-2 15,-6 1-2-15,4 9 4 16,-5-5-6-16,-1 7-5 0,1 2-3 0,-2 1-3 16,0 2-1-16,-2 5 1 0,0 0 3 15,0 0-4-15,0 0 1 0,0 0 1 0,0 0 0 16,13 15-2-16,-9-6 3 0,4-1-1 15,1 3-1-15,1-1 1 0,3 3 2 0,3 0 2 16,-2-1-3-16,-1 1 6 0,3 1 13 16,-3-2 14-16,1 2 10 0,-5-4 8 15,-2 0 38-15,0-1 7 0,-2-1 41 0,-3 2 12 16,-2-3 8-16,0 4-7 0,-3-1-7 16,-1 1-10-16,-4-1-15 0,-4 0-12 15,1-1-8-15,-2-1-12 0,-2 1-9 0,-1-3-7 16,1 0-10-16,-2-2-37 0,4-3-56 0,-5-2-57 15,5-3-71-15,1-3-70 16,-1-7-86-16,6-3-77 0,2-7-58 0,3-12-63 16,9-5-63-16,6-15-107 0,4-1-4 15,6-2-532-15,3 0-684 0</inkml:trace>
  <inkml:trace contextRef="#ctx0" brushRef="#br0" timeOffset="53439.96">25403 5255 3270 0,'13'-24'-44'15,"-1"2"40"-15,-4 5 47 0,-5 2 45 0,3-3 46 0,-2 4 34 16,-1 3 39-16,0-2 18 0,-1 5-9 15,0-1-15-15,-2 3-27 0,0 6-14 16,0 0 10-16,0 0 26 0,-7 22 35 16,-6 10 7-16,4 6-5 0,-3 14-10 0,-1 3-10 15,2 1-20-15,5 2-14 0,0 2-24 16,4-11-13-16,8 4-13 0,2-3-12 0,3-1-7 16,-2-11-21-16,5-7-42 0,-3 1-43 15,-1-10-46-15,-2-4-40 0,-1-7-23 0,-1 1-23 16,-2-1-15-16,1-6-52 0,2-4-48 15,-7-1-33-15,0 0-12 0,0 0 14 0,11-11 18 16,-11 11 23-16,-2-16 19 0,-4 8 23 16,3-1 26-16,-8 2 30 0,6 2 38 0,-4 1 30 15,-1-1 40-15,-2 3 41 16,7 0 29-16,5 2 16 0,-16-6 15 0,11 5 6 16,5 1-3-16,-8-4-1 0,8 4 8 15,0 0 9 1,0 0 0-16,0 0-9 0,9-10-8 0,2 6-7 0,-2-1-12 0,6-2-26 15,0 2-50-15,0 1-64 0,3-2-88 16,-2 2-81-16,4 1-90 0,-5 1-123 0,2 2-180 16,-1 0 54-16,-3 4-357 0,0-1-428 15</inkml:trace>
  <inkml:trace contextRef="#ctx0" brushRef="#br0" timeOffset="53707.05">25866 5667 3144 0,'-15'-9'330'0,"3"1"-17"0,1 5 24 0,5-1 21 0,6 4-16 16,-11-7-32-16,11 7-37 0,-2-9-33 15,2 9-27-15,13-9-56 0,3 3-78 16,5-3-87-16,3 4-98 0,6-5-95 0,7 3-116 16,-13-1-134-16,-1 2-201 0,-5 3-40 15,-7 1 79-15,-2 2-427 0,-9 0-512 16</inkml:trace>
  <inkml:trace contextRef="#ctx0" brushRef="#br0" timeOffset="54038.34">25305 6368 3040 0,'-11'3'107'16,"4"1"3"-16,-4 1 26 0,-1 4 31 0,1-1 34 15,0 2 30-15,-1 1 11 0,3 0-1 16,-3 5-7-16,0 2-20 0,7-3-19 0,-1 0-16 16,5 2-20-16,-1 1-7 15,2-1-20-15,2 0-38 0,3-2-61 0,2 3-72 0,4-3-77 16,0-5-98-16,2-1-86 15,0 0-82-15,2-7-90 0,3-2-122 0,0-1-21 16,5-6 58-16,-1 0-320 0,-4-3-360 16</inkml:trace>
  <inkml:trace contextRef="#ctx0" brushRef="#br0" timeOffset="54891.71">25544 6375 2442 0,'4'-7'60'0,"-4"2"25"0,0 5 0 15,4-5-3-15,-4 5 22 0,0 0 47 16,0 0 25-16,0 0 23 0,0 0 11 0,0 0 8 15,11 19 8-15,-7-14 3 16,-4-5 4-16,5 12-2 0,-3-7-1 0,0 2 4 16,-2-7 0-16,0 14-13 0,0-7-12 15,-2 1-12-15,0 0-14 0,-1 1-18 0,-3 0-18 16,3-2-15-16,-5 1-9 0,3-1-10 16,0-2-5-16,5-5-12 0,-9 5-9 0,9-5-7 15,0 0-9-15,0 0-10 0,-13-17-5 16,13 7-11-16,2 0-3 0,1-3-5 0,5 1-7 15,-3 1-2-15,5 0-6 0,2 2 0 16,-3 3-5-16,3 0-3 0,-3 0-3 16,2 1 5-16,1-1-5 0,-1 3-1 0,0 1 3 15,3-1 1-15,-3-2-5 0,1 3-2 16,-1-1 7-16,-1-1 4 0,0 1-7 16,-1-2-1-16,-2-1 4 0,3-1 8 0,-4-1 8 15,1 1 10-15,-5-2 1 0,4-1 5 16,-4 2 1-16,0-1 2 0,-2 9-26 15,0-12-23-15,0 12 0 0,-2-9 0 0,2 9 0 16,-2-8 0-16,2 8 0 0,0 0 0 16,-6-9 0-16,6 9 0 0,0 0 0 0,0 0 0 15,0 0 0-15,0 0 0 0,0 0 0 16,0 0 0-16,29 26 0 0,-20-14 0 0,7 0 0 16,-3 2 0-16,1 1 0 0,-1 2 0 15,0-2 0-15,-1 3 0 0,-1-2 0 16,-4 0 0-16,1 2 0 0,0-5 0 15,-5 1 0-15,-1 0 0 0,0-2 0 0,0 0 0 16,-2-2 0-16,-2 3 0 0,-2-4 0 16,1 2 0-16,-5-1 0 0,5-1 0 0,-8-1 0 15,6-2 0-15,-2 0 0 16,-1-3 0-16,8-3 0 0,-12 5 0 0,12-5 0 0,0 0 0 16,0 0 0-16,-11-14 0 0,13 5 0 15,3-2 0-15,3 0 0 0,6-5 0 0,0 2 0 16,8-6 0-16,1-2 0 0,-1-1 0 15,-1 1 0-15,2-1 0 0,0-4 0 16,0 1 0-16,2-10 0 0,1-3 0 16,-6 8 0-16,-4-2 0 0,0 4 0 0,-3 2 0 15,-2 8 0-15,-3 3 0 0,-2 3 0 16,-2 5 0-16,-1-3 0 0,3 6 0 0,-6 5 0 16,0 0 0-16,-13 24 0 0,-1 2 0 15,-3 5 0-15,4 3 0 0,2-1 0 0,-1-1 0 16,6 1 0-16,0-6 0 0,6-1 0 15,4-2 0-15,4 10 0 0,5-5 0 0,5-1 0 16,0-5 0-16,7-4 0 0,0-3 0 16,4-5 0-16,-4-3 0 0,-3-5 0 15,-3-1 0-15,1 0 0 0,-2-4 0 16,2 0 0-16,-6-3 0 0,4-1 0 0,-5 3 0 16,-1-2 0-16,-3 2 0 0,0-1 0 15,4-1 0-15,-8 2 0 0,1-1 0 0,-3-1-558 16,1 0-440-16,-4 5 91 0,0-9 99 15,0 9-865-15,0 0-1110 0</inkml:trace>
  <inkml:trace contextRef="#ctx0" brushRef="#br0" timeOffset="55127.31">26702 6581 4976 0,'8'7'105'0,"-5"-4"42"0,-3-3 68 0,5 8 79 0,-5-8 53 0,0 12 52 15,-3-5 49-15,-4 7 11 16,-12 7 5-16,-6 4-127 0,-17 8-337 0,-13 1 0 15,-23 11 0-15,-8-4 0 0,-4 0 0 16,2-2 0-16,-7 3 0 0,7 1 0 0,4-7 0 16,5 2 0-16,22-13 0 0,2 2 0 15,6-3 0-15,-1-2 0 0,6-1 0 0,3 1 0 16,2 1 0-16,5-6 0 0,-1-1 0 16,-6 3-59-16,7-1-912 0,-11 5 26 15,9-8 101-15,-7 4-983 0,-1-1-1254 0</inkml:trace>
  <inkml:trace contextRef="#ctx0" brushRef="#br0" timeOffset="80450.1">24935 9808 2189 0,'-4'-5'324'0,"2"-3"-85"0,2 8-44 16,-10-6-5-16,5 4 5 0,5 2-26 16,-18 0-12-16,18 0-11 0,-26 10 4 15,0 7-3-15,-3 6-2 0,-7 9 4 0,1 7 0 16,1 4 6-16,-1 4-2 0,9-2-2 16,2 2 0-16,2 0-4 0,7-3-5 0,5-9-9 15,7-1-9-15,1-8-2 0,6-2-10 16,-1-2-1-16,11 4-4 0,6-6-4 0,2-2-4 15,6-7-15-15,-1-3-5 0,0-5-7 16,-1-5-11-16,13-1-7 0,-3-6-3 16,-2-3-5-16,-4-2-2 0,1-4-3 0,-4-4-16 15,-4-6-10-15,-3-1 25 0,-6-6 6 16,-5-4 3-16,-3-1 1 0,-5-4-6 16,-4-1-3-16,-5-6-3 0,-4 3-3 0,-1 12-2 15,-1 2-2-15,-8 4-5 0,-1 6 0 16,-3 7-9-16,-5 3 7 0,-3 8-12 15,2 6-4-15,-6 4 4 0,0 7-23 0,1 1-40 16,-7 9-38-16,14-2-46 0,1-1-46 16,2 4-50-16,7-1-76 0,1 1-68 0,8-4-65 15,1-4-119-15,8 1-166 0,2-5 48 16,2 0 93-16,8-1-468 0,4 1-525 16</inkml:trace>
  <inkml:trace contextRef="#ctx0" brushRef="#br0" timeOffset="80797.7">25513 9839 3192 0,'7'-11'145'0,"-3"2"35"0,-3 2 16 0,1 3 14 0,-2 4 4 15,0 0-9-15,4-5 11 0,-4 5 33 16,0 0 22-16,0 0 1 0,-9 29 7 0,-2-12 7 15,-1 10-9-15,-4 3-5 0,-1 0 0 16,0 3-1-16,-4-2-1 0,4-2-2 16,0-2-18-16,3-1-1 0,7-5-102 0,0-6-147 15,3-3 0-15,1-2 0 0,1 1 0 16,4-4 0-16,5 1 0 0,2-1 0 0,2-4 0 16,6 1 0-16,5-4 0 0,2 0 0 15,2 0 0-15,12-5 0 0,3-1 0 0,-5 1 0 16,-7 2 0-16,-6-1 0 0,-7 3 0 15,0-1 0-15,-3 0 0 0,-2 1-232 0,-1-3-327 16,-10 4-88-16,11 0-155 0,-11 0-32 16,0 0 88-16,0 0-741 0,0 0-933 15</inkml:trace>
  <inkml:trace contextRef="#ctx0" brushRef="#br0" timeOffset="81078.38">25354 10462 4599 0,'-12'0'274'0,"0"0"27"16,12 0 24-16,0 0 30 0,0 0 13 0,-14 2-6 15,14-2-21-15,0 0-17 16,0 0-20-16,0 0-27 0,0 0-32 0,43 2-129 0,-22-4-116 16,8 2 0-16,-8 0 0 15,8-2 0-15,-9 2 0 0,1-1 0 0,-3 1 0 16,-3-3 0-16,-1 3 0 0,-5 0 0 15,-9 0 0-15,16-1 0 0,-16 1 0 0,14 0 0 16,-14 0 0-16,11 0 0 0,-11 0 0 16,0 0-116-16,12-2-430 0,-12 2-144 0,0 0-203 15,0 0 60-15,0 0 87 0,0 0-739 16,0 0-933-16</inkml:trace>
  <inkml:trace contextRef="#ctx0" brushRef="#br0" timeOffset="81621.63">26458 10017 3835 0,'0'-10'-16'0,"-1"-1"76"0,-1 2 52 0,0 1 45 0,0 2 36 0,-2 0 31 16,4 6 22-16,-12-12 7 0,7 8-20 16,5 4 3-16,-19 0-1 0,19 0 10 15,-32 16 3-15,5 3 3 0,-7 10 2 16,5 4 2-16,-1 1-9 0,3 2-11 0,8-5-21 15,4 1-15-15,1-2-6 0,5 1-109 16,1-8-84-16,7-1 0 0,-1-2 0 0,4-3 0 16,1-2 0-16,3-1 0 0,3-2 0 15,1-2 0-15,3-3 0 0,5-3 0 0,-2-1 0 16,7-3 0-16,-1-2 0 0,2-1 0 16,1-2-227-16,-2 0-318 0,-2-1-104 15,-1 1-166-15,-2 3-14 0,-3 1 78 0,-1 2-737 16,-3 3-935-16</inkml:trace>
  <inkml:trace contextRef="#ctx0" brushRef="#br0" timeOffset="81887.8">26529 10392 4317 0,'0'0'179'0,"0"0"40"0,0 0 39 16,-6-10 33-16,6 10 23 0,0 0 25 15,0 0 20-15,0 0 1 0,0 0 12 0,0 0-9 16,-5 23-11-16,5-8-20 0,0 2-196 15,0 3-136-15,1 4 0 0,-1 2 0 0,0 0 0 16,0-2 0-16,0 4 0 0,2-5 0 16,0-3 0-16,-2 0 0 0,2-3 0 0,-2-2 0 15,2-1 0-15,-2-2 0 0,0-1 0 16,2-3 0-16,-2 0 0 0,0 0 0 16,1-2 0-16,-1-6 0 0,0 9 0 0,0-9 0 15,0 0 0-15,0 0 0 0,0 0-737 16,0 0-219-16,0 0 72 0,0 0 104 15,0 0-864-15,0 0-1082 0</inkml:trace>
  <inkml:trace contextRef="#ctx0" brushRef="#br0" timeOffset="82868.75">26991 10034 4252 0,'-3'-9'-135'0,"1"4"52"0,0 0 40 0,2 5 50 16,-4-8 51-16,1 2 43 0,3 6 32 15,0 0 18-15,-4-7 3 0,4 7 2 0,0 0-2 16,0 0 8-16,0 0 13 0,0 0 14 15,0 0 12-15,-27 13 2 0,24-10 7 0,3-3 4 16,-10 8-1-16,6-2-7 0,4-6-11 16,-8 8-8-16,8-8-11 0,-5 5-13 15,5-5-13-15,-6 6-15 0,6-6-14 0,0 0-10 16,-4 6-10-16,4-6-9 0,0 0-10 16,0 0-82-16,0 0 0 0,0 0 0 15,-8 6 0-15,8-6 0 0,0 0 0 0,0 0 0 16,0 0 0-16,0 0 0 0,0 0 0 15,0 0 0-15,0 0 0 0,0 0 0 0,0 0 0 16,0 0 0-16,0 0 0 0,0 0 0 16,0 0 0-16,0 0 0 0,0 0 0 0,0 0 0 15,0 0 0-15,0 0 0 0,0 0 0 16,0-21 0-16,0 21 0 0,0 0 0 0,0 0 0 16,0 0 0-16,0 0 0 0,0 0 0 15,-2-10 0-15,2 10 0 0,0 0 0 0,0 0 0 16,2-9 0-16,-2 9 0 15,0 0 0-15,-2-8 0 0,2 8 0 0,0 0 0 16,0 0 0-16,0 0 0 0,-2-7 0 16,2 7 0-16,0 0 0 0,0 0 0 0,0 0 0 15,0 0 0-15,0 0 0 0,0 0 0 16,-22 17 0-16,16-9 0 0,-2 4 0 0,1 0 0 16,0 2 0-16,-2 1 0 0,4-3 0 15,-3 3 0-15,5-2 0 0,-1-3 0 0,0 2 0 16,3-1 0-16,-4-1 0 0,5 0 0 15,0-1 0-15,2 1 0 0,1 0 0 16,2 1 0-16,2-3 0 0,4 2 0 16,3-3 0-16,5 3 0 0,2-6 0 0,-2-1 0 15,2-1 0-15,2-2 0 0,2-2 0 16,0 1 0-16,-1-4 0 0,1 0 0 0,-4-4 0 16,-2 0 0-16,0 1 0 0,-2-2 0 15,-6-3 0-15,3-2 0 0,-4-2 0 0,-3-2 0 16,-3-4 0-16,-2 3 0 0,-1 2 0 15,-1-2 0-15,-1 3 0 0,-3 1 0 16,-4 3 0-16,1 3 0 0,-7 1 0 0,1 6 0 16,-1 3 0-16,-2 1 0 0,-4 3 0 15,-3 3 0-15,-7 5 0 0,4 3-28 16,1 2-314-16,4-5-59 0,6 1-72 0,1-5-41 16,3-1-41-16,4 1-74 0,2-2-68 15,1 1 16-15,4-7-636 0,0 0-773 16</inkml:trace>
  <inkml:trace contextRef="#ctx0" brushRef="#br0" timeOffset="83170.34">27120 10132 3319 0,'7'1'-62'0,"-7"-1"79"0,9 6 62 0,-9-6 76 0,10 5 46 0,-6-2 48 0,-4-3 29 16,10 11 42-16,-7-1 33 0,3 3 27 16,-1 6 16-16,4 4-5 0,-4 7-3 15,1 4-27-15,-3 7-11 0,-3-2-15 16,0 0-10-16,0 6-22 0,-1-3-250 0,-1 3-53 15,0-2 0-15,-4-1 0 0,5-4 0 16,-3-2 0-16,-3-3 0 0,6-3 0 0,-3-9 0 16,-2 2 0-16,4-6 0 0,-5 2 0 15,-1-2 0-15,-2-3 0 0,-1 1 0 0,-4-3 0 16,-4-2 0-16,0-1 0 0,-6-2 0 16,0-3 0-16,3-4 0 0,-5-4 0 15,-7-5 0-15,1-1 0 0,5-2 0 0,1-5 0 16,4-1 0-16,5 6 0 0,4-1 0 0,3-2 0 15,-2-1 0-15,4-1 0 16,2 3 0-16,1 1 0 0,5-3-744 0,-2-1-226 16,3 2 102-16,6-6-1040 0,3 2-1329 15</inkml:trace>
  <inkml:trace contextRef="#ctx0" brushRef="#br0" timeOffset="83754.32">27432 9849 5241 0,'0'-14'0'0,"2"4"53"0,-2 1 39 0,0 3 38 15,0 6 50-15,0 0 51 0,0 0 42 16,0 0 23-16,0 0 2 0,-21 29 2 16,13-8-13-16,3 9-16 0,-4 6-13 0,4-2-22 15,-1 2-191-15,5 2-45 0,-1-4 0 16,2-3 0-16,-2-7 0 0,4 2 0 0,0-4 0 15,-1 0 0-15,3-3 0 0,-2-2 0 16,0-4 0-16,1 0 0 0,-3-3 0 0,2-1 0 16,1 0 0-16,1-3 0 0,-2-1 0 15,-2-5 0-15,9 2 0 0,-9-2 0 0,11-10 0 16,-5 0-144-16,7-8-10 0,3-9 21 16,-1-2 9-16,2 2 17 0,0 3 14 15,-5 3 44-15,-5 8 37 0,1 1 28 16,-5 3 23-16,5 0 22 0,-3 4 34 0,0 2 35 15,-5 3 27-15,13 0 11 0,-13 0-18 16,14 4-150-16,-5 2 0 0,-2 1 0 0,3 3 0 16,0-1 0-16,-5 2 0 0,3-2 0 15,-3 0 0-15,2 1 0 0,-2-3 0 0,-1 1 0 16,0 1 0-16,-1-4 0 0,-1 0 0 16,2 0 0-16,-4-5 0 0,8 7 0 0,-8-7 0 15,8 0 0-15,-8 0 0 0,11-12 0 16,-4 2 0-16,5-4 0 0,1 1 0 15,-4 1 0-15,3 1 0 0,-1 1 0 16,1 2 0-16,-2 1 0 0,-3 3 0 0,0 2 0 16,4 1 0-16,-11 1 0 0,14 7 0 15,-3-2 0-15,-6 2 0 0,3 3 0 0,-3 0 0 16,1 1 0-16,0-3 0 0,0 4 0 16,-1 2 0-16,3-2 0 0,1 0 0 0,1 0 0 15,-1-4 0-15,-1-1-468 0,2-2-473 16,-3-1 44-16,1-1 91 0,-1-3-921 0,-7 0-1161 15</inkml:trace>
  <inkml:trace contextRef="#ctx0" brushRef="#br0" timeOffset="84020.97">28047 9696 4869 0,'-5'-22'120'0,"0"5"60"0,1 2 42 0,3 4 40 15,-3 1 35-15,4 4 20 0,0 6 27 0,0 0 35 16,0 0 15-16,0 0-3 0,25 31-33 15,-12-1-300-15,4 12-58 0,3 3 0 0,-7 4 0 16,-2 7 0-16,-1 0 0 0,-3 4 0 16,-7-1 0-16,-3-1 0 0,-6-1 0 0,-4 1 0 15,-3-5 0-15,-5-2 0 0,-4-3 0 16,0-5 0-16,-2-5 0 0,0-4 0 0,7-9 0 16,-1-4 0-16,4-3 0 15,3-7 0-15,3 0 0 0,-1-4-823 0,3-4-142 16,1-1 96-16,8-2-1013 0,0 0-1306 15</inkml:trace>
  <inkml:trace contextRef="#ctx0" brushRef="#br0" timeOffset="84655.93">28786 9897 5066 0,'12'-11'-67'0,"-5"3"56"0,-3 1 58 0,-3 2 57 0,4 0 56 0,-5 5 39 16,0 0 20-16,0 0 30 15,0 0 29-15,0 0 25 0,-44 24 14 0,8 4-12 16,-8 7 5-16,0-1 21 0,1 4-1 15,2-2-279-15,7 0-51 0,5-2 0 0,12-8 0 16,2-2 0-16,5-3 0 0,7-2 0 16,3-6 0-16,3 4 0 0,10-5 0 0,5 1 0 15,1-3 0-15,14 2 0 0,1-5 0 16,-4-4 0-16,8-1 0 0,2 0 0 0,-1-6 0 16,-9 1 0-16,8-3 0 15,-9 2 0-15,-4 1 0 0,-3-1 0 0,-5-1 0 16,2 1 0-16,-3-1-672 0,-5 3-291 0,-3 0 84 15,-8 2 94-15,0 0-879 0,0 0-1100 16</inkml:trace>
  <inkml:trace contextRef="#ctx0" brushRef="#br0" timeOffset="84847.54">28493 10454 5159 0,'-13'3'293'0,"1"-2"31"0,4 2 38 0,8-3 48 16,-9 3 3-16,9-3-3 0,0 0-26 0,0 0-35 15,0 0-262-15,0 0-87 0,0 0 0 16,36 2 0-16,-9-2 0 0,3 0 0 0,16-2 0 16,-2 0 0-16,1 1 0 0,3-2 0 15,-4 3 0-15,-2 0 0 0,-9-1-43 0,-8 1-670 16,-3 0-194-16,-7-2 36 16,-2 1 96-16,-5 1-885 0,-8 0-1098 0</inkml:trace>
  <inkml:trace contextRef="#ctx0" brushRef="#br0" timeOffset="85246.75">29341 9924 5075 0,'-6'-17'213'0,"0"3"33"16,-2 4 49-16,5 2 47 0,-1-1 29 0,2 4-5 15,2 5-18-15,-5-9-29 16,5 9-6-16,0 0-10 0,-16 19-303 0,8 0 0 15,-4 14 0-15,7 4 0 0,-4 4 0 16,-1 11 0-16,7-8 0 0,-2-4 0 0,1 1 0 16,4-3 0-16,-3-2 0 0,3-9 0 15,-2-5 0-15,0-4 0 0,2-3 0 0,0-3 0 16,-2 0 0-16,2-2 0 0,-2-3 0 16,2-7 0-16,0 11 0 0,0-11 0 0,0 0 0 15,0 0 0-15,10-28 0 16,-3-2 0-16,7-5 0 0,-1-15 0 0,6-7 0 0,1-4 0 15,0-1 0-15,5-1 0 16,0 3 0-16,-2 3 0 0,-3 2 0 0,1 7 0 16,1 4 0-16,-8 11 0 0,0 4 0 15,-3 8 0-15,-3 5 0 0,-3 1 0 0,4 5 0 16,-6 2 0-16,5-1 0 0,-3 2 0 16,3 6 0-16,-8 1-365 0,14 1-635 0,-14-1 96 15,1 16-1110-15,-6 1-1430 0</inkml:trace>
  <inkml:trace contextRef="#ctx0" brushRef="#br0" timeOffset="85411.65">29201 10039 5118 0,'-9'9'-79'15,"2"-2"75"-15,0-4 40 0,3 2 41 0,1-1 40 16,3-4 34-16,0 0 13 0,-8 7-9 16,8-7-12-16,0 0-10 0,0 0-12 15,11 8-6-15,1-7-24 0,5-1-48 0,8 2-77 16,4 0-98-16,9-7-132 0,6-2-129 15,-3 0-158-15,5-1-160 0,-4-1 60 0,-2-3 72 16,-6 2-464-16,-2-4-516 0</inkml:trace>
  <inkml:trace contextRef="#ctx0" brushRef="#br0" timeOffset="85640.12">29798 9693 2901 0,'-5'-7'119'15,"4"0"36"-15,-5 0 27 0,0 4 38 16,6 3 42-16,0 0 39 0,0 0 36 0,-34 12 23 15,17 0 4-15,-4 10-10 0,0 3-23 16,2 7-31-16,2 1-30 0,0 11-26 16,2 2-22-16,5-8-23 0,4 2-24 15,1-3-13-15,1 1-19 0,4-7-40 16,0-5-63-16,2-1-73 0,1-3-68 0,1 1-71 16,0-5-65-16,-1 0-69 0,4-5-75 0,-2-2-40 15,-1 0-51-15,0-8-59 0,1 0-70 16,-5-3-59-16,0 0 56 0,0 0-493 0,24-14-567 15</inkml:trace>
  <inkml:trace contextRef="#ctx0" brushRef="#br0" timeOffset="85916.61">29714 10152 3057 0,'7'-15'63'0,"-1"-1"85"16,-1 5 59-16,0 2 51 0,-1 0 43 15,-2 2 32-15,-1 0 25 0,-1 7-3 0,4-11-8 16,-4 11-1-16,6-6-1 0,-6 6-6 16,0 0-11-16,0 0-19 0,25 14-21 0,-18-4-27 15,0 2-23-15,4-1-17 0,-4 0-132 16,-2 0-89-16,-1-1 0 0,2 4 0 0,-2-2 0 15,-4 0 0-15,2-4 0 0,0 2 0 16,0-2 0-16,0-1 0 0,0 0 0 16,-2-7 0-16,1 8 0 0,-1-8 0 15,0 0 0-15,11 2 0 0,-11-2 0 0,0 0 0 16,20-10 0-16,-20 10 0 0,15-10 0 16,-5 8 0-16,-3-4 0 0,1 3 0 0,-8 3 0 15,14-5 0-15,-7 1 0 0,-2 2 0 16,-5 2 0-16,11-3 0 0,-11 3 0 0,14-2 0 15,-4 1 0-15,0-1-158 0,3 0-567 16,0-1-193-16,2-2 56 0,2 1 99 0,-3-3-858 16,1-1-1059-16</inkml:trace>
  <inkml:trace contextRef="#ctx0" brushRef="#br0" timeOffset="86135.05">30306 9736 4401 0,'0'-16'108'0,"-2"4"54"0,0 5 20 16,2 0 14-16,0 7 61 0,0 0 61 15,0 0 57-15,0 0 37 0,0 0 11 0,-5 40-2 16,7-16-16-16,1 15-29 0,3 6-221 16,-2 12-155-16,-1 1 0 0,-1 2 0 0,0-2 0 15,-6 2 0-15,1 1 0 0,-5-8 0 16,-1-2 0-16,-3-3 0 0,1-12 0 0,-2-3 0 16,-1-4 0-16,-1-2 0 0,1-8 0 15,3-4 0-15,-4-3 0 0,2-2-179 0,-1-1-611 16,-1-4-153-16,4-2 88 15,-5-2 101-15,16-1-834 0,-21-1-1030 0</inkml:trace>
  <inkml:trace contextRef="#ctx0" brushRef="#br0" timeOffset="86789.71">30927 9861 4299 0,'12'-14'-50'16,"-1"4"49"-16,-4-1 56 0,1 4 38 16,0 2 36-16,-4 1 33 0,-1 0 29 0,3-1 17 15,-6 5 4-15,0 0 18 0,0 0 59 16,0 0 29-16,0 0-2 0,-17 36 1 15,-2-11 15-15,-10 13 0 0,-3 2 12 0,0-1-21 16,-1-3-231-16,5 0-92 0,6-8 0 16,4-2 0-16,4-3 0 0,3-4 0 15,4-4 0-15,2-1 0 0,1-2 0 0,2-1 0 16,2-2 0-16,2-1 0 0,5 0 0 16,0-3 0-16,2 1 0 0,7-3 0 0,-3-3 0 15,7-2 0-15,2-3 0 0,13-3 0 16,-1-1 0-16,0 2 0 0,2-4 0 0,-9 3 0 15,-2 3 0-15,-1 0-645 0,-7 0-346 16,-2 5 93-16,-5 2-1026 0,-10-2-1345 16</inkml:trace>
  <inkml:trace contextRef="#ctx0" brushRef="#br0" timeOffset="87008.4">30807 10346 5750 0,'-11'2'156'0,"11"-2"49"16,-16 2 59-16,16-2 65 0,-11 1 60 15,11-1 20-15,0 0 9 0,0 0-147 0,0 0-271 16,0 0 0-16,0 0 0 0,0 0 0 16,0 0 0-16,27 9 0 0,-11-8 0 0,7-1 0 15,1 0 0-15,2 0 0 16,3 2 0-16,-2-4 0 0,-3 2 0 0,-1-1 0 16,-4-1 0-16,0 2 0 0,-4 0 0 0,-2-2 0 15,-1 2 0-15,-2-1-836 0,-10 1-149 16,7-4 100-16,-7 4-980 0,0 0-1291 15</inkml:trace>
  <inkml:trace contextRef="#ctx0" brushRef="#br0" timeOffset="87311.66">31793 9943 5402 0,'-1'-8'-37'16,"-1"4"21"-16,2 4 34 0,-8-7 39 0,8 7 46 15,0 0 56-15,0 0 32 0,-34 18 31 16,18-5 9-16,2 3 12 0,-2 7-13 0,-1 5 3 16,5-6-9-16,5-1-12 0,0-1-8 15,1 1-22-15,2 1-21 0,1-1-16 0,0-4-118 16,1 2-27-16,2-4 0 0,0-1 0 15,0 0 0-15,2-2 0 0,-2-3 0 0,5 2-139 16,-4 2-307-16,1-3-157 0,0 0-219 16,0 0-54-16,-2 2 96 0,0 1-759 15,-2 2-983-15</inkml:trace>
  <inkml:trace contextRef="#ctx0" brushRef="#br0" timeOffset="87593.4">31673 10408 4604 0,'7'-11'128'15,"-2"1"37"-15,3 2 33 0,1-1 47 16,-1 2 17-16,3 0 13 0,2 4 1 0,3-2-2 16,-3 1-12-16,3 3-17 0,-3 1-13 15,-13 0-23-15,25 5-9 0,-14-2-11 0,1 4 0 16,-5 0-2-16,-1 3-136 16,-5 1-51-16,3 0 0 0,-6 2 0 0,0 0 0 15,-1 4 0-15,-3-3 0 0,1 3 0 16,1-3 0-16,-2 1 0 0,0-3 0 0,0 2 0 15,3-4 0-15,-1 1 0 0,2-3 0 16,2-1 0-16,0-7 0 0,2 16 0 0,-2-9 0 16,0-7 0-16,6 9 0 0,-1-3 0 15,3-6 0-15,3 1 0 0,-11-1 0 16,25-5-270-16,-4-1-750 0,7-8 94 0,1-2 87 16,0 3-908-16,-1-3-1178 0</inkml:trace>
  <inkml:trace contextRef="#ctx0" brushRef="#br0" timeOffset="87964.97">32209 9979 4694 0,'0'0'-54'0,"-4"-10"43"15,4 10 17-15,0 0 62 0,0 0 62 16,0 0 61-16,0 0 45 0,-12 32 34 0,11-18 12 15,-3 3 5-15,0 0-2 0,1 1-11 16,3-2-16-16,-2 2-15 0,2-2-15 0,0-1-14 16,2 0-14-16,-1-1-16 15,3 0-14-15,0-3-134 0,3 3-36 0,1-3 0 16,2-3 0-16,-1-1 0 0,3 0 0 16,-3-4 0-16,2 1 0 0,-1-4 0 0,-10 0 0 15,19-4 0-15,-9-1 0 0,-3-2 0 16,1-3 0-16,-3-4 0 0,1-1 0 0,-3-4 0 15,-3 2 0-15,0-2 0 0,-3 2 0 16,-1 1 0-16,-3 2 0 0,-1 5 0 0,-4 3 0 16,0 5-99-16,-3 1-315 0,-3 3-71 15,1 2-54-15,0 3-18 0,3-2-10 16,7 1 21-16,1-2 45 0,6-1 20 0,0-4 59 16</inkml:trace>
  <inkml:trace contextRef="#ctx0" brushRef="#br0" timeOffset="88214.52">32220 10119 2990 0,'18'0'-135'0,"-2"0"65"0,-2-1 60 0,-1 1 51 16,-4 3 42-16,3-1 43 0,0 3 53 15,-2-1 40-15,-1 3 38 0,2 1 36 0,-4 3 46 16,4 4 39-16,-4 4 4 0,0 1-5 16,4 10-15-16,-6 1-13 0,1 1-13 0,-3 6-16 15,1-1-18-15,-2 1-18 0,0 1-15 16,-4 1-13-16,2 1-1 0,-4-1-246 0,0-1-9 16,1-1 0-16,-5-4 0 0,2-3 0 15,-2-5 0-15,3-6 0 0,-2 1 0 0,-4-6 0 16,4-1 0-16,-2-2 0 15,0-2 0-15,-3 1 0 0,-1-5 0 0,-3 0 0 16,1-3 0-16,-1-3 0 0,0-3 0 16,-2-1 0-16,0-6 0 0,-7-4 0 0,2-5 0 15,1-1 0-15,8-3 0 0,-2-1 0 16,9 2 0-16,1 1-812 0,1 1-166 16,5 3 93-16,0 1-991 0,3-1-1300 0</inkml:trace>
  <inkml:trace contextRef="#ctx0" brushRef="#br0" timeOffset="88774.92">32579 10010 5528 0,'-4'-10'85'16,"2"0"49"-16,0 4 49 0,2 6 36 0,-2-6 13 15,2 6 2-15,0 0 33 0,0 0 27 16,0 0 4-16,0 0-25 0,8 37-25 15,-4-20-52-15,-1 4-196 0,1 4 0 0,0-2 0 16,-3 1 0-16,3 0 0 0,1 0 0 16,-3 0 0-16,-1 0 0 0,1-2 0 0,2-3 0 15,-2-3 0-15,-2-4 0 16,2 1 0-16,0-3 0 0,-1-1-349 0,-1-3-81 16,4-4-28-16,-4-2 0 0,6 4 18 15,-6-4 34-15,0 0 39 0,17-17 50 0,-8 5 58 0,2-6 63 16,0 4 63-16,-2-2 66 15,-4 2 71-15,6 2 76 0,-6 4 59 0,1 1 45 16,-3-1 38-16,1 4 20 0,-4 4 4 16,8-11-2-16,-8 11 23 0,4-3 14 0,-4 3-1 15,0 0-13-15,0 0-23 0,0 0-22 16,0 0-19-16,13 14-22 0,-9-10-19 16,-4-4-16-16,6 11-14 0,-2-6-13 0,-4-5-104 15,5 5-15-15,-5-5 0 0,10 7 0 16,-10-7 0-16,14 4 0 0,-14-4 0 15,20-2 0-15,-4-1 0 0,-4-3 0 16,4 3 0-16,-5 0 0 0,2-1 0 0,-3-1 0 16,1 2 0-16,-1 0 0 0,-10 3 0 15,14-4 0-15,-14 4 0 0,12-2 0 0,-12 2 0 16,0 0 0-16,14-2 0 0,-14 2 0 16,0 0 0-16,10 0 0 0,-10 0 0 0,0 0-342 15,13 2-243-15,-13-2-141 0,12-2-159 16,-12 2 57-16,11-4 92 0,-1-4-655 15,-3 1-843-15</inkml:trace>
  <inkml:trace contextRef="#ctx0" brushRef="#br0" timeOffset="88983.74">33241 9811 4176 0,'5'-6'136'0,"-2"0"51"0,-3 6 52 0,11 2 71 0,-11-2 41 0,10 11 25 15,-5 3 17-15,4 7 17 0,-2 10 24 16,2 8-19-16,-3 4-24 0,-2 10-30 0,-2-8-349 15,-2 12-12-15,-3-1 0 0,-4 2 0 16,-2 0 0-16,-4-1 0 0,-1-4 0 0,-1-3 0 16,-4-1 0-16,1-5 0 0,0-3 0 15,-2-10 0-15,2-2 0 0,-3-5 0 0,3 0-329 16,3-7-407-16,1-5-218 16,5-4 79-16,0-1 95 0,3-3-756 0,6-4-981 15</inkml:trace>
  <inkml:trace contextRef="#ctx0" brushRef="#br0" timeOffset="89237.92">32837 10871 4750 0,'-9'3'336'0,"0"-1"28"0,9-2 11 0,-8 3 45 15,8-3 52-15,0 0 1 0,17 11-8 0,1-9-28 16,2-1-338-16,9 2-99 0,8 1 0 15,6-3 0-15,-1 3 0 0,-1-2 0 0,0-1 0 16,-9 1 0-16,-5 2 0 16,0-3 0-16,-9 1 0 0,2 0 0 0,-6-2 0 15,0 2 0-15,-5-2 0 0,1 2 0 16,-10-2 0-16,10 1 0 0,-10-1 0 0,0 0-590 16,0 0-258-16,0 0-88 0,-21 8 99 15,8-3-857-15,-7 1-1128 0</inkml:trace>
  <inkml:trace contextRef="#ctx0" brushRef="#br0" timeOffset="90494.68">29771 10725 4944 0,'0'-7'-8'0,"2"2"16"0,-2 5 11 0,0-10 6 15,0 10 5-15,0 0 3 0,0 0 12 0,0 0 53 16,0 0 40-16,-16 27 21 15,3 3-1-15,-2 2 27 0,-2 1-5 0,-2 6 2 16,-3 4 3-16,8-11-3 0,1 1-5 16,1-2-7-16,2-8-14 0,9-2-8 0,-5-4-8 15,4-1-8-15,-1-4-9 0,3-2-5 16,0 0 1-16,0-1-1 0,0-2 5 0,0-7-19 16,0 12-104-16,7-6 0 0,-2-2 0 15,-5-4 0-15,19 5 0 0,-5-2 0 0,5-3 0 16,5 3 0-16,7-3 0 0,15 0 0 15,19 0 0-15,8 1 0 0,10-1 0 0,4 2 0 16,5 0 0-16,3-2 0 0,20 0 0 16,-29 0 0-16,2-4 0 0,-6 0 0 15,-8 1 0-15,-2 0 0 0,-8-3 0 16,-7-2 0-16,-9 1 0 0,-4 1 0 0,-3-3 0 16,-1 1 0-16,-4 0 0 0,3 0 0 15,-3 1 0-15,0-2 0 0,0 2 0 0,0-1 0 16,3 3 0-16,-5 0 0 0,4 1 0 15,-8 1 0-15,1 1 0 0,7-1 0 0,-4 1 0 16,-5 0 0-16,-1 2 0 0,-5 0 0 16,1 0 0-16,-1-2 0 0,1 0 0 15,-3 1 0-15,2-3 0 0,-3 2 0 16,3-2 0-16,0-1 0 0,2-2 0 0,-4 0 0 0,0-1 0 16,0-3 0-16,5-4 0 15,-1-1 0-15,-6 2 0 0,-2 1 0 0,-1 1 0 16,-5 1 0-16,1 2 0 0,-3-2 0 15,0 1 0-15,2 0 0 0,-4 1 0 0,-2-1 0 16,3 3 0-16,-5-2 0 0,6 1 0 16,-4 1 0-16,1-2 0 0,-2 3 0 15,1-3 0-15,-1 2 0 0,0 2 0 0,0-2 0 16,-4 7 0-16,4-8 0 0,-2 4 0 0,-2 4 0 16,0 0-380-16,0 0-507 15,0 0-59-15,-34 12 99 0,16 0-898 0,-11 10-1177 16</inkml:trace>
  <inkml:trace contextRef="#ctx0" brushRef="#br0" timeOffset="91480.15">30944 11665 4495 0,'0'-11'-151'0,"0"11"38"16,2-10 30-16,-2 10 39 0,2-12 36 16,-2 6 52-16,0 6 32 0,0-11 29 0,0 11 19 15,0-12 3-15,0 12 1 0,-4-9 0 16,4 9 0-16,0-8-9 0,0 8-1 0,0 0-9 15,-1-10-8-15,1 10-8 0,0 0-8 16,-2-9-8-16,2 9-1 0,0 0-2 16,0 0 7-16,0 0 4 0,-9-3 4 15,9 3 8-15,0 0 13 0,-20 9 8 0,8-2 11 16,-1 4 16-16,-8 6 4 0,-4 1-13 16,3 5 5-16,-1 1 2 0,0 2 0 15,-1 1 4-15,2 1-9 0,5 0-9 0,-2-1-3 16,7 0-8-16,1 2-7 0,8-3-63 15,3-3-48-15,1-1 0 0,5 0 0 0,9 3 0 16,4-4 0-16,2-2 0 0,8-3 0 16,2-5 0-16,1-2 0 0,4-4 0 0,-2-3 0 15,8-4 0-15,0-5 0 16,9-4 0-16,1-3 0 0,-4-4 0 0,-1 0 0 16,-3-3 0-16,-4-1 0 0,-8 3 0 15,-1-4 0-15,-5-1 0 0,-2-1 0 0,-6-4 0 16,-4-2 0-16,-1-2 0 0,-6-4 0 15,-3-3 0-15,-6 1 0 0,-2 0 0 0,-5 0 0 16,-7 5 0-16,-8-2 0 0,-13 9 0 16,1 10 0-16,-13 4 0 0,1 12 0 0,-13 6 0 15,0 9 0-15,2 5 0 16,-2 5 0-16,6 3-317 0,0 2-706 0,11 0 91 16,4 3 109-16,4 2-910 0,11 0-1166 0</inkml:trace>
  <inkml:trace contextRef="#ctx0" brushRef="#br0" timeOffset="93507.73">26767 10964 2532 0,'0'0'223'0,"2"-9"-61"15,-2 9-7-15,0-7 29 0,0 7 21 0,0 0 0 16,2-7-12-16,-2 7-19 0,0 0-11 16,0 0-14-16,0 0-13 0,0 0 16 15,0 0 25-15,0 0 17 0,-6 33 8 16,2-13 15-16,1 4 5 0,-5 7 3 0,2 3-2 16,-2-3-3-16,5-3-2 0,-3-4-6 15,3-2-9-15,-1-2-12 0,2 0-8 0,-3-5-5 16,5-3-10-16,-3 0-3 0,1-3 1 15,0 1-8-15,2-2-122 0,-4-1-36 0,4-7 0 16,-2 10 0-16,2-10 0 0,0 11 0 16,0-11 0-16,0 8 0 0,0-8 0 0,4 9 0 15,2-6 0-15,-6-3 0 0,19 9 0 16,-2-6 0-16,8 1 0 0,11 3 0 16,4-4 0-16,6 2 0 0,2-2 0 15,13 2 0-15,0 1 0 0,1-2 0 0,1-1 0 16,0 0 0-16,0-1 0 15,-11 0 0-15,-2-2 0 0,4-2 0 0,-4 0 0 0,1-1 0 16,-3-2 0-16,11-3 0 0,-16 2 0 16,13-1 0-16,-11 0 0 0,-1 0 0 0,0 0 0 15,-2 2 0-15,0 0 0 0,-3 0 0 16,4-1 0-16,-12 5 0 0,-3 1 0 0,0-2 0 16,0 2 0-16,-4 0 0 0,-3 0 0 15,-3 0 0-15,5 0 0 0,-3 2 0 0,-4-2 0 16,4 0 0-16,-3-2 0 15,2 1 0-15,-2 1 0 0,2-2 0 0,0 0 0 0,1 1 0 16,-4-1 0-16,4-2 0 16,-6 3 0-16,6-3 0 0,-4 2 0 0,-2 1 0 15,1-3 0-15,3 1 0 0,-5 3 0 16,2-2 0-16,-4 1 0 0,3-1 0 0,-1 0 0 16,0 2 0-16,-3 0 0 0,-10 0 0 15,19-2 0-15,-11 2 0 0,-8 0 0 0,17-1 0 16,-17 1 0-16,15 0 0 0,-15 0 0 15,13 0 0-15,-3 0 0 0,-10 0 0 0,15-2 0 16,-5 0 0-16,-10 2 0 0,17 0 0 16,-9-2 0-16,-8 2 0 0,11-4 0 0,-11 4 0 15,13-3 0-15,-13 3 0 16,10-3 0-16,-5 0 0 0,2-2 0 0,-4 0 0 16,5-3 0-16,-5-2 0 0,5-3 0 15,-3-6 0-15,2 0 0 0,2-15 0 0,-2-2 0 16,7-13 0-16,-3 0 0 0,5-4 0 15,1 0 0-15,0-4 0 0,0 5 0 0,-1 7 0 16,-5 9 0-16,0 6 0 0,-5 8 0 16,0 5 0-16,-2 3 0 0,-1 3 0 15,-1 4 0-15,-6-1 0 0,4 8 0 0,-7-3 0 16,7 3 0-16,0 0 0 0,-34 18 0 16,11 2 0-16,-2 2-313 0,-2 2-701 15,-7 10 95-15,0 2 90 0,-2 2-911 0,1 4-1172 16</inkml:trace>
  <inkml:trace contextRef="#ctx0" brushRef="#br0" timeOffset="94633.99">27752 12178 4896 0,'-4'6'39'16,"4"-6"6"-16,-2 7 22 0,2-7 36 15,2 10 41-15,-2-10 21 0,4 11 9 0,-1-7 4 16,-1 3-4-16,7 0-3 0,-2-1-8 15,4-1-9-15,1 0-5 0,3 0-17 0,1-3-13 16,-2-1-9-16,-1 1-11 0,3-2-8 16,-16 0-5-16,29-3-11 0,-18 1-6 0,4-3 12 15,-5 0-5-15,-1 0 4 16,1-2 2-16,-3-6 1 0,3 0-5 0,0-6-3 16,-1-1-4-16,2-12-5 0,3 0 0 15,-1 1-36-15,1 2-30 0,-1 1 0 0,3 3 0 16,-4 4 0-16,-1 8 0 0,-2-1 0 15,0 4 0-15,0-1 0 0,0 2 0 0,4 1 0 16,-4 3 0-16,2 2 0 0,1 1 0 16,-12 2 0-16,27 8 0 0,-13 2 0 0,2 1 0 15,4 6 0-15,2 4 0 0,-3-1 0 16,0 3 0-16,-4 1 0 0,2-2 0 16,-3-3 0-16,-3-3 0 0,1-4 0 0,-3 1 0 15,0-3 0-15,3-1 0 0,1-2 0 16,-2-4 0-16,5 1 0 0,-1-4 0 15,2-2 0-15,7-4 0 0,4-7 0 0,0-2 0 16,-1-6 0-16,-2-3 0 0,5-10 0 16,-3-4 0-16,-2-3 0 0,2 0 0 0,-5-4 0 15,-1 7 0-15,-5 10 0 0,-7 9 0 16,-2 3 0-16,1 5 0 0,-5 5 0 0,-3 1 0 16,0 5-200-16,0 0-711 0,0 0-35 15,0 0 98-15,-24 18-950 0,12-6-1226 0</inkml:trace>
  <inkml:trace contextRef="#ctx0" brushRef="#br0" timeOffset="95516.51">26385 9333 4568 0,'5'-5'-201'16,"-5"5"51"-16,6-6 25 0,-6 6 17 15,0 0 35-15,0 0 69 0,0 0 61 0,5 26 36 16,-7-7 24-16,-1 17 7 0,-3 3 3 15,-1 4-4-15,-5 7-2 0,4-7-4 0,1-6-9 16,-3 1-10-16,0-5-6 0,3-2-10 16,2-8-6-16,1-3-9 0,-3-5-6 0,6 0-5 15,1-4-7-15,-4-1-4 0,2-2-10 16,2-1-21-16,-4 0-32 0,4-7-47 16,0 7-97-16,0-7-91 0,0 0-78 0,0 0-90 15,20-34-156-15,-9 7-38 0,5-8 68 16,2-8-331-16,1-1-360 0</inkml:trace>
  <inkml:trace contextRef="#ctx0" brushRef="#br0" timeOffset="96405.69">26546 9256 2380 0,'2'-9'35'0,"-2"2"16"16,0-1 8-16,2 2 4 0,0-1 2 16,1 2 6-16,1 1-8 0,4 0 0 0,5 1 0 15,9-5 5-15,4 5-4 16,18 0-5-16,8 1-7 0,16 0-2 0,4 0-8 15,7 2-5-15,2-3-1 0,7 3-4 16,3 0-1-16,22-4-3 0,-22 4 0 0,26-4-7 16,-6 4-5-16,-16 0 5 0,16 4 1 15,-19-2 5-15,-3 0 8 0,3 0 17 0,1-4 12 16,22 2-15-16,-24-2 0 0,23-4 0 16,-1 5-4-16,-3-3-11 0,0-2 0 0,-1 0 1 15,-22 0-10-15,-1-1-5 0,2 2 1 16,-2 2 0-16,-2 0-8 0,-3-3 2 15,0 3-6-15,-2 1-1 0,-1 2-7 0,1 4-14 16,-1-3-4-16,0 6-8 0,-2-2-4 16,1 0-7-16,-4 2-11 0,1 0-10 0,3-5-16 15,-5 3-11-15,5-3-9 16,-5 0-8-16,0-2-23 0,1-2 3 0,-1 2 0 16,-2 0 4-16,-1-2 1 0,-4-1 12 15,-12 3 10-15,-3 0 8 0,-4 0 8 0,-5 0 10 16,-6 0 15-16,-7 1 20 0,1-1 19 15,-6 2 18-15,-3-4 14 0,3 2 19 0,-1-1 8 16,-2-1 7-16,3-1 15 0,-4 1 8 16,2 0 5-16,-2 0 6 0,1-2-7 0,-4 3 4 15,2-3-10-15,-2 3-6 0,0-1-5 16,-3 1 8-16,1-1 6 0,-3 0 13 0,3 1 16 16,1-1 10-16,2 0 2 15,-2-1 1-15,4-1 1 0,-2 2 5 0,2-1 4 16,0 1 2-16,2 0-5 0,4-3-14 15,-2 0-2-15,1 2-15 0,1-1-6 0,2 2-12 16,0-2-7-16,-1 0-6 0,3 1-4 16,0 1-8-16,9-2-7 0,-1 1-3 0,-2 1-5 15,5 0-2-15,2 1-6 0,-1-2 0 16,4-3-4-16,-5 3-5 0,-1-2-1 0,0 1 3 16,-10 1 10-16,-7-1 10 0,-5 3 10 15,2-1 16-15,-3 0 10 0,-4 1 0 16,1-1-8-16,-4 0-4 0,0 0-12 0,-9 2-1 15,18-1-11-15,-9-1-6 0,-9 2-1 16,17 0-5-16,-6 0 0 0,-11 0-5 16,20 2-4-16,-11-2 3 0,-9 0-13 15,14 3 5-15,-14-3-4 0,11 2 1 0,-11-2-3 16,9 5-3-16,-3-2 2 0,-4 4 6 16,-1 5 10-16,2 0 22 0,-6 7 12 0,0 3 14 15,-5 11 18-15,-1-1 8 0,-5 3-2 16,3 3 7-16,-4 5-3 0,-2 2 2 0,-1-4-6 15,5-6-1-15,1-1 0 0,-1-1 1 16,1-3-2-16,-2-3-1 0,4-4-3 0,3-7-7 16,0-2-8-16,2-2-4 0,-1-2-39 15,3 0-32-15,1-3 0 0,-2 2 0 16,2-3 0-16,1 0 0 0,-1-1 0 16,2-5 0-16,-6 7 0 0,6-7-75 0,0 0-254 15,0 0-118-15,0 0-134 0,0 0-201 16,0 0-70-16,-27-12 78 0,15 5-706 0,-6-1-927 15</inkml:trace>
  <inkml:trace contextRef="#ctx0" brushRef="#br0" timeOffset="97285.77">30984 8647 3668 0,'2'-5'-189'0,"0"-2"36"0,0 1 37 0,0 2 37 0,-2-3 40 0,0 7 39 16,3-11 31-16,-3 11 26 0,3-8 20 15,-3 8 11-15,2-7 1 0,-2 7-14 0,0 0 9 16,0 0 20-16,0 0 13 0,-27 14 14 16,2 5 9-16,-2 3 1 0,2 3 7 15,-7 4 7-15,7-1 3 0,5 0 1 0,0 1-1 16,8-2-16-16,3 2-2 0,5-3-17 16,4-2-10-16,6 0-5 0,2 7-10 0,9-2-7 15,4-2-10-15,2-4-9 0,8-5-3 16,-1-2-11-16,6-2-3 0,2-4-8 15,2-2-5-15,4-6-3 0,-2-3-3 0,-2-3-5 16,-2-6-2-16,2-2-4 0,-8-4-5 16,1-2 1-16,-5-7 2 0,-5 0-6 15,-4-6-1-15,-2-3 0 0,-9-2-3 0,-6-6-2 16,-6-1 10-16,-7-4-15 0,-10 4 2 16,-6 3-4-16,-5 6-1 0,-3 7-2 0,-8 4 3 15,-3 6-2-15,6 9 8 0,0 3 6 16,3 5 13-16,13 1 9 0,-13 8 1 15,12 4 15-15,1 5 7 0,9 1 7 16,6-1 21-16,7 3 11 0,4 1 12 0,10 7 6 16,12 0-1-16,10 6-8 0,6-3-12 15,7-4-1-15,0-4-13 0,0-6-10 0,-1 0-6 16,-12-6-9-16,-1-1-1 0,-10-3-5 16,-7-5-4-16,0 1-37 0,-5-1-11 0,-4-1 0 15,4-2 0-15,-11 0 0 0,12 0 0 16,-12 0 0-16,10-4-142 0,-10 4-138 0,7-4-119 15,-7 4-154-15,0 0-223 0,0 0-87 16,0 0 91-16,0 0-727 0,0 0-944 0</inkml:trace>
  <inkml:trace contextRef="#ctx0" brushRef="#br0" timeOffset="101688.34">14329 14394 2575 0,'-21'-3'321'0,"2"1"-90"0,1 0-13 15,0-1-8-15,-1 3-2 0,-3-2-7 16,6 1-4-16,0 1-10 0,3-2 5 0,13 2 3 16,-19 0-4-16,19 0-2 15,-13 0 5-15,13 0 7 0,0 0-7 0,0 0-15 16,70 7-11-16,-4-7-16 0,9-4-10 16,15 1-19-16,25-6-7 0,4 1-19 0,-1-1 3 15,-4 1-25-15,3-3-8 0,-13 1-27 16,-20 4-32-16,-10-3-13 0,-5 2-6 0,-8 0 3 15,-21 3-3-15,-7 1 2 0,-8-1 3 16,-7 3 0-16,0-2-7 0,-6 2 5 0,-2 0 0 16,-10 1 1-16,0 0 2 0,0 0 0 15,0 0-2-15,0 0-2 0,-49 5 0 16,4-2 4-16,0 2 2 0,-18 6-2 0,-7-2 5 16,-5 0-2-16,-4 0-6 0,-3 3 4 15,-3-2 4-15,-13 3 2 0,24-1 4 16,4-2 6-16,9-2 9 0,16-1 5 15,9-1 13-15,9-1 17 0,6-3 30 0,6-1 11 16,10-1-2-16,5 0-9 0,0 0-6 16,29-8-5-16,19 2-7 0,17-1-6 0,14 0-7 15,6 1-7-15,25-3-1 0,-22 5-10 16,-2-2-2-16,-5 2-3 0,-4 1-7 0,-9-1-7 16,-14 3-7-16,-9-1-2 0,-11 2-4 15,-9 0-7-15,-1 0-2 0,-8 0 0 0,-2 0-3 16,1-1-3-16,-5 1 2 0,-10 0-2 15,13 1-1-15,-13-1-20 0,0 0-42 16,0 0-64-16,0 0-67 0,0 0-90 16,0 0-122-16,0 0-159 0,-23 14-242 0,15-12 29 15,3 2 95-15,-1-2-622 0,6-2-772 16</inkml:trace>
  <inkml:trace contextRef="#ctx0" brushRef="#br0" timeOffset="102340.17">17380 14340 3863 0,'-30'-7'36'0,"-5"-2"31"0,-1 0 44 0,2 1 30 0,9 3 41 16,4 0 39-16,4 1 42 0,6 1 43 15,1-3-9-15,8 1-31 0,2 5-27 16,23-13-24-16,13 2-24 0,25 1-22 15,11 1 1-15,13-2-22 0,25 0-13 0,4 3-17 16,2-1-12-16,-7 2-36 0,-25 3-35 16,-8-2-37-16,-7 3-33 0,-21 1-14 0,-9 0-9 15,-6 0-7-15,-10 1 2 0,-7 1 9 16,-4 0 1-16,-12 0 10 0,0 0 4 0,0 0 4 16,0 0 7-16,-51 3 20 15,1-3 16-15,-19 2 19 0,-4 0 6 0,-10 1 16 0,-4 0-1 16,-1 1 4-16,1-2 14 0,8-1 11 15,7 3 11-15,23-3-6 0,5 2-4 16,14-3-5-16,7 3-5 0,3-2 7 16,13 3 5-16,7-4 3 0,0 0-9 0,28 10-9 15,19-5-4-15,15-1-7 0,10 1-6 16,4 1-7-16,6-2-11 0,-1-2-21 16,-4 0-30-16,-10 1-31 0,-14-3-12 0,-9 1-10 15,-11 1 0-15,-9-2 8 0,-4 0 11 16,-9 0 3-16,-11 0 4 0,0 0 7 0,0 0 3 15,0 0 14-15,0 0-4 0,-71-3 4 16,26 3 1-16,-1 0 4 0,-1 0-6 16,1 3-38-16,6-1-65 0,11 1-101 15,4-1-146-15,8 4-144 0,0-1-182 0,8 0-86 16,2 0 72-16,6 0-625 0,1-5-797 16</inkml:trace>
  <inkml:trace contextRef="#ctx0" brushRef="#br0" timeOffset="102956.69">18045 14297 3539 0,'9'-7'-44'0,"-1"1"1"0,-8 2 2 0,0 4 2 0,0 0 8 0,-17-5 11 0,3 3 26 16,0 2 31-16,-8 2 27 0,-17 1 9 16,-3-1 5-16,0 4 0 0,-6-1-2 0,-11 4-9 15,-3-2 12-15,-1 1-7 0,-2 1 7 16,-4-4 4-16,0 4-1 0,-1-4-1 0,-5 0-3 16,1 2 5-16,-6-2 9 0,2 3 13 15,2-4 7-15,-4 1 9 0,-4 0 4 0,-2 0 1 16,0 1 1-16,-2-1 3 0,-4-2 7 15,-20 1-5-15,22-1 0 0,-1 1 1 16,1-2-13-16,2 0-5 0,0 0-25 16,0 1-7-16,-2-3 2 0,2 4-1 15,2 2-5-15,0-3-8 0,3 2-5 0,1 0-7 16,4 2-7-16,-2 0-5 0,2 1 6 16,4 1 0-16,2-1-11 0,6 3-4 0,5-3 17 15,18-1-17-15,-1 0-9 0,5-2 15 16,11 0-20-16,8-1 3 0,2-1-7 0,3 0 0 15,1 0-3-15,5-2-3 0,9-1-2 16,-17 4-3-16,17-4-7 0,-13 0-24 0,5 1-41 16,8-1-51-16,0 0-58 0,-12 2-77 15,12-2-98-15,0 0-122 0,0 0-169 16,0 0-145-16,0 0 77 0,0 0-584 0,0 0-750 16</inkml:trace>
  <inkml:trace contextRef="#ctx0" brushRef="#br0" timeOffset="103698.29">14397 13722 3540 0,'8'-4'-37'0,"-8"4"4"0,0 0 13 0,0 0 59 0,0 0 38 15,0 15 17-15,-1-5 14 0,-1 2 3 16,-3 4-10-16,1-3-5 0,3 3-10 0,-3-3-6 15,2-1-7-15,0 0-12 0,0-1-1 16,2 0-15-16,-2 2-17 0,2-5-48 16,0 2-58-16,-1-2-65 0,-3 0-64 15,2-1-86-15,-2-1-126 0,0-2-155 0,4-4 43 16,-9 7-232-16,9-7-254 0</inkml:trace>
  <inkml:trace contextRef="#ctx0" brushRef="#br0" timeOffset="105377.67">13975 13129 2048 0,'-25'14'-53'0,"-4"5"34"0,-9 19 44 16,-4 9 36-16,-7 20 21 0,-1 9 24 15,3 4 26-15,5 1 13 0,4 0 8 16,7-1 21-16,16-12 0 0,7-4 4 16,16-1 2-16,5-1-18 0,14-5-4 0,18 6-15 15,7-7-15-15,9-6-10 0,-4-13-14 16,2-8-16-16,6-7-34 0,3-7-46 0,3-8-41 16,-4-9-30-16,2-6-28 0,-7-11-11 15,-1-7-8-15,-5-10-2 0,0-19 5 0,-8-6 6 16,-16 3-5-16,-12-9-3 0,-5-23-1 15,-12-11-7-15,-10-9-8 0,-8-3-17 16,-10-3 1-16,-7 1 10 0,-9 9 15 0,-4 12 26 16,-9 13 7-16,-1 14 15 0,-6 17 12 15,8 21 5-15,-9 13 6 0,-10 13 8 16,0 10 0-16,-19 19 2 0,3 6 7 16,4 16 2-16,6 7-12 0,6 7-47 0,5 5-76 15,11 4-175-15,6 0-126 0,17-15 31 16</inkml:trace>
  <inkml:trace contextRef="#ctx0" brushRef="#br0" timeOffset="105754.14">13900 14586 1365 0,'-30'2'169'0,"7"0"21"0,4-2 7 0,3 0 0 0,16 0-12 15,-11-4-16-15,11 4-22 0,23-13-11 16,24-7-9-16,19 3-11 0,33-6-15 0,15 2-9 16,12 4-13-16,7 0-20 0,2 2-60 15,-1 4-80-15,-7 0-102 0,-6 4-144 16,-15-2-193-16,-24 2 39 0,-6 0-110 0,-8-2-90 15</inkml:trace>
  <inkml:trace contextRef="#ctx0" brushRef="#br0" timeOffset="121307.96">14280 15677 2391 0,'2'-9'217'0,"-2"1"-22"0,0-1 6 16,-4 1 23-16,4 8-9 0,2-16 1 0,0 9-12 16,-2 7-18-16,2-12-1 0,-2 12-13 15,1-8-15-15,-1 8-19 0,0 0-14 0,0 0 15 16,0 0 14-16,0 0-2 0,10 26 8 16,-10-6-2-16,0 4-4 0,-2 2-2 0,-2 10-11 15,2 0-5-15,0-2-5 16,1-5-7-16,-5-3-6 0,6 0 1 0,-2-7 10 15,2-2 1-15,0-2 8 0,0-1 12 16,0-2 18-16,0-3 17 0,-3-1 26 16,3 1 17-16,0-9-18 0,-2 7-209 0,2-7 0 15,0 0 0-15,0 0 0 0,-5-26 0 16,7 9 0-16,1-9 0 0,2-10 0 0,4-7 0 16,2-10 0-16,3-7 0 0,5 0 0 15,-4-2 0-15,9 4 0 0,-6 3 0 0,1 5 0 16,0 7 0-16,-3 12 0 0,-3 2 0 15,-3 9 0-15,-1 4 0 0,-2 6-362 0,3 5-140 16,-2 1-61-16,-3 4-82 16,-5 0-189-16,15 9 28 0,-5 0 96 0,-6 4-572 15,2 8-741-15</inkml:trace>
  <inkml:trace contextRef="#ctx0" brushRef="#br0" timeOffset="121523.58">14212 15819 3841 0,'-16'0'110'0,"0"0"28"16,16 0 44-16,-17-3 35 0,17 3 27 16,-15-4 17-16,9 1-13 0,6 3-24 0,0 0-32 15,-4-8-21-15,4 8-18 0,16-9-16 16,-1 4-55-16,4 1-86 0,8-1-104 16,7 0-127-16,8 1-147 0,-2 1-174 0,0 0-196 15,4 3 75-15,-5 0-509 0,-4 2-650 16</inkml:trace>
  <inkml:trace contextRef="#ctx0" brushRef="#br0" timeOffset="122060.13">14877 15339 3567 0,'-9'-15'110'15,"-1"3"8"-15,5 7 22 0,-5-1 27 16,1 5 30-16,9 1 25 0,-25 8 11 15,9 6 7-15,-6 10-12 0,5 3-18 16,-5 13-16-16,8-6-17 0,3 2-18 16,-1 3-13-16,2-2-13 0,7 3-14 0,-1-3-7 15,4 0-13-15,2-1-10 0,0-7-18 16,0-2-54-16,-1-4-66 0,-1-2-51 0,0 0-47 16,2-4-36-16,-2-2-20 0,0-1-18 15,2-4-3-15,-2-1-13 0,2-4-2 0,-2-5 6 16,0 0 19-16,0 0 21 15,17-16 24-15,-7 4 20 0,4-15 24 0,4 0 41 16,1-3 46-16,-2 3 55 0,1 0 54 16,-5 13 39-16,-2-2 15 0,-3 5 2 15,-3 2-12-15,1 2-2 0,1 3 10 0,-7 4 20 16,14 0 5-16,-14 0-2 0,19 11-5 16,-9-2-9-16,-1 0-6 0,2 4-16 0,-1-1-9 15,1 1-8-15,1 3-11 0,-4-4-5 16,-1 0-6-16,-1 2-7 0,-1-3-5 0,-3 2-3 15,0-3-5-15,0 0-2 0,-4-1-3 16,2-1-6-16,0-8-1 0,0 11 3 16,0-11 0-16,0 0-12 0,0 0-3 0,0 0-5 15,0 0-2-15,0 0 3 0,18-33-8 16,-11 23-2-16,3-1-2 0,-1 4 0 0,1 3-6 16,-3-2-4-16,5 5 3 15,-12 1-2-15,18 0-1 0,-18 0 2 0,20 7-1 16,-13-1-6-16,3 3 1 0,-4-2-7 15,3 4-28-15,0 0-44 0,-5-1-51 0,3-1-53 16,-5-1-79-16,-1 3-67 0,-1-1-65 16,0-1-89-16,0-1-135 0,-1-1-64 0,-1 0 65 15,2-7-376-15,-2 7-471 0</inkml:trace>
  <inkml:trace contextRef="#ctx0" brushRef="#br0" timeOffset="122282.92">15230 15468 2793 0,'10'-24'159'0,"-7"5"35"0,1 3-6 16,0 6-1-16,-2 2-8 0,1 3 23 0,-3 5 25 16,0 0 14-16,22 15 9 0,-13 4-3 15,5 10-4-15,-5 6-20 0,0 4-9 16,-1 3-13-16,-2 1-15 0,-1 0-21 0,-1 2-16 16,0-1-12-16,1 10-38 0,-2-12-3 15,1-2-19-15,-2-3-11 0,-2-7-39 0,0-6-47 16,-4-2-53-16,4-5-63 0,-2 0-67 15,-1-4-110-15,0-4-126 0,-1-5-162 0,4-4-155 16,0 0 64-16,0 0-504 16,0 0-661-16</inkml:trace>
  <inkml:trace contextRef="#ctx0" brushRef="#br0" timeOffset="122462.45">15666 15790 3745 0,'0'0'243'16,"0"0"21"-16,0 0 40 0,2-9 29 0,-2 9 3 15,0 0-13-15,13-6-22 0,1 4-30 16,5-2-30-16,4 0-23 0,2 0-26 0,1-1-37 16,-2 1-74-16,1-1-91 0,9-4-91 15,-3 3-96-15,-2-1-121 0,-6 2-130 16,-2 0-153-16,-3-1-172 0,-2 4 54 0,-5-1-587 16,-2 3-764-16</inkml:trace>
  <inkml:trace contextRef="#ctx0" brushRef="#br0" timeOffset="122677.88">15758 15926 3907 0,'-10'8'102'16,"0"-1"36"-16,7-2 68 0,-3 0 72 0,6-5 79 15,-3 7 33-15,3-7 15 0,0 0-3 16,3 11-24-16,-3-11-30 0,17 4-36 0,-3-2-29 16,2-2-35-16,6-2-33 15,3-1-59-15,1-2-90 0,9-2-68 0,-9 3-124 16,-2-2-91-16,-1 1-85 0,1-1-102 0,-8 3-92 15,-2 2-111-15,1-3-187 16,-5 4 4-16,-10 0 91 0,15 0-578 0,-13 5-736 0</inkml:trace>
  <inkml:trace contextRef="#ctx0" brushRef="#br0" timeOffset="124582.57">16422 16001 3329 0,'-11'10'-44'0,"11"-10"33"0,-4 11 37 0,4-4 35 0,0-7 33 16,-1 15 4-16,1-7 19 0,1 1 16 15,-1 0-1-15,4 1-1 0,3-2-5 0,-3 3-8 16,6-3-8-16,0 1-9 0,2-2-9 15,2 0-10-15,1-3-3 0,1 2-6 16,-3-3-7-16,-1-1 1 0,1 0 0 16,-4-2 5-16,-9 0 5 0,19-4 1 15,-8-1 5-15,0 0 0 0,-6-3-2 0,4-5-7 16,-1 0-4-16,0-5-9 0,-1-2-1 16,-3-3-8-16,5-6-6 0,-5 4-4 0,4 3-4 15,-4-3-3-15,3-7-2 0,1 1-3 16,-3 0 0-16,4 2-7 0,-4 3 2 0,4-5 4 15,1 1-2-15,2-3 3 0,2 1-1 16,2-1-1-16,7-8 3 0,-1 5 1 16,3 2-1-16,0 8 3 0,-2 2 5 15,1 1 3-15,1 7-5 0,-1 3-6 0,-10 6-3 16,4 6-2-16,-2 4 3 0,0 8 8 16,4 11 13-16,-7 7 21 0,-4 3 20 15,-3 4 10-15,0 2 18 0,-3-1 10 0,-1 3 2 16,2 0 5-16,2-4-3 0,-5 0 4 15,6-3-8-15,0 0 3 0,2-3-7 0,4-1-98 16,-4-10-27-16,2-2 0 0,5-2 0 16,-4-1 0-16,10-5 0 0,-2-4 0 0,3-2 0 15,0-3 0-15,4-2 0 0,7-4 0 16,2-3 0-16,0-3 0 0,-2-1 0 0,-1-7 0 16,6-4 0-16,-5-3 0 15,-2-4 0-15,-3-3 0 0,-2-4 0 0,-3 1 0 16,-5 6 0-16,0 3 0 0,-2 4 0 15,-5 5 0-15,-3 6 0 0,-1 1 0 0,-3 3 0 16,2 0 0-16,-4 2 0 0,-1 2 0 16,-2 5 0-16,0 0 0 0,0 0-241 15,0 0-275-15,0 0-159 0,0 0-246 0,-30 18 72 16,12-6 92-16,-2 5-682 0,2-2-890 16</inkml:trace>
  <inkml:trace contextRef="#ctx0" brushRef="#br0" timeOffset="124976.52">18331 15126 4293 0,'0'-22'65'0,"-2"5"13"0,2 3 17 0,-2 0 18 15,0 6 17-15,2 1 8 0,0 7 9 16,0 0 16-16,0 0 28 0,-27 19 33 0,9 10 20 16,-5 19 15-16,-4 7-2 0,2 7 7 15,4 3 0-15,1 0-4 0,2 4-11 16,5-3-12-16,1-5-24 0,5-1-14 0,3-1-91 16,4 0-108-16,4-15 0 15,1-2 0-15,5-3 0 0,1-5 0 0,0 0 0 0,3-8 0 16,-1-6 0-16,-1-7 0 0,1-1 0 15,-2-3 0-15,3-5 0 0,-1 2 0 0,-1-1 0 16,-3-2 0-16,1-1 0 0,-2 1 0 16,-3-1 0-16,3 2 0 0,-8-4-274 0,9 5-283 15,-9-5-149-15,2 5-208 0,-2-5 75 16,0 0 94-16,-9 10-669 0,1-3-864 0</inkml:trace>
  <inkml:trace contextRef="#ctx0" brushRef="#br0" timeOffset="125935.19">18612 15541 3775 0,'0'0'-105'16,"0"-7"21"-16,0 7 47 0,0 0 48 0,0 0 39 15,0 0 28-15,-11 28 22 0,11-16 12 16,-3-2 10-16,1 3 7 0,2 0 3 0,-2-1 6 15,4 0-1-15,0 0-2 0,1 0 1 16,5 0-4-16,-1-1 2 0,5-3-8 16,-1 1-6-16,3-3-2 0,-3-1-5 15,-2-1-12-15,3-2-9 0,1-2-2 16,-13 0-9-16,22-4-7 0,-13-1-1 0,-4-1-8 16,6-7-7-16,-8-1-4 0,5-4-6 15,-5-1-7-15,-3-1-3 0,0-3-5 0,-1-1-4 16,-1 2-7-16,-4 5-12 15,4-1-25-15,-1 5-34 0,-6 2-37 0,2 5-38 0,-4 2-38 16,-5 4-67-16,-1 5-71 0,-2 6-67 16,-8 4-99-16,0 4-139 0,5 0-68 15,1-1 71-15,5 0-352 0,7-4-431 0</inkml:trace>
  <inkml:trace contextRef="#ctx0" brushRef="#br0" timeOffset="126220.4">18682 15660 2822 0,'13'-2'33'0,"-13"2"22"15,7 7 61-15,-3 0 56 0,-2 0 32 16,0 5 29-16,0 3 24 0,4 6 15 0,-3 1 14 16,5 13 12-16,-3 4-3 0,2 2-11 15,-2 0-17-15,3 4-13 0,-3 5-11 16,5-10-26-16,-4 1-10 0,1-3-12 0,-3-2-4 16,2-1-14-16,-4-8-7 0,-1-4-3 15,-1-5-8-15,0 1 0 0,-1-2-13 0,-3-3 2 16,-2 0-8-16,-1-2-116 15,-1-3-24-15,-5-3 0 0,-2-3 0 0,-5-1 0 16,1-5 0-16,-3-3 0 0,-9-5 0 16,3-6 0-16,-3-2 0 0,6-5 0 0,0-4-120 15,8 1-247-15,0-2-81 0,6-2-77 16,3 2-101-16,4 6-147 0,2 3-27 0,2 5 96 16,2-1-598-16,4 0-760 0</inkml:trace>
  <inkml:trace contextRef="#ctx0" brushRef="#br0" timeOffset="126748.48">19123 15377 3854 0,'0'-22'64'0,"0"6"40"0,-1 1 46 15,2 4 40-15,-1 3 14 0,-1 1 4 16,1 7-16-16,0-9-26 0,0 9-1 15,0 0 9-15,0 0 5 0,-16 26 8 0,8-5-15 16,1 0-2-16,0 11-8 0,0-3-11 16,5-3-9-16,0-1-12 0,4 0-11 0,0-1-11 15,3-1-11-15,-3-3-8 0,-1-4-6 16,1 0-9-16,0-4-5 0,2-2-2 16,-2 1-4-16,0-5-3 0,1 1-4 15,-3-7-2-15,9 5-7 0,-9-5-8 0,20-5-3 16,-6-2-3-16,-1 1-2 0,0-5-5 15,0 0-1-15,0 2-2 0,-1 0-4 16,-2 4-2-16,-3-2-2 0,0 2-1 0,2 0-8 16,-9 5-4-16,9-7-4 0,-9 7-2 15,0 0 3-15,13 0 3 0,-13 0 1 0,0 0-1 16,19 9 0-16,-11-1-2 0,-2-3 2 16,2-1 2-16,-5 1 0 0,-3-5-2 0,11 9 4 15,-5-6-2-15,-6-3 2 0,8 4 4 16,-8-4 0-16,9 1-1 0,-9-1 0 15,0 0 1-15,31-5-1 0,-18 2-2 0,1-1-2 16,0 0-1-16,0 1-2 16,-3 0 0-16,1-1-4 0,-12 4-4 0,17-5-14 15,-10 3-39-15,-7 2-52 0,14-3-59 16,-14 3-56-16,10-3-66 0,-10 3-85 0,9-1-94 16,-9 1-115-16,12-3-188 15,-12 3 8-15,13-5 85 0,-6 0-544 0,1-4-688 0</inkml:trace>
  <inkml:trace contextRef="#ctx0" brushRef="#br0" timeOffset="126952.98">19714 15128 3301 0,'1'-15'150'0,"3"4"45"0,0 3 11 0,2 3 10 0,0 0 10 0,-6 5 22 0,17 2 19 0,-17-2 26 0,28 16 19 0,-7 8 2 15,4 12-10-15,-1 9-22 0,-4 7-22 16,-3 4-25-16,-6 2-21 0,0 2-24 0,-6 1-12 15,-1-1-23-15,-8-2-16 0,-2-4-16 16,-7 2-20-16,-5-2-63 0,-2-2-91 0,-11-3-90 16,1 0-93-16,-4-6-89 15,-5-1-107-15,3-8-130 0,-4-7-165 0,12-9-79 0,3-7 77 16,6-8-619-16,7-3-800 0</inkml:trace>
  <inkml:trace contextRef="#ctx0" brushRef="#br0" timeOffset="127451.53">20251 15068 3988 0,'4'-20'52'0,"7"1"6"0,5 3-4 16,11 1-1-16,11 8 25 0,1 9 30 16,11 17 30-16,-3 6 16 0,-1 9 7 0,1 28-2 15,-5 14-3-15,-9 9 3 0,-12 8-10 16,-16-16-11-16,-9 29-1 0,-10-3-15 0,-17 2-14 15,-11 0-14-15,-15 3-9 0,-14-2-9 16,-29 24-35-16,15-35-50 0,1-3-65 0,-2-6-78 16,-2-6-100-16,-2-6-129 0,8 0-171 15,4-12-191-15,10-5 67 0,18-17-490 16,7-2-633-16</inkml:trace>
  <inkml:trace contextRef="#ctx0" brushRef="#br0" timeOffset="127876.14">17800 17147 3128 0,'-94'-6'47'16,"20"1"44"-16,-2-2 23 0,5-2 17 0,12 5 31 15,17 2 28-15,11-1 34 0,7 3 16 16,5-2 20-16,10 1 18 0,9 1-5 16,2-10-24-16,34 2-33 0,34-2-19 0,48-2-21 15,36 3-8-15,29 2-20 0,79 2-24 16,7 1-8-16,6 1-14 0,-16 0-34 15,-18-3-56-15,-71-5-61 0,-19 4-43 0,-18-5-7 16,-18 1 5-16,-38 0 12 0,-7 2 11 16,-13-2 5-16,-16 6 9 0,-14 0 3 15,-7 0 9-15,-4 2 2 0,-3-1-1 0,-5 3 3 16,-2-1 2-16,-6 2 1 0,0 0-31 16,0 0-61-16,0 0-75 0,-29 14-119 0,3-1-152 15,-3 5-235-15,-2-2 48 0,3 7 83 16,-6 2-319-16,-1 6-380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5:42.995"/>
    </inkml:context>
    <inkml:brush xml:id="br0">
      <inkml:brushProperty name="width" value="0.05292" units="cm"/>
      <inkml:brushProperty name="height" value="0.05292" units="cm"/>
      <inkml:brushProperty name="color" value="#FF0000"/>
    </inkml:brush>
  </inkml:definitions>
  <inkml:trace contextRef="#ctx0" brushRef="#br0">22967 4316 2043 0,'-3'-23'88'0,"-1"-3"-9"0,-6-5-4 16,-1-5 6-16,-9-4 7 16,4 0 13-16,-9-1 2 0,-6 1 2 0,1 1 10 15,-8 5 3-15,-12 3 7 0,-5 3-8 16,-10 6-6-16,-3 6-8 0,-13 8-7 0,-4 4-6 16,-26 11-10-16,0 8-3 0,-4 8-10 15,0 12 0-15,3 12-7 0,-5 8-4 16,6 11-1-16,3 8-7 0,-17 32 7 0,8 5-4 15,36-18 2-15,-18 32 10 0,26-21 3 16,-6 41-1-16,23-33-6 0,8 2-3 0,14 1-13 16,16-2 6-16,11-5-6 0,21-10 1 15,18-7-2-15,14-9-1 0,15-7-3 0,17-14 0 16,17-8-7-16,11-9-7 0,11-10 6 16,5-11-8-16,5-13 8 0,9-12-9 15,-3-6-7-15,9-15-3 0,-6-9-4 16,2-11 3-16,-9-7 0 0,27-27-4 0,-46 10 6 15,-10-9 27-15,-10-10 18 0,-9-9 17 16,-13-8 11-16,-7-7-5 0,-13-10-8 0,-12-11-6 16,-14-5-13-16,-21 1-9 0,-14 1-8 15,-16 8-1-15,-16 14-7 0,-18 13-5 16,-18 20-9-16,-16 13-17 0,-12 18-28 0,-13 19-37 16,-14 15-44-16,-5 15-56 0,-2 14-57 15,-2 15-60-15,5 11-80 0,-32 23-129 16,52-15-183-16,12 5 65 0,9-3-357 0,11-3-446 15</inkml:trace>
  <inkml:trace contextRef="#ctx0" brushRef="#br0" timeOffset="731.55">24101 5553 2822 0,'-43'-36'-20'0,"2"7"9"0,-15 2 5 16,-5 5 15-16,-11 3 14 0,-10 7 15 15,-8 8 13-15,-30 8 8 0,-7 11 6 16,-12 12 2-16,-45 27 12 0,-6 12 10 0,0 12 11 16,-8 18 3-16,4 15-4 0,-1 17-4 15,9 12 0-15,6 5-7 0,17 2-2 0,14-2-16 16,18-1 0-16,18-3 14 0,41-35-1 15,13-1 2-15,16-4-5 0,16-2-3 0,17-3 4 16,16-20-3-16,27 7-3 16,17-5-6-16,31-13-5 0,16-8-5 0,19-10-8 15,21-10-8-15,13-13-16 0,15-11-30 16,8-11-25-16,4-12-36 0,47-16-43 0,-12-15-21 16,-10-12-7-16,-9-9 10 0,-9-10 15 15,-8-5 16-15,-13-9 37 0,-8-10 37 0,-19-7 42 16,-12-6 34-16,-36 17 29 0,7-40 19 15,-30 25 11-15,-14 0-1 0,-15-2-7 0,-12 4-7 16,-23 2-7-16,-20 5-15 0,-24 7-8 16,-24-1-8-16,-23 10-7 0,-47-10-7 0,18 32-27 15,-17 13-34-15,-8 12-60 16,-7 11-72-16,2 16-86 0,3 14-104 0,7 12-165 16,3 4-146-16,10 7 71 0,8-1-367 15,8 1-420-15</inkml:trace>
  <inkml:trace contextRef="#ctx0" brushRef="#br0" timeOffset="3156.8">15417 7325 2915 0,'-5'-29'79'0,"2"5"-3"0,-1 1 11 16,-2 1 5-16,5 1 24 0,-5-2 16 15,2 5 12-15,3-1 8 0,-1 4 13 16,-3 1 0-16,3 1-3 0,0 2-13 0,0 1-14 15,2 1-16-15,-1 3-16 0,1-3-11 16,0 9-7-16,-2-10-16 0,2 10-5 0,0 0-7 16,0 0-3-16,2 27 2 0,-1 9 9 15,1 20 13-15,2 12 16 0,1 12 20 0,-2 28 6 16,3 11 16-16,-1 12 10 0,3 5-2 16,0 6-13-16,1 6-9 0,-5 1-11 0,5-5-6 15,2 0-15-15,-6-4-5 16,2-6 12-16,3-10 18 0,2-11 18 0,-1-6 11 15,-4-13 1-15,5-24 15 0,-4-8-9 16,-1-7 0-16,-2-17-1 0,2-4-14 0,-1-9-136 0,-5-6 0 16,3-5 0-16,-2-2 0 15,0-2 0-15,0-1 0 0,-1-4 0 0,-1-5 0 16,0 0 0-16,10 0 0 0,-10 0 0 16,0 0 0-16,0 0 0 0,8-15 0 0,-6 11 0 15,-2 4 0-15,2-8 0 0,-2 8 0 16,-2-11 0-16,0 4 0 0,0 0-40 0,-2-3-686 15,0 0-204-15,-2-4 39 16,3-1 103-16,-3-1-850 0,4-1-1076 0</inkml:trace>
  <inkml:trace contextRef="#ctx0" brushRef="#br0" timeOffset="4387.17">15689 11636 4501 0,'-8'-19'-41'0,"-1"-2"26"0,2 1 13 0,-13-7 9 16,3 2 17-16,-6-1 34 0,-9-3 27 16,5 4 26-16,-12 0 9 0,0 3 6 15,-5 1-3-15,-4 9-7 0,7 1-13 0,-9 7-3 16,-1 6-3-16,-14 7-9 0,3 6-8 16,-24 14-5-16,3 10-11 0,3 8-5 0,4 7-5 15,2 8-5-15,5 4 6 0,3 9-3 16,7 4 6-16,10 5-4 0,6 2-4 0,14 3 1 15,9 2 5-15,15-11-2 0,8 3 1 16,16 14 2-16,9 1 1 0,17-5-7 16,9-3-3-16,17-7 2 0,11-6-10 15,7-12-1-15,10-7-4 0,10-10-9 0,2-6-1 16,-1-13 0-16,1-9-7 0,-1-9-17 16,-21-13-11-16,18-12-8 0,-6-10-2 15,-8-10-6-15,-7-8 2 0,-4-3 6 0,-13-11-5 16,-6-2 14-16,-11-9 10 0,-7-5 27 15,-6-7 7-15,-14-8 21 0,-10-7 13 0,-8-15-12 16,-11-7 4-16,-8-11-9 0,-8-8-6 16,-23-47-2-16,-6 1-11 0,-15 3-5 0,-9 14-6 15,10 47-9-15,-6 21-20 0,-4 16-17 16,-2 17-15-16,-8 21-27 0,11 25-35 16,-3 12-55-16,-8 12-63 0,-17 15-85 0,0 15-74 15,3 15-69-15,4 7-83 0,10 4-168 16,8-5 19-16,6 4 85 0,10-2-459 15,15-15-525-15</inkml:trace>
  <inkml:trace contextRef="#ctx0" brushRef="#br0" timeOffset="7890.65">20091 8937 2609 0,'0'0'-189'0,"0"0"17"16,0 0 8-16,0 0 15 0,0 0-17 15,0 0-20-15,0 0-353 0,0 0-41 0</inkml:trace>
  <inkml:trace contextRef="#ctx0" brushRef="#br0" timeOffset="9025.2">20089 8963 1468 0,'0'0'6'0,"0"0"20"0,0 0 15 16,0 0 14-16,0 0 9 0,0 0 7 15,0 0 8-15,0 0 7 0,0 0 2 0,0 0 3 16,0 0-2-16,0 0-1 0,0 0 4 16,12 0 1-16,-12 0 11 0,0 0 4 0,0 0 22 15,0 0 16-15,0 0 20 0,0 0 20 16,0 0 14-16,0 0 14 0,0 0 11 0,0 0 5 15,0 0 1-15,0 0-1 0,0 0-4 16,0 0-2-16,0 0-9 0,0 0-4 16,0 0-29-16,0 0-9 0,0 0-10 15,0 0-5-15,0 0-12 0,0 0-10 0,0 0-6 16,0 0-4-16,0 0-12 0,0 0 2 16,0 0-1-16,0 0-7 0,0 0 0 0,0 0-4 15,0 0-5-15,0 0-5 0,0 0-2 16,0 0-5-16,0 0-5 0,0 0-4 15,0 0 0-15,0 0-7 0,0 0-7 0,0 0 1 16,0 0-46-16,0 0-19 0,0 0 0 16,0 0 0-16,0 0 0 0,0 0 0 0,0 0 0 15,0 0 0-15,0 0 0 0,0 0 0 16,0 0 0-16,0 0 0 0,0 0 0 16,0 0 0-16,0 0 0 0,0 0 0 15,0 0 0-15,0 0 0 0,0 0 0 0,0 0 0 16,0 0 0-16,0 0 0 0,0 0 0 15,0 0 0-15,0 0 0 0,0 0 0 0,0 0 0 16,0 0 0-16,0 0 0 0,0 0 0 16,0 0 0-16,0 0 0 0,0 0 0 0,0 0 0 15,0 0 0-15,-10-20 0 0,10 20 0 16,0 0 0-16,0 0 0 0,0 0 0 0,0 0 0 16,0 0 0-16,0 0 0 0,0 0 0 15,0 0 0-15,0 0 0 0,0 0 0 16,0 0 0-16,0 0 0 0,0 0 0 15,0 0 0-15,0 0 0 0,0 0 0 0,0 0 0 16,0 0 0-16,0 0 0 0,0 0 0 16,0 0 0-16,0 0 0 0,0 0 0 0,0 0 0 15,0 0 0-15,0 0 0 0,0 0 0 16,0 0 0-16,0 0 0 0,0 0 0 0,0 0 0 16,0 0 0-16,0 0 0 0,0 0 0 15,0 0 0-15,0 0 0 0,0 0 0 0,0 0 0 16,0 0 0-16,0 0 0 0,0 0 0 15,0 0 0-15,0 0 0 0,0 0 0 0,0 0 0 16,0 0 0-16,0 0 0 16,0 0 0-16,0 0 0 0,0 0 0 0,0 0 0 0,0 0 0 15,0 0 0-15,0 0 0 16,0 0 0-16,0 0 0 0,0 0 0 0,0 0 0 16,0 0 0-16,0 0 0 0,0 0 0 15,0 0 0-15,0 0 0 0,0 0 0 0,0 0 0 16,0 0 0-16,0 0 0 0,0 0 0 15,0 0 0-15,0 0 0 0,-12-5 0 0,12 5 0 16,0 0 0-16,0 0 0 0,-28 9 0 16,13-2 0-16,-1 2 0 0,-5 0 0 0,-8 12 0 15,-5 5 0-15,0 3 0 0,4 4 0 16,-3-1 0-16,10-3 0 0,7-2 0 16,0 3 0-16,7-8 0 0,1-3 0 15,8 2 0-15,0-4 0 0,6 4 0 0,1-3 0 16,5 0 0-16,3-3 0 0,10 2 0 15,2 0 0-15,1-7 0 0,1-3 0 0,-7-2 0 16,5-3 0-16,-8 1 0 0,4-1 0 16,-6 0 0-16,-1-2 0 0,-3 0 0 0,-1 0 0 15,-3 2 0-15,-9-2 0 0,17 1 0 16,-17-1 0-16,13 0 0 0,-13 0 0 0,12 2 0 16,-12-2 0-16,0 0 0 0,12 0 0 15,-12 0 0-15,0 0 0 0,11 4 0 16,-11-4 0-16,0 0-94 0,0 0-516 15,0 0-139-15,0 0-148 0,0 0 79 0,0 0-890 16,0 0-1143-16</inkml:trace>
  <inkml:trace contextRef="#ctx0" brushRef="#br0" timeOffset="9529.74">20700 9029 4493 0,'0'-8'-111'0,"0"8"51"0,0 0 27 0,0 0 38 0,0 0 38 0,0 0 37 15,0 0 28-15,-27 17 22 0,15-2 14 16,-8 9 9-16,5 2 2 0,0 0 0 16,4-4 3-16,3-2-8 0,2-1-14 15,4-2 25-15,2 1-4 0,2-3 8 0,2 1 9 16,6-3 3-16,-1-3 1 0,3-1-7 15,1-2-2-15,0-2-15 0,4-1-14 0,5-4-10 16,-4 0-11-16,7-4-12 0,-2-3-9 16,-5 1-9-16,4-5-7 0,-3-1-1 0,3-3 0 15,0-9-29-15,-9 3-52 0,-1-5 0 16,-3-3 0-16,-6 4 0 0,-1 1 0 0,-4-1 0 16,1 8 0-16,-5 1 0 0,-3 0 0 15,-5 4 0-15,-1 5 0 0,-6 1-155 16,2 6-110-16,-5 2-81 0,-11 7-99 15,5 3-97-15,-1 3-136 0,3 6-123 0,3-4 78 16,7 0-718-16,9-3-890 0</inkml:trace>
  <inkml:trace contextRef="#ctx0" brushRef="#br0" timeOffset="9842.94">20876 9144 3907 0,'5'-2'-6'0,"-5"2"59"16,6-3 42-16,-6 3 19 0,0 0 28 0,0 0 38 15,0 0 28-15,4 17 19 0,-6-4 15 16,0 5 7-16,-4 6-1 0,5 12 5 0,-1 5-5 16,0 0-9-16,4 4-17 15,-4 10-15-15,0-9-18 0,-2 0-15 0,4 1-14 16,0-3-10-16,-2-3-7 0,-4-1-4 16,2-4 7-16,1-9 17 0,-3 6-64 0,1-8-99 15,-1-4 0-15,-1-2 0 0,-2-2 0 16,-2 0 0-16,-3-3 0 0,1-1 0 0,-1-4 0 15,-2 0 0-15,-4-4 0 0,2-1 0 16,-3-3 0-16,-1-2 0 0,-1-3 0 0,-11-6 0 16,7-3 0-16,3 4 0 0,-2-7 0 15,1-1 0-15,5 1 0 0,7 3 0 0,-8-6-452 16,8 4-130-16,2-1-100 0,5 2-180 16,0-1 63-16,2-3 102 0,4 3-703 15,6-7-853-15</inkml:trace>
  <inkml:trace contextRef="#ctx0" brushRef="#br0" timeOffset="10179.12">21253 8833 4110 0,'-2'-9'46'0,"-2"0"36"0,2 2 26 0,-3 3 24 15,5 4 19-15,0 0 22 16,0 0 10-16,-39 20 17 0,24-7 3 0,-2 11 0 16,-2 4-15-16,3 4 1 0,-2 10-5 15,6-6-3-15,3-1-16 0,1 1-13 0,5 2-10 16,1-7-10-16,4-3-14 0,0 6-13 16,-1-7-9-16,5-3-18 0,-1 0 1 0,3-3-9 15,2-3-17-15,-1 0-37 0,0-3-61 16,4-5-38-16,-2 1-48 0,0-6-47 0,1 0-53 15,-3-3-65-15,-2-2-50 0,-7 0-43 16,22-7-49-16,-13 0-47 0,-1-3-67 0,1-4-76 16,-1-5 25-16,-3-1-463 15,4-3-538-15</inkml:trace>
  <inkml:trace contextRef="#ctx0" brushRef="#br0" timeOffset="10523.93">21317 9096 2890 0,'8'-19'45'16,"-4"4"76"-16,2-1 62 0,0 4 47 0,-5 2 36 15,3 1 24-15,0 2 11 0,-1 0-9 16,1 1-4-16,3 1-16 0,-7 5 17 0,13-5-5 15,-13 5-2-15,19 3-10 0,-10 2-10 16,4 2-10-16,-1 1-18 0,-1 6-18 0,1 0-15 16,-3 1-18-16,1 2-6 0,-5-3-10 15,0 4-3-15,-1-3-134 0,-3 1-30 16,-2-3 0-16,-1 4 0 0,0-6 0 0,-3 4 0 16,3-3 0-16,2-1 0 0,-1-3 0 15,-1-1 0-15,2-7 0 0,0 0 0 16,0 0 0-16,0 0 0 0,0 0 0 0,23-26 0 15,-7 2 0-15,2 7 0 0,1-4 0 16,-4 6 0-16,-1 1 0 0,-3 6 0 0,-2 0 0 16,3 2 0-16,-4 4 0 0,-8 2 0 15,14 0 0-15,-14 0 0 0,22 14 0 0,-15-4 0 16,1 2 0-16,2-1 0 0,-5 2 0 16,4 1 0-16,2-1 0 0,-6-1 0 15,3 2 0-15,-3-1 0 0,2-4 0 0,-4 0-283 16,3 1-338-16,-4-3-82 0,1 0-141 0,-3-7 36 15,4 5 88-15,-4-5-713 0,0 0-882 16</inkml:trace>
  <inkml:trace contextRef="#ctx0" brushRef="#br0" timeOffset="10758.69">21959 8710 4330 0,'2'-12'177'15,"2"6"44"-15,-4-1 29 0,2 1 16 0,-2 6 4 16,0 0 15-16,0 0 4 0,0 0 12 15,25 14-20-15,-9 8-12 0,-2 8-3 0,8 11 4 16,-8 6-2-16,2 5-8 0,-9 5-72 16,-3 2-188-16,-2 4 0 0,-9-5 0 15,-3 2 0-15,2-2 0 0,-5-1 0 0,-3-4 0 16,0-3 0-16,-6-5 0 0,2-1 0 16,4-14 0-16,2 0 0 0,3-10 0 0,0-6 0 15,4-4 0-15,1-6 0 0,0-4-343 16,6 0-422-16,0 0-149 0,-2-22 69 15,10 3 95-15,5-11-806 0,12-7-998 0</inkml:trace>
  <inkml:trace contextRef="#ctx0" brushRef="#br0" timeOffset="11099.88">22906 8762 4650 0,'-3'-12'116'16,"1"4"31"-16,2-2 25 0,-2 5 12 0,2 5 6 16,-5-6-4-16,5 6 24 0,0 0 39 15,0 0 17-15,-13 15 7 0,4-1 0 0,-8 10-4 16,0-1-3-16,-2 2-1 0,-3 0 2 16,6 0-59-16,0 0-208 0,-1-3 0 15,5-1 0-15,1-5 0 0,6-3 0 0,-1 1 0 16,3-2 0-16,0 0 0 0,3-2 0 15,0-1 0-15,3 1 0 0,6-2 0 0,0 1 0 16,4 0 0-16,3-3 0 0,5 1 0 16,1-3 0-16,-1-2 0 0,6-2 0 15,2 0 0-15,-1-2 0 0,-1-2 0 0,4 3 0 16,-7-3 0-16,-1 1 0 0,-4 1-636 16,0 1-252-16,-4-1-5 0,-4 4 91 0,-2-1-889 15,-9-1-1126-15</inkml:trace>
  <inkml:trace contextRef="#ctx0" brushRef="#br0" timeOffset="11364.29">22661 9346 5313 0,'0'0'365'0,"-14"2"18"15,14-2 31-15,0 0 50 0,-8 2 23 16,8-2 6-16,0 0-221 0,0 0-272 0,27 8 0 15,-6-6 0-15,3 2 0 0,13 1 0 16,5-2 0-16,0-1 0 0,0-1 0 0,-10 2 0 16,-3-3 0-16,-9 1 0 0,2-1 0 15,-10 0 0-15,2 0 0 0,-1 2 0 0,-1-2 0 16,-2 1 0-16,-10-1 0 0,0 0 0 16,0 0 0-16,0 0-230 0,0 0-777 15,0 0 78-15,0 0 109 0,0 0-950 16,0 0-1201-16</inkml:trace>
  <inkml:trace contextRef="#ctx0" brushRef="#br0" timeOffset="13185.34">23696 9003 4796 0,'0'0'-58'0,"-4"-8"61"0,4 8 43 16,0-8 36-16,0 8 17 0,-3-6 15 0,3 6-6 15,0 0 15-15,0 0 43 0,0 0 43 16,-9 24 9-16,5-2-5 0,-3 11-13 0,-4 0 2 16,6 1-4-16,-4-1-2 0,0-1-6 15,4-2-7-15,-3-5-8 0,6-4-10 0,1-4-11 16,-1-5-7-16,0-1-3 0,-2 0-26 15,4-1-118-15,-2-2 0 0,2-8 0 16,0 9 0-16,0-9 0 0,0 0 0 16,0 0 0-16,0 0 0 0,0 0 0 0,6-39 0 15,1 8 0-15,4-5 0 0,7-15 0 16,1-2 0-16,3-6 0 0,11-17 0 0,1 1 0 16,1 0 0-16,-4 17 0 0,-3 4 0 15,0 5 0-15,-1 8 0 0,-4 3 0 0,-6 12 0 16,-4 7 0-16,-2 6 0 0,0 4 0 15,-2 2 0-15,-2 5 0 0,5 2 0 0,-12 0 0 16,22 12-500-16,-10 2-127 16,-2 3-131-16,-5 4-101 0,-5 2 87 0,-4 15-818 15,-8-3-1031-15</inkml:trace>
  <inkml:trace contextRef="#ctx0" brushRef="#br0" timeOffset="13335.66">23696 9092 4568 0,'-5'1'-55'0,"5"-1"36"0,0 0 18 0,0 0 25 16,0 0 15-16,-8 1 7 0,8-1 1 16,0 0-5-16,0 0-4 0,0 0-9 0,0 0-47 15,31-6-92-15,-14 0-123 0,4-1-160 16,7-3-212-16,8 0 29 0,5-2 71 0,6-4-284 16,9 1-276-16</inkml:trace>
  <inkml:trace contextRef="#ctx0" brushRef="#br0" timeOffset="13806.27">24455 8583 2224 0,'-10'-5'184'15,"-2"-1"36"-15,1 5 17 0,-2 2 29 16,-2 5 32-16,-7 3 19 0,-2 10 11 16,-2 1-1-16,3 6-26 0,-1-1-18 0,-2 12-23 15,7-8-24-15,5 3-20 0,3 1-33 16,6 3-4-16,-1-2-26 0,4-5 5 15,4-1-13-15,2 8-22 0,0-8-32 0,-3-6-33 16,3-5-29-16,0 0-22 0,-1-2-16 16,-1-4-11-16,2 0-7 0,-1-2-10 0,1-4-22 15,-3 0-20-15,-1-5-3 0,0 0-1 16,19-10 9-16,-9-3 10 0,3-3 6 16,4-8 10-16,0-2 13 0,3 3 23 0,-6 1 27 15,2 6 21-15,-7 2 25 0,-1 4 20 16,0 1 10-16,-3 0-7 0,1 6-4 0,0 0 1 15,-6 3 15-15,12 0 14 0,-12 0 6 16,12 9 0-16,-6 1-2 0,-2-2-4 0,-1 4-7 16,4-1-1-16,-3 2-10 0,-1-2-4 15,1 1-10-15,-2-1-9 0,2 1-3 16,-3-1-10-16,-1-2-3 0,2-1-3 0,2-3-7 16,1 2-3-16,-4-2-16 0,5-2-24 15,-6-3 0-15,11 7 0 0,-5-5 0 0,4 0 0 16,-10-2-88-16,14 3-67 0,-4-1-46 15,0 0-50-15,-5-1-55 0,5 3-67 16,-10-4-56-16,14 5-62 0,-7-3-81 0,-2-1-129 16,-5-1 5-16,20 0 85 0,-20 0-517 15,18-7-597-15</inkml:trace>
  <inkml:trace contextRef="#ctx0" brushRef="#br0" timeOffset="14005.54">24919 8479 3047 0,'12'-31'183'0,"-2"10"85"15,-7 6 50-15,3 6 26 0,-4 1 18 16,0 1-5-16,-2 7-9 0,0 0 47 0,0 0 23 16,1 41-2-16,1 2-7 0,-2 15-21 15,0 9-18-15,0 7-24 0,-3 5-124 0,-5 18-222 16,-1 1 0-16,-7-4 0 0,-2-2 0 16,-7-2 0-16,-4-6 0 0,-3-5 0 15,-4-5 0-15,-7-7 0 0,15-14 0 0,-7-3 0 16,-1-4-750-16,0-5-221 0,-1-3 106 0,-2-8-1041 15,8-8-1329 1</inkml:trace>
  <inkml:trace contextRef="#ctx0" brushRef="#br0" timeOffset="19603.06">4636 5384 1072 0,'0'0'356'0,"-10"-5"-58"16,4 1-49-16,6 4-29 0,-7-7-29 15,7 7-25-15,-10-5-16 0,10 5-17 16,-8-7-3-16,8 7-10 0,-9-6-6 0,9 6 0 15,-9-4-19-15,9 4 4 0,-10-5 0 16,10 5-1-16,-9-4 0 0,9 4-3 0,0 0 4 16,-16 0-1-16,16 0 4 0,0 0 4 15,-17-1 3-15,17 1-1 0,-14 3-5 16,14-3-3-16,-20 10-3 0,8 1-4 16,-3 4 3-16,-4 10 1 0,-5 12 2 15,1 3 1-15,2 6-1 0,-1 1-11 0,4 1-4 16,0 1-9-16,7-1-4 0,4-11-6 15,5 1-5-15,4-7-4 0,5 1-8 0,6 0-2 16,6-8-17-16,5-2 0 0,4-5-3 16,1-7-7-16,3-1-14 0,1-8-2 0,-8-1-6 15,14-5 5-15,-5-5-3 0,2-2 2 16,-7-6 11-16,0 2 10 0,-4-6 5 16,-7-4 24-16,0-2 21 0,-7 1 31 0,-4-6 12 15,-4 6-4-15,-8-11-1 16,0 0-19-16,-6-1-16 0,-11-6 0 0,1 3-17 0,-1 0-8 15,-5 7-6-15,4 9-2 16,-2 2-17-16,-4 5-14 0,-1 5-33 0,4 7-25 16,1 6-30-16,-2 2-33 0,-9 8-33 15,4 3-41-15,0 2-43 0,3 1-58 0,6 4-57 16,5-6-55-16,6 1-77 0,0-3-136 16,6 4-76-16,4-3 68 0,0 0-395 15,8 2-488-15</inkml:trace>
  <inkml:trace contextRef="#ctx0" brushRef="#br0" timeOffset="19990.18">5226 5327 3063 0,'4'-9'159'0,"-2"3"23"0,0 1 4 0,-2 5 1 16,4-7-11-16,-4 7-8 0,0 0 10 0,0 0 20 16,0 0 16-16,-12 25-1 0,-3-1-4 15,-2 4 4-15,-2 3 11 0,-10 9 4 0,0-2 3 16,1 0 3-16,-1-2 3 0,7-10-1 16,4 0-5-16,4-9-7 0,3-3-12 15,2-4-12-15,4 0-11 0,-1-3-12 0,3 0-7 16,2 0-118-16,1-7-52 15,8 10 0-15,1-5 0 0,2-4 0 0,7 3 0 16,1-4 0-16,1 0 0 0,2 0 0 16,1 0 0-16,1-1 0 0,-1-2 0 0,-2 2 0 15,-2 1 0-15,-4 0 0 0,0 0 0 16,-15 0 0-16,21-1 0 0,-11 2 0 0,-10-1-162 16,15 1-247-16,-9 3-90 15,-2 0-110-15,-4-4-167 0,1 12-43 0,-2-5 85 0,-3 1-689 16,-2 6-873-16</inkml:trace>
  <inkml:trace contextRef="#ctx0" brushRef="#br0" timeOffset="20298.74">5049 5920 4213 0,'-18'3'169'0,"4"3"41"0,5-3 15 16,-2 1 18-16,11-4 16 0,-13 5-4 15,13-5 13-15,-3 5 8 0,3-5-6 0,0 0-17 16,0 0-23-16,32 7-23 0,-12-7-24 16,7-1-18-16,0-1-28 0,3 0-32 15,-5 0-17-15,0-1-22 0,-4 1-13 16,-2 0-5-16,-5 1 1 0,-1 1-9 0,-13 0-4 16,23-2-5-16,-14 0-3 0,-9 2-13 15,15 0-24-15,-15 0-38 0,0 0-58 0,19-2-61 16,-19 2-81-16,0 0-84 0,10 0-116 15,-10 0-139-15,0 0-227 0,0 0 34 0,0 0 78 16,0 0-622-16,0 0-781 0</inkml:trace>
  <inkml:trace contextRef="#ctx0" brushRef="#br0" timeOffset="20854.68">5905 5444 3416 0,'0'0'-61'0,"0"0"68"0,3-5 53 16,-3 5 45-16,0 0 31 0,6-5 30 0,-6 5 21 15,0 0 16-15,5-7 8 0,-5 7 10 16,0 0 1-16,10-4 6 0,-10 4-1 16,0 0 4-16,0 0-6 0,8-5-3 15,-8 5-10-15,0 0-4 0,0 0-7 16,0 0-11-16,0 0-15 0,7-5-6 0,-7 5-14 16,0 0-9-16,0 0-3 0,0 0-3 15,0 0-20-15,0 0-12 0,0 0-11 0,-3-13-11 16,3 13-51-16,0 0-35 0,-16-4 0 15,16 4 0-15,-20 2 0 0,2 0 0 0,0 8 0 16,-11 3 0-16,2 3 0 16,2 2 0-16,0 3 0 0,4 1 0 0,2 4 0 15,2 0 0-15,4 0 0 0,4-2 0 16,4-6 0-16,3 1 0 0,4-2 0 16,0 0 0-16,6 2 0 0,1-1 0 0,1-1 0 15,2-2 0-15,3-2 0 0,2 0 0 16,2-3 0-16,-2 0 0 0,1-3 0 0,-4 0 0 15,4-2 0-15,-1 1 0 0,-2-3 0 16,-2 1 0-16,3-3 0 0,-5-1 0 0,-11 0 0 16,23 0 0-16,-14-1 0 0,2-3 0 15,-11 4 0-15,18-5 0 0,-11 1 0 16,-1 1 0-16,-1-1-524 0,2 1-196 16,-1-2-206-16,-6 5 83 0,7-6 82 0,-7 6-741 15,0 0-949-15</inkml:trace>
  <inkml:trace contextRef="#ctx0" brushRef="#br0" timeOffset="21174.46">6156 5735 4283 0,'2'-7'105'0,"-1"0"62"0,-1 7 28 0,2-8 14 0,-2 8 14 16,0 0 7-16,4-5-17 0,-4 5-1 15,0 0 4-15,0 0 2 0,14 19-1 16,-10-8-3-16,-3 5-7 0,1 1-5 16,0 7-7-16,-2 1-3 0,2-2-10 15,-2 4-10-15,0-4-12 0,0 4-10 0,2-8-121 16,-2 2-29-16,0-2 0 0,2-2 0 16,-1-2 0-16,-1-3 0 0,0 0 0 0,2-3 0 15,-2 0 0-15,2-3 0 0,-2-6 0 16,4 7 0-16,-4-7 0 0,0 0 0 0,8 2 0 15,-8-2 0-15,0 0-258 0,9-14-380 16,-5 7-177-16,-2 1-80 0,0-3 102 16,3-1-837-16,0-1-1068 0</inkml:trace>
  <inkml:trace contextRef="#ctx0" brushRef="#br0" timeOffset="21619.75">6511 5365 4130 0,'0'0'-140'16,"0"0"57"-16,-7-4 40 0,7 4 34 15,0 0 48-15,0 0 48 0,0 0 33 0,-17 16 34 16,11-4 17-16,0 2 16 0,-3 4 6 16,2 5 7-16,-2 8 1 0,0-1 6 0,2 0 5 15,3-3-4-15,2-5-3 0,4-3-12 16,0 0-16-16,-2-2-16 0,4 0-13 16,1-3-13-16,3 0-12 0,2-2-9 0,-1-5-11 15,4 0-9-15,3-2-6 0,-2-3-13 16,0-2-7-16,1-2-5 0,-1 0-1 0,3-3-8 15,-4-3-2-15,2-1-1 16,1-3-1-16,-5-4 2 0,5-8-9 0,-7 2-6 16,-4 0-2-16,1 0-8 0,-4-2-2 15,-2 3-18-15,-2 2-32 0,0 0-29 0,-5 2-45 16,-1 3-43-16,-2 4-42 0,-1 2-45 16,0 2-53-16,-1 3-75 0,-1 1-69 0,2 0-78 15,1 2-97-15,10 0-124 0,-19 4 32 16,19-4-584-16,-12 0-737 0</inkml:trace>
  <inkml:trace contextRef="#ctx0" brushRef="#br0" timeOffset="21948.02">6681 5455 3348 0,'4'6'-72'0,"-2"1"61"16,2-2 54-16,-1 3 61 0,-1-1 27 15,-2 4 23-15,3 1 20 0,-1 5 11 0,2 8 14 16,-1 10 28-16,1 2 11 0,-2 6-5 15,1 0-8-15,-1 1 8 0,2 14 20 16,-2-12 1-16,3 9-5 0,-4-11-3 0,1-2 4 16,6 0 7-16,-7-2-1 0,3-6 8 15,-2-5 4-15,0-7 1 0,0-4-55 0,-2-5-214 16,1 1 0-16,-1-4 0 0,0-1 0 16,-1-1 0-16,-1 1 0 0,-2-4 0 15,4-5 0-15,-15 10 0 0,5-8 0 16,10-2 0-16,-22 0 0 0,22 0 0 0,-27-6 0 15,11 0 0-15,4 1 0 0,-4-2 0 16,3 0 0-16,-1 0 0 0,-1 1 0 0,1-1 0 16,5 2-278-16,-4-4-464 0,1 1-207 15,3-1 86-15,0-2 96 0,2 3-795 0,4-2-1004 16</inkml:trace>
  <inkml:trace contextRef="#ctx0" brushRef="#br0" timeOffset="22256.94">6967 5262 4576 0,'-2'-7'51'0,"0"0"37"0,2 7 7 0,0 0 14 16,0 0 37-16,0 0 41 0,0 0 40 15,-16 28 13-15,5 1 3 0,6 5 0 0,-3 6 8 16,5 2 0-16,-1 3 7 0,-1 0-11 16,4-1-13-16,-3-1-15 0,2-3-21 15,2-3-17-15,6-2-34 0,-5-6-147 16,1-7 0-16,3-1 0 0,0-3 0 0,3-3 0 16,-1-2 0-16,3-6 0 0,2-2-120 15,-5-5-286-15,7 0-70 0,-14 0-63 0,22-8-62 16,-10 2-66-16,-1-2-70 0,-2-6 19 15,1-2-618-15,0-2-791 0</inkml:trace>
  <inkml:trace contextRef="#ctx0" brushRef="#br0" timeOffset="22609.83">7131 5526 3727 0,'0'-11'91'0,"2"0"71"0,0 2 59 0,-2 4 48 16,0 5 56-16,6-10 18 0,-5 5 24 16,-1 5 6-16,10-9-4 0,-5 6-17 15,-5 3-19-15,16-4-26 0,-16 4-25 16,16 4-24-16,-3-1-25 0,-4 4-54 0,3 1-179 15,-1 3 0-15,-2-1 0 0,-2 4 0 16,0 1 0-16,-1 1 0 0,-5 1 0 0,-1 1 0 16,-1 2 0-16,-3 0 0 0,0-3 0 15,-1-2 0-15,5-2 0 0,-3-3 0 16,3-3 0-16,0-7 0 0,0 0 0 0,0 0 0 16,0 0 0-16,0 0 0 0,17-24 0 15,-7 7 0-15,-1-3 0 0,8-1 0 0,-4 1 0 16,-1 9 0-16,-1-1 0 15,0 3 0-15,-2 2 0 0,0 4 0 0,-2 1 0 16,-7 2 0-16,20 5 0 0,-13 1 0 16,3 2 0-16,-2-1 0 0,-1 3 0 0,4 2 0 15,-2-1 0-15,0-1 0 0,0 0 0 16,7 0 0-16,-7 1 0 0,-2-4-127 0,5-2-458 16,-4-1-106-16,1 0-152 0,1-4 8 15,-10 0 82-15,20-4-729 0,-7 0-929 0</inkml:trace>
  <inkml:trace contextRef="#ctx0" brushRef="#br0" timeOffset="22870.31">7663 5111 3959 0,'-8'-15'111'0,"3"1"82"0,2 4 60 16,3 1 47-16,-2 2 33 16,2 7 30-16,0 0 23 0,7-7 19 0,-7 7 4 15,22 12-35-15,-5 9-2 0,0 6-5 16,4 13-5-16,-3 8-358 0,-4 5-4 0,-4 4 0 15,-2 4 0-15,-3 1 0 0,-3 0 0 16,-4-1 0-16,-1 0 0 0,-1-5 0 0,-1-1 0 16,0-10 0-16,1-4 0 0,1-3 0 15,-1-5 0-15,0-6 0 0,2-7 0 0,0-4 0 16,1-5 0-16,1 0 0 0,-3-3 0 16,-1-2 0-16,4-6 0 0,-2 5 0 15,2-5 0-15,0 0-670 0,-5 3-315 16,5-3 89-16,0 0-1022 0,-17 2-1340 0</inkml:trace>
  <inkml:trace contextRef="#ctx0" brushRef="#br0" timeOffset="24007.06">8447 5166 4900 0,'5'-9'-178'16,"-5"4"80"-16,3 0 61 0,-3 5 49 16,2-6 31-16,-2 6 11 0,0 0 8 15,0 0 13-15,0 0 30 0,0 0 45 0,-19 20 29 16,-3 4 37-16,-4 11 29 0,-5 0 25 16,-1 3 16-16,-1 0 6 0,5-2 0 0,7-7-4 15,2-2-12-15,6-2-10 16,1-5-7-16,7-6-25 0,1 1-234 0,4-3 0 15,5-1 0-15,-1-3 0 0,6 0 0 16,5-1 0-16,1-1 0 0,2-3 0 0,3-2 0 16,4-1 0-16,-2 2 0 0,3-5 0 15,-1 1 0-15,-2 1 0 0,2-3 0 0,-8 1 0 16,2 1 0-16,-6 0 0 0,1 0 0 16,-1 1 0-16,-13 1 0 0,20-4 0 0,-13 4 0 15,-7 0 0-15,13 0-285 0,-13 0-561 16,10-2-103-16,-10 2 91 0,0 0-929 15,0 0-1215-15</inkml:trace>
  <inkml:trace contextRef="#ctx0" brushRef="#br0" timeOffset="24258">8270 5699 5095 0,'-10'5'91'0,"3"-1"62"0,3-1 36 0,4-3 50 16,-7 6 39-16,7-6 55 0,0 0 42 15,0 0 32-15,11 10-22 0,0-7-26 0,6-1-72 16,3 0-287-16,0-1 0 0,7-1 0 16,-2 3 0-16,5-3 0 0,-3-3 0 15,0 3 0-15,-7-1 0 0,2-1 0 16,-5 2 0-16,-4-2 0 0,0 0 0 0,-1 2 0 16,-1 0 0-16,-11 0 0 0,18-3 0 15,-11 3 0-15,-7 0-143 0,0 0-480 16,9-4-204-16,-9 4-70 0,0 0 93 0,0 0-861 15,0 0-1103-15</inkml:trace>
  <inkml:trace contextRef="#ctx0" brushRef="#br0" timeOffset="24661.68">8994 5287 5048 0,'-4'-11'198'0,"2"5"5"16,0-4-7-16,1 3-12 0,1 7-10 0,0 0-10 16,0 0 38-16,0 0 33 0,5 23 3 15,2-2-9-15,-3 0-11 0,4 15-6 0,-2 4-12 16,1 0-11-16,-3-3-11 0,2 3-55 16,-5-2-123-16,1-3 0 0,0-7 0 15,1-6 0-15,-3-3 0 0,2-2 0 16,0-3 0-16,-2-2 0 0,1-4 0 0,-1 1 0 15,2-2 0-15,-2-7 0 0,0 0 0 0,0 0 0 16,0 0 0-16,0 0 0 16,10-22 0-16,-9-1 0 0,-1-2 0 0,6-16 0 15,2-11 0-15,2-6 0 0,-1-4 0 16,5-1 0-16,-1-1 0 0,-1 4 0 0,6 5 0 16,1 5 0-16,-6 14 0 0,3 6 0 15,-3 3 0-15,0 7 0 0,-5 6 0 0,1 6 0 16,3 1 0-16,-6 4 0 0,1 1-175 15,-7 2-446-15,17 5-96 0,-7 2-167 0,-2 3 56 16,-3 4 89-16,-1 4-699 0,0 7-887 16</inkml:trace>
  <inkml:trace contextRef="#ctx0" brushRef="#br0" timeOffset="24866.2">8925 5612 4272 0,'-17'6'114'0,"4"-1"42"0,6-1 39 15,-4 0 34-15,11-4 39 0,-9 0 12 16,9 0-3-16,0 0-21 0,0 0-24 0,0 0-24 16,0 0-23-1,40-19-20-15,-19 10-57 0,11-5-74 0,3 3-85 0,1-3-91 0,1 3-103 16,2 0-130-16,1-2-138 0,0 1-177 16,8-3-53-16,-9 5 84 0,-1-1-552 15,-1 0-675-15</inkml:trace>
  <inkml:trace contextRef="#ctx0" brushRef="#br0" timeOffset="25142.67">9506 5041 3774 0,'-12'-9'260'15,"5"4"17"-15,3 2-13 0,4 3 6 0,0 0 15 16,0 0 43-16,-17 20 23 15,13 0 5-15,-1 14-1 0,1 2-10 0,0 3-17 16,4 0-19-16,2 4-30 0,0 0-26 16,3 2-96-16,1 4-157 0,2-7 0 0,3-5 0 15,-1-3 0-15,0-1 0 0,-3-7 0 16,1-6 0-16,-3-1 0 0,1-4 0 16,0-1 0-16,-2-3 0 0,-1-4 0 0,5 1-138 15,-3-6-331-15,4-1-74 16,-9-1-52-16,15-8-32 0,-8 2-35 0,1-7-16 0,-2-3 15 15,1-4-635-15,1-2-756 0</inkml:trace>
  <inkml:trace contextRef="#ctx0" brushRef="#br0" timeOffset="25447.48">9645 5481 3501 0,'7'-16'2'0,"-2"0"92"16,-1 6 59-16,-2-1 53 0,-1 4 36 15,1 1 42-15,-2 6 31 0,4-11 22 16,-4 11 27-16,7-4 14 0,-7 4 8 16,0 0-8-16,0 0-19 0,25 15-29 0,-15-9-35 15,-2 3-25-15,-1 2-21 0,1-2-201 16,-3 4-48-16,1 1 0 0,-2-3 0 0,0 5 0 15,-4-3 0-15,2 1 0 0,-2-2 0 16,0 0 0-16,0 0 0 0,0-3 0 16,-2-1 0-16,2-1 0 0,0-7 0 0,0 0 0 15,0 0 0-15,0 0 0 0,18-18 0 16,-4 0 0-16,5-2 0 0,0 1 0 0,-1 3 0 16,-5 6 0-16,-2 1 0 15,3 3 0-15,-5 2 0 0,2 3 0 0,-11 1 0 16,25 1 0-16,-15 5 0 0,1-1 0 15,0 5 0-15,-1 0 0 0,2 1 0 0,-3-1 0 16,-1 2 0-16,1 0 0 0,-1 0 0 16,-1-1 0-16,1-2 0 0,-4 1-154 0,2-1-548 15,-3 0-148-15,-1-2-34 0,0-1 81 16,0 1-829-16,-2-7-1070 0</inkml:trace>
  <inkml:trace contextRef="#ctx0" brushRef="#br0" timeOffset="25708.05">10129 5132 4874 0,'4'-21'165'0,"-1"6"40"0,1 1 44 16,2 4 37-16,0 5 18 15,2 1 17-15,-8 4 10 0,19 11 6 0,-1 11 0 16,-2 9 0-16,-1 15-15 0,-1 5-199 16,-7 4-123-16,1 7 0 0,-5 1 0 0,-3 4 0 15,-3-2 0-15,-1-1 0 0,-2-4 0 16,-2-2 0-16,1-1 0 0,-3-6 0 0,5-10 0 15,-2-3 0-15,0-4 0 0,1-10 0 16,5-6 0-16,-3-3 0 0,2-3 0 16,0 0 0-16,0-4 0 0,2-2 0 15,0-6 0-15,-3 7 0 0,3-7-20 0,-9 1-741 16,9-1-206-16,0 0 90 0,0 0 84 16,-13-10-830-16,13 10-1063 0</inkml:trace>
  <inkml:trace contextRef="#ctx0" brushRef="#br0" timeOffset="26341.48">10927 5307 4220 0,'10'-12'-52'0,"-5"1"80"0,3 1 47 15,-4 0 41-15,2-1 29 0,-1 3 29 16,3-1 15-16,-3 2 16 0,2-1 2 0,0 3-1 15,-2-1-11-15,-5 6 1 0,0 0 11 16,16 10 13-16,-14-1 8 0,-2 9 7 0,-4 14 0 16,-13 11-2-16,-3 2 11 0,-4 3 9 15,-4-2 8-15,-3-2-90 0,3 0-171 16,-3-7 0-16,10-7 0 0,6-5 0 16,1-6 0-16,5-6 0 0,3-1 0 0,5-3 0 15,1 0 0-15,0-9 0 0,9 12 0 16,4-10 0-16,6 1 0 0,8-5 0 0,13-1 0 15,-1-2 0-15,0-2 0 0,1-2 0 16,-4 0 0-16,0 3 0 0,-4-3 0 0,-7 4 0 16,-2 3 0-16,-8-1 0 0,-1-1 0 15,-3 2 0-15,-2 2 0 0,3-1 0 16,-12 1-140-16,13-3-571 0,-13 3-148 0,0 0-25 16,0 0 89-16,10 6-838 0,-10-6-1072 15</inkml:trace>
  <inkml:trace contextRef="#ctx0" brushRef="#br0" timeOffset="26610.47">10828 5898 5007 0,'-17'4'293'0,"4"-1"46"0,5-1 25 0,8-2 23 16,-11 5 43-16,11-5 15 0,-6 5 19 15,6-5-3-15,0 0-460 0,20 12-1 0,-2-10 0 16,11-1 0-16,12-1 0 0,7 0 0 15,-1 0 0-15,1-1 0 0,-2 1 0 16,-6-2 0-16,-7 0 0 0,-7 2 0 16,-5-2 0-16,-6 2 0 0,-2 0 0 0,3-2 0 15,-5 1 0-15,-2 1 0 0,-9 0 0 16,14-2 0-16,-6-2 0 0,-8 4 0 0,3-6 0 16,-3 6-361-16,0-8-659 0,0 8 101 15,-7-9 95-15,7 9-899 0,-13-5-1157 0</inkml:trace>
  <inkml:trace contextRef="#ctx0" brushRef="#br0" timeOffset="27411.52">11952 5273 4937 0,'0'0'-40'0,"5"-6"60"15,-5 6 43-15,2-8 32 0,-2 2 19 16,0 6 16-16,2-11 10 0,-2 4 11 16,0 7 3-16,5-15-1 0,-5 7 12 0,0 0 0 15,0 8 12-15,0-11 1 0,-3 4 2 16,3 7-10-16,-6-9-12 0,4 7-16 0,2 2-11 15,-16 2-11-15,2 3 1 0,-1 8-2 16,-8 8 5-16,2 6 6 0,-6 9 1 0,5 5-68 16,4 6-63-16,4-1 0 0,2-7 0 15,6-1 0-15,2-2 0 0,4-3 0 16,4 1 0-16,3-2 0 0,4-3 0 0,-2-4 0 16,0-8 0-16,3-2 0 0,1-3 0 15,3-3 0-15,-2-2 0 0,4-4 0 0,0-3 0 16,6 0 0-16,-1-3 0 0,-1-4-60 15,-1-2-583-15,11-3-157 0,-3-5-107 16,-4 4 82-16,-4 0-861 0,-4 5-1120 16</inkml:trace>
  <inkml:trace contextRef="#ctx0" brushRef="#br0" timeOffset="27727.04">12186 5648 4729 0,'0'0'106'0,"0"0"55"16,0 0 33-16,-13-21 11 0,13 21 9 15,0 0 3-15,1-10 6 0,-1 10-2 16,11-5-4-16,-11 5-15 0,14-2-20 16,-14 2-11-16,18 7-9 0,-7 1 1 0,-2 3 5 15,1 3 16-15,-2 4 19 0,-5 3 14 16,-3 0-165-16,-1 3-52 0,-5 8 0 16,-4-1 0-16,4 0 0 0,-1-9 0 0,1-2 0 15,5-8 0-15,-3 2 0 0,2-3 0 16,2-4 0-16,2 0 0 0,3-1 0 0,3-2 0 15,1-1 0-15,3-1 0 0,1 0 0 16,1-2 0-16,1-2 0 0,-1 0 0 16,0-1 0-16,0 1 0 0,5-2 0 0,-4 2 0 15,2 0 0-15,2-2 0 0,-2-1 0 16,1 0-21-16,-4 1-621 0,2-3-101 16,1 0-167-16,-3 0 85 0,-2 1 82 0,2-3-722 15,-3 1-913-15</inkml:trace>
  <inkml:trace contextRef="#ctx0" brushRef="#br0" timeOffset="28161.09">12926 5309 3901 0,'-2'-11'-26'0,"-5"2"58"0,5 4 48 0,2 5 30 0,-3-10 36 0,3 10 23 0,0 0 21 15,-10-1 30-15,10 1 24 0,-14 11 29 0,3 2 25 16,0 2 13-16,-4 9 5 0,0 3-4 16,1-1-8-16,3-4-18 0,5-1-18 0,3-3-17 15,-1 0-17-15,4-5-22 16,6 3-152-16,-1-4-60 0,4-1 0 0,5-5 0 0,5-3 0 15,-2-1 0-15,3-4 0 16,5-3 0-16,-3-2 0 0,-1 1 0 0,-1-5 0 16,-2-1 0-16,-2 1 0 0,-2-3 0 15,-3-1 0-15,-5-1 0 0,2-1 0 0,-6 0 0 16,-4-2 0-16,0-4 0 0,-6 3 0 16,3-1 0-16,-3 4 0 0,-1 3 0 0,1 3 0 15,-3 2 0-15,-1 5 0 0,0 3 0 16,3 1-253-16,9 0-179 0,-25 5-58 15,14 4-56-15,-3-1-65 0,3 0-86 0,2 1-51 16,2 0 65-16,2-3-586 0,3-1-729 16</inkml:trace>
  <inkml:trace contextRef="#ctx0" brushRef="#br0" timeOffset="28427.46">12908 5343 3214 0,'12'3'-67'0,"-1"0"67"16,-2 1 53-16,-9-4 52 0,20 3 43 0,-15 1 44 0,6 1 20 16,-1 0 20-16,2 4 22 15,0 4-1-15,2 1 42 0,8 10 10 0,-8 3 1 16,4 6 1-16,0 6-10 0,2 5-7 15,-4 1-11-15,2 2-20 0,-3-1-12 0,-7-7-9 16,-1 3-17-16,-3 1 9 0,-4-4 7 16,0 1-153-16,-2-2-84 0,-3-2 0 0,-3-4 0 15,4-8 0-15,0-3 0 0,-1-2 0 16,-3-4 0-16,3-3 0 0,-6 0 0 0,2-4 0 16,-4 1 0-16,1-6 0 15,-3 1 0-15,2-6 0 0,-8-1 0 0,0-3 0 0,-8-7 0 16,4-5 0-16,0 1 0 15,3-6 0-15,1 0 0 0,2-1 0 0,0 0 0 16,10 2-2-16,-1 3-776 0,2-3-184 16,5 0 77-16,-1-2 97 0,4 1-836 0,2-3-1064 15</inkml:trace>
  <inkml:trace contextRef="#ctx0" brushRef="#br0" timeOffset="28698.55">13378 4953 4631 0,'-2'-12'82'0,"0"6"32"0,2 1 25 15,0 5 35-15,0 0 41 0,0 0 60 0,-16 20 26 16,10 1 24-16,2 3-2 0,-2 12-11 16,6 3-21-16,-2 2-27 0,2 0-22 0,4 2-28 15,0-6-17-15,0 4-105 0,0-5-92 16,0 0 0-16,1-4 0 0,1-5 0 0,-3-4 0 15,-1-2 0-15,2-4 0 0,2-2 0 16,-6-2 0-16,6-2 0 0,-2 0-414 16,-1-6-131-16,1-1-116 0,3 0-122 0,-7-4-37 15,0 0 90-15,0 0-711 0,22-11-892 16</inkml:trace>
  <inkml:trace contextRef="#ctx0" brushRef="#br0" timeOffset="28992.07">13514 5279 4271 0,'4'-17'123'0,"-1"3"62"16,-1 4 46-16,0 1 54 0,2 3 42 15,-4 6 3-15,3-6 17 0,-3 6 28 0,0 0 10 16,12 15-4-16,-6 0-39 0,0 0-31 16,-1 5-29-16,2 3-266 0,-2-1-16 0,1 1 0 15,-3 1 0-15,3-2 0 0,-1 0 0 16,-3-5 0-16,3 0 0 0,-1-1 0 0,-3-4 0 16,1-2 0-16,2 0 0 15,0-5 0-15,-4-5 0 0,14 2 0 0,-14-2 0 16,22-17 0-16,-7 4 0 0,6-12 0 15,0 1 0-15,2 2 0 0,-2 0 0 0,1 3 0 16,-6 3 0-16,-3 8 0 0,-1 1 0 16,-1 2 0-16,-2 1 0 0,-9 4 0 0,16 0 0 15,-16 0 0-15,15 7 0 0,-8-2 0 16,2 1 0-16,-2 0 0 0,0 1 0 0,4 2 0 16,-6-2 0-16,4-4-618 0,1 4-146 15,-2-4-154-15,1 1 90 0,0-2-894 16,-1-1-1155-16</inkml:trace>
  <inkml:trace contextRef="#ctx0" brushRef="#br0" timeOffset="29228.26">14020 4979 5005 0,'-2'-24'167'0,"2"7"74"0,0 3 41 0,0 4 24 15,4 5 31-15,-4 5 40 0,0 0 40 16,0 0 2-16,25 19 3 0,-11 8-204 0,-1 7-218 15,2 18 0-15,-5 3 0 0,-5 4 0 16,-1 6 0-16,-6 2 0 0,-2 2 0 0,-3 2 0 16,-3-6 0-16,-3 2 0 0,-1-3 0 15,-3-5 0-15,2-6 0 0,-2 0 0 16,1-3 0-16,-2-7 0 0,6-8 0 16,-3-5-645-16,-1-1-331 0,2-7 92 0,-2-4-1050 15,7-8-1354-15</inkml:trace>
  <inkml:trace contextRef="#ctx0" brushRef="#br0" timeOffset="32247.05">6281 6486 4848 0,'4'-10'-257'0,"0"1"60"16,-1 5 54-16,-3-2 44 0,0 6 31 16,4-8 15-16,-4 8 8 0,0 0 6 0,0 0 32 15,0 0 33-15,0 0 26 0,0 25 8 16,-4-6 10-16,4 5 13 0,-5 11 5 0,5-4-2 15,-4 4 2-15,-1 1-7 0,1-1-4 16,0 1 0-16,3-9 0 0,-6-3-5 16,3 1-2-16,2-5-2 0,-1-3-1 0,-1-2-7 15,2 0-3-15,2 0-4 16,-2-7-4-16,2 1 2 0,0-1-3 0,0-8 3 16,0 14-7-16,-1-7-1 0,1-7-1 15,0 10-5-15,0-10-4 0,-2 8-2 0,2-8-3 16,2 7-2-16,-2-7-2 0,0 0-2 15,1 9 5-15,-1-9 6 0,8 5 3 0,-8-5 5 16,17 6 2-16,-6-5-3 16,2 1-4-16,5-1 1 0,1-1-3 0,5 2-2 15,7 0-4-15,11-4 3 0,4 0-9 16,2-1 0-16,14-2-2 0,5-2-1 0,3-2 0 16,3 1-6-16,1 1 2 0,-2 1-7 15,-1-2-11-15,-1 1-1 0,-9 0 1 16,-1 0-1-16,-19 5-4 0,-1-2 7 0,-7 1-8 15,-11 1 7-15,0 0-3 0,-3 0 7 16,-4 1-5-16,0-1 1 0,0 0 1 0,-2 2 3 16,1-1-3-16,4-3 0 0,-2 2 0 15,5 0 3-15,0 0-3 0,2 1 0 0,4-3 2 16,1 3 0-16,12-2 0 0,2-1 1 16,2 3-2-16,-1-1 3 0,4 1-3 15,-4-3-1-15,3 0 4 0,-1 2 0 16,0 1-4-16,0-1 2 0,-2 2-2 0,-6-4 4 15,-2 4 0-15,2-3-1 0,-4 2 0 0,5-3 0 16,2 1 2-16,2-4 0 16,-1 1-4-16,2 1 5 0,2-2 2 0,-2 3-2 15,-2-2-1-15,-1 1 2 0,2 0 0 16,-11 1 1-16,-4 3-1 0,-1 1-4 0,-7-2-3 16,0 2 2-16,-4 0-1 0,1 0 0 15,1 0 0-15,-5 0 5 0,-12 0-4 0,25 0 1 16,-9 0 2-16,-3 0 0 0,5 0 10 15,3 0 1-15,8-4 1 0,-2 3-1 0,14-2 12 16,0 1-15-16,-3 0-6 0,-4 2 5 16,-9 0-4-16,-2 0-2 0,-5 0-7 15,-3 0 8-15,1 2 3 0,-4-2-3 16,-12 0-4-16,24 1 8 0,-15-1-10 16,-9 0 4-16,17 0-3 0,-17 0 4 0,17 1 4 15,-17-1-3-15,19 0-4 0,-19 0 2 16,15 0-2-16,-15 0 2 0,16-1-3 0,-16 1 4 15,0 0-3-15,16 0 1 0,-16 0 2 16,0 0-10-16,14 1 11 0,-14-1-1 0,0 0-4 16,0 0 4-16,0 0 4 0,0 0 4 15,15 0 0-15,-15 0 11 0,0 0 2 0,0 0 15 16,0 0 7-16,0 0 8 0,12-2-6 16,-12 2 9-16,0 0-19 0,6-7 3 15,-6 7 2-15,2-5-11 0,-2 5 1 0,0-9-3 16,0 9-5-16,1-9 1 0,-1 9-6 15,-1-11-1-15,1 4-4 0,-2-2 0 16,0-3 0-16,0 0-1 0,-2-5-5 16,1 2-5-16,2-4 6 0,-1-4 4 0,-2 0-14 15,2 0 1-15,0-3 4 0,-3-6-7 16,1 6 4-16,1 4 4 0,-1-1-11 0,-1 2 10 16,1-3-1-16,1-1 2 0,-1 1 20 15,0-10 4-15,1 9 3 0,-1 1-3 0,0-2-3 16,4 2 3-16,-1 0 3 15,-4 1 4-15,3 4 2 0,0 4 9 0,2 0 2 16,-2 2 3-16,0 2 2 0,2 0 0 16,0 1-7-16,0 1 0 0,-1 3-1 0,-1-1-14 15,2 7-35-15,0-11 0 0,-2 6 0 16,2 5 0-16,0-7 0 0,0 7 0 0,0 0 0 16,0-13 0-16,0 13 0 0,0 0 0 15,-2-11 0-15,2 11 0 0,0 0 0 0,0-7 0 16,0 7 0-16,0 0 0 0,0 0 0 15,0 0 0-15,-2-8 0 0,2 8 0 16,0 0 0-16,0 0 0 0,0 0 0 0,0 0 0 16,0 0 0-16,0 0 0 0,0 0 0 15,0-9 0-15,0 9 0 0,0 0 0 16,0 0 0-16,0 0 0 0,0 0 0 16,0 0 0-16,-5-3-440 0,5 3-311 0,0 0-166 15,0 0 66-15,-33 12 80 16,19-4-746-16,-2 3-963 0</inkml:trace>
  <inkml:trace contextRef="#ctx0" brushRef="#br0" timeOffset="34132.91">7287 8043 4038 0,'-1'19'-93'0,"-4"-2"51"15,3-1 35-15,0-1 36 0,2-3 24 16,2 2 18-16,0-2 23 0,4-2 14 15,2 2 10-15,-1-3 4 0,7 0-3 0,-1-5-7 16,2 0-1-16,1-3-13 0,-2-1-6 16,4-3-8-16,1 1-7 0,0-1-7 15,2-2-3-15,-6 0-4 0,2 0-6 0,-6 0 2 16,1-1-2-16,-2 1-5 0,-1 0 0 16,-1-2-5-16,1-1-2 0,-5-1-2 0,5-1-3 15,-2-1-2-15,-2 1 1 0,-1-3 6 16,-2-3-1-16,2-2 11 0,-3 0-4 15,-1-2-3-15,2-7 0 0,-2 4 2 0,2-1 2 16,-2 0 6-16,2 3 5 0,0 1 4 16,-2 0-6-16,0 0-2 0,0 1-4 0,4 0-4 15,-2 1 5-15,0 0-1 0,4-2 5 16,-1-1-1-16,1 3-6 0,1-3 2 16,7-5-11-16,4 2-1 0,2 0 1 15,1 4-3-15,1 4-4 0,0 2 3 0,-3 7-1 16,-2 5-2-16,-2 4 5 0,4 7 15 15,-2 3 12-15,3 8 5 0,-4 6 6 0,-4 4-5 16,1 1 4-16,-3 1 0 0,-2 2-5 16,-1-1-6-16,2-1-5 0,-3 2-15 0,4-4-48 15,-1-1 0-15,-1-5 0 0,1-3 0 16,5 4 0-16,3-1 0 0,-2-8 0 0,0-5 0 16,4-2 0-16,-3-5 0 0,3-3 0 15,2-1 0-15,2-3 0 0,9-6 0 0,1-2 0 16,-5-3 0-16,3-3 0 15,-3-2 0-15,-4-2 0 0,1-3 0 0,0-4 0 16,-2-1 0-16,0-10 0 0,-6-2 0 16,1 7 0-16,-4 0 0 0,-1 2 0 0,-1 3 0 15,-1 7 0-15,-5 5 0 0,1 3 0 16,-4 1 0-16,1 4 0 0,0-1 0 16,-3 2 0-16,1 2 0 0,-2 0 0 0,0 6 0 15,0 0-225-15,-2-9-386 0,2 9-171 16,0 0-99-16,-5-4 74 0,5 4-854 0,0 0-1099 15</inkml:trace>
  <inkml:trace contextRef="#ctx0" brushRef="#br0" timeOffset="36170.48">10030 6212 4325 0,'0'-9'-174'0,"0"1"46"0,0 8 52 0,0-14 45 15,0 7 19-15,0 7 36 0,-2-12 18 0,2 12 13 16,0-8 5-16,0 8-7 16,2-9-9-16,-2 9-6 0,0 0 13 0,0 0 32 15,0 0 15-15,0 40 10 0,0-15 10 16,-2 13 8-16,-1 2 2 0,0 4-3 16,1 1 3-16,2 1-2 0,-2-2-7 0,6 1-8 15,-1-5-1-15,0-1-16 0,-1-3-2 16,0-5-9-16,4-7-9 0,-5 1-4 0,3-4-9 15,0-4-5-15,0-1-4 0,-3-5-3 16,-1 2-1-16,2-1-3 0,1-3 4 0,-1-3 7 16,0 3 5-16,-2-9 9 0,3 12 5 15,-1-7-6-15,-2-5 5 0,0 8-3 0,0-8-16 16,2 7 6-16,-2-7-6 0,0 0-5 16,6 7-2-16,-6-7-12 0,3 5-3 15,-3-5 1-15,0 0-1 0,20 2-7 16,-20-2-4-16,18 0 0 0,-18 0-2 0,25-2-1 15,-9 1-3-15,4-1-3 0,5-1 6 16,6 0-7-16,6-1 0 0,4-2-4 0,3 1 3 16,2 0-5-16,8-2-2 0,-6 0-5 15,0 3 10-15,-1 0-13 0,3 0 3 16,-3 1 3-16,2 5 3 0,-10-4 2 0,1 1 1 16,-8 1-5-16,-5 0-6 0,-4 1 2 15,4-1 2-15,-6 0 4 0,1 0-3 16,1 0 4-16,1 0-1 0,1-1 3 0,0-2-6 15,0 2 0-15,6 0 2 0,10-3-5 16,-4 0-3-16,5 1 11 0,0-1-1 0,4-1-4 16,-3 2 4-16,3-1-1 0,0 1-2 15,-4 0 4-15,0 2-3 0,-5-2 1 16,-4 2-1-16,-6-1 5 0,-1 2 2 0,-1-2 9 16,0 2 2-16,0-2 9 0,-3 2 5 15,5 0 7-15,-6-1 4 0,6-1 5 0,-6-1 4 16,3-1-1-16,3 0 1 0,-2 1 0 15,2 1-1-15,7-4-31 0,-3 1-24 0,-6-1 0 16,7-1 0-16,-2 4 0 0,-7-2 0 16,2-1 0-16,-6 3 0 0,-1 2 0 15,2-1 0-15,-3-2 0 0,0 2 0 0,1-1 0 16,-4 2 0-16,2-1 0 0,1-2 0 16,-2 1 0-16,2 1 0 0,2-1 0 15,5-2 0-15,-2 0 0 0,-1-2 0 16,4 1 0-16,-2-1 0 0,2 2 0 0,-1-1 0 15,1 0 0-15,-2 1 0 0,-2 2 0 16,0-1 0-16,-4 3 0 0,2-3 0 0,-2 2 0 16,3-2 0-16,-4 3 0 0,-2 0 0 15,4-2 0-15,0 1 0 0,-1-2 0 16,-2 1 0-16,4 0 0 0,-2-1 0 0,1 0 0 16,0 1 0-16,-2-1 0 0,1 3 0 15,0-2 0-15,-4-1 0 0,3 3 0 16,-5-1 0-16,-11 2 0 0,23-1 0 0,-14 1 0 15,-9 0 0-15,18-4 0 0,-18 4 0 16,15 0 0-16,-15 0 0 0,9-2 0 0,-9 2 0 16,0 0 0-16,18-2 0 0,-18 2 0 15,0 0 0-15,0 0 0 0,12-2 0 16,-12 2 0-16,0 0 0 0,0 0 0 0,0 0 0 16,14 0 0-16,-14 0 0 0,0 0 0 0,0 0 0 15,0 0 0-15,0 0 0 0,0 0 0 16,11-3 0-16,-11 3 0 0,0 0 0 15,0 0 0-15,4-5 0 0,-4 5 0 16,5-10 0-16,-3 3 0 0,-2-2 0 0,1-3 0 16,-1 0 0-16,2-2 0 0,0-4 0 0,0-5 0 15,2-1 0-15,-1 3 0 0,-1 1 0 16,0 2 0-16,2 3 0 0,-1 2 0 16,-3 1 0-16,0 2 0 0,2 3 0 15,-2-2 0-15,0 9 0 0,3-12 0 0,-3 7 0 16,0 5 0-16,0-8 0 0,0 8 0 15,-3-7 0-15,3 7 0 0,0 0 0 0,0 0 0 16,-5-6-17-16,5 6-746 0,0 0-188 16,0 0 66-16,-15-1 92 0,15 1-833 0,-19 7-1066 15</inkml:trace>
  <inkml:trace contextRef="#ctx0" brushRef="#br0" timeOffset="38107.04">11518 7351 4232 0,'-2'-8'-163'0,"2"8"51"15,0 0 44-15,0 0 39 0,0 0 40 0,-9-7 36 16,9 7 16-16,0 0 14 0,0 0 7 16,-9-4-2-16,9 4 7 0,0 0-6 15,0 0 5-15,-2-7 1 0,2 7 13 16,0 0 10-16,0 0 10 0,-5-9 2 0,5 9 5 16,0 0 4-16,0 0-10 0,0 0 2 15,-9-3-8-15,9 3-8 0,0 0-7 16,-14-2-11-16,14 2 1 0,0 0-9 0,-21 0-6 15,21 0-5-15,-15 0 0 0,15 0-8 16,-21 2-1-16,21-2-5 0,-23 1-10 0,11 1-1 16,1 0-8-16,-2 0-5 0,-2 2-2 15,2-1-4-15,-3 3-1 0,1 1 3 16,-1 4-5-16,2 1-6 0,-9 4 2 16,1 6-1-16,2-1 2 0,2 7-6 0,-1 3 0 15,4 3 4-15,-2 7 4 0,-4 2 14 16,7 2 1-16,5-8 8 0,0 1 3 0,4 1-10 15,4 1 3-15,2-4 5 0,4-1-3 16,6-5 6-16,9 1-9 0,5 3 6 0,4-12-20 16,14 1 2-16,4-6-8 0,4-3 1 15,-3-11-10-15,3-3-9 0,10-5-17 0,-2-4-19 16,0-4-14-16,-1-4 11 0,-7 0-4 16,-2-2 4-16,-2 0 5 0,-6-4 13 15,-9 5 1-15,-1-3 16 0,-4 0 24 16,-4-4 17-16,-7-1 21 0,-2-3 19 0,-4-4 12 15,-9-4 7-15,-1-3 5 0,-9-11-1 16,-7 0-12-16,-2-5-12 0,-7 0-30 16,-5 9-50-16,-5 7 0 0,-3 3 0 0,-6 10 0 15,-4 7 0-15,3 16 0 0,-5 4 0 16,-6 10-151-16,-2 9-84 0,1 3-78 0,3 4-95 16,5 1-99-16,2 4-123 0,5 0-179 15,3-3 59-15,10-4 87 0,6-4-604 0,-1-2-727 16</inkml:trace>
  <inkml:trace contextRef="#ctx0" brushRef="#br0" timeOffset="39231.98">5628 4780 1263 0,'-2'-10'292'0,"-1"1"-69"15,-2 3-12-15,3-3-12 0,0 2-13 0,-1 0-15 16,3 7-13-16,-2-14-12 0,0 9-10 16,2 5-14-16,-2-8-17 0,2 8-4 0,0 0 14 15,0 0 19-15,0 0 5 0,11 32 4 16,-4-9-7-16,-2 11-2 0,3 2-8 15,-3 4 0-15,-1-1-11 0,1 0-8 16,-2 0-8-16,-1 1-12 0,0-3-5 16,0-5-8-16,-2-7-9 0,0-3-7 0,-2 1-4 15,2-4-7-15,0 0-16 0,-2-7-27 0,2 1-39 16,0 0-44-16,-2-5-68 0,2-1-88 16,0-7-95-16,0 0-110 0,0 0-171 15,0 0 20-15,-6-26-335 0,9 2-405 0</inkml:trace>
  <inkml:trace contextRef="#ctx0" brushRef="#br0" timeOffset="40391.21">5659 4672 2486 0,'-2'-10'6'16,"2"1"24"-16,-2 3 13 0,2-2 4 0,0 8 5 15,-2-8-3-15,2 8 3 0,2-12 1 16,2 7-1-16,1 0 1 0,5 1-7 15,3 1 1-15,2-2-3 0,6 0-5 0,4-1-6 16,11 0 1-16,4 2-3 0,6-4-2 16,7-1 16-16,4-3 5 0,4 0 9 0,4 4 3 15,3-5-4-15,3 1 1 0,3 1-4 16,1-1-11-16,-1-3 4 0,6 4-17 0,0-1 3 16,22-2-1-16,-23 4-5 0,23-5-5 15,-21 2-1-15,1 1-4 16,-1-1-2-16,2 4 4 0,-3-3-8 0,17-3 7 0,-18 4-2 15,-4 3 0-15,1-3-3 16,-1 3 2-16,1 2 0 0,-2-4 1 0,-3 0-3 16,2 2 1-16,-4 1 5 0,0 0-5 15,0 1-6-15,-1-1 5 0,0-3 0 0,3 2-6 16,1-1 13-16,-1-1-2 0,-5 2 5 16,3-7 7-16,-2 4-5 0,1 1-4 15,-1-1-4-15,-1-1-2 0,2 0 2 0,0 1 1 16,-5-2-7-16,2-1 5 0,-3 2-10 15,-1 1 5-15,-1-2-2 0,-3 3-1 16,0 2 1-16,-2-1-3 0,0 2-3 0,-9 2-1 16,-1 0 2-16,-2 0-2 0,0 2 1 15,-5-3 0-15,-4 5 7 0,-7-3-5 16,0 2-1-16,-2-3 0 0,0 2 4 0,11-6-1 16,0 2 7-16,6-1 6 0,9-4 10 15,10 1 0-15,4-2-4 0,7 0-2 16,7 0-1-16,19-1-2 0,6 3-5 0,2 0 1 15,0 2-2-15,-18 4 2 0,-2 4-5 16,-2 1-1-16,-3 1-3 0,-4-1 0 0,-7 4-1 16,-5-4-1-16,-13 3-1 0,-2-3-1 15,-3 0 5-15,1 0-1 0,-3-2-3 0,3-1-1 16,11 0 3-16,4-3-1 16,0 1-3-16,1 0 0 0,1 2 0 0,-2-1-2 15,3 3 1-15,-1-3-4 0,0 1 5 0,-12 3-2 16,-1 1-1-16,-3 1 5 15,-5 0-3-15,-2-2 0 0,-2 2 4 0,0 1 11 16,0-1 15-16,2-2 8 0,2 0 6 16,3 0-4-16,3-4-5 0,2 4-5 0,11-1 0 15,-4-5-4-15,-12 5-5 0,-3 1-3 16,-1 0 0-16,-12 0-1 0,-4 1 2 0,-9-1-3 16,0 2 3-16,-2-4 9 0,-4 4 3 15,-12-2 2-15,22 0-4 0,-22 0 8 16,18 0 10-16,-18 0 10 0,18 0 11 0,-18 0 15 15,16 0 0-15,-16 0 4 16,23-2-1-16,-12 2-7 0,3 0-13 0,1-1-3 16,-15 1-5-16,29 0-2 0,-17 0-12 15,-12 0-6-15,20 1-1 0,-20-1-3 0,21 0-6 16,-13 2-1-16,-8-2-2 0,15 0-4 16,-15 0 3-16,15 2 0 0,-15-2-8 0,16 3 2 15,-16-3 0-15,15 2 2 0,-15-2-4 16,15 2 0-16,-15-2-1 0,12 3-2 15,-12-3 2-15,9 1 2 0,-9-1-5 0,0 0 4 16,10 3-8-16,-10-3 0 0,0 0-8 16,9 8 6-16,-5-3 3 0,0 6 0 15,-3 1-4-15,4 3 3 0,-1 6-6 16,-1 3 5-16,-3 13 1 0,4 0 0 0,-4 3 2 16,0 1 2-16,-2 1 2 0,0 0-3 15,-1-3 15-15,-4 0 6 0,4-3 16 0,-5-2 11 16,3 0 10-16,-3-4 6 0,5-5 5 15,-4-6 2-15,3-2 5 0,3-1 1 16,-3-1-4-16,0-2-3 0,2-2-7 0,0 1-5 16,2-4-70-16,0 3-2 0,0-1 0 15,-1-2 0-15,1-1 0 0,0-7 0 16,0 14 0-16,-2-7 0 0,2-7 0 0,0 11 0 16,0-11 0-16,-2 8 0 0,2-8-31 15,0 0-321-15,-2 6-163 0,2-6-207 16,0 0-182-16,-21-1 78 0,7 0 90 0,-6-3-660 15,-16-6-849-15</inkml:trace>
  <inkml:trace contextRef="#ctx0" brushRef="#br0" timeOffset="41782.75">9083 3220 3474 0,'-7'-14'-164'0,"-1"4"32"16,0 1 38-16,1 0 30 15,-1 5 34-15,-2-3 21 0,-1 3 28 0,-2 1 23 16,-1 1 10-16,-4 2 11 0,-5 5 10 15,-8 10 36-15,-13 10 3 0,2 4 35 0,-1 7 3 16,2 5 6-16,0 5 9 0,-5 15 4 16,11-10 2-16,5 0-9 0,6-1-5 15,6-4-2-15,11-6 1 0,3-1 3 0,8-5 15 16,7 1 6-16,7-6 9 16,12 5-5-16,8-8-15 0,5-6-12 0,9-4-15 0,4-4-14 15,5-5-9-15,1-6-14 16,3-2-6-16,3-5-12 0,3-3-16 0,-4-5 0 15,-6-4-7-15,-5 0-8 0,-8-3-4 16,-6-1 3-16,-12 1-7 0,-5-3-9 0,-5-2-1 16,-7-5-3-16,-8 1-2 0,-5-1-9 15,-7-8-8-15,-10-8 1 0,-4 1-2 16,-8 3-11-16,-7 0 2 0,0 7-4 0,-8 6-6 16,2 7 0-16,0 11 0 0,0 7-7 15,-5 7 10-15,-8 4-7 0,-1 9 2 0,1 1 3 16,8 5 0-16,13-4-6 0,5 2 3 15,6 1 0-15,11-1 11 0,8-2-11 0,4-2 18 16,9 1 7-16,3 2 11 0,12 2 9 16,6-4 2-16,6-3-1 0,2-1 5 15,4-1-10-15,-2-7 0 0,0 1 0 0,-10-2-7 16,-3 0 6-16,-6-2 7 16,-6 1 10-16,1 0 4 0,-3-2-4 0,-13 0-8 15,21-2-3-15,-21 2-34 0,13 0-6 16,-13 0-53-16,9-6-92 0,-9 6-91 0,9-4-99 15,-9 4-131-15,-2-7-164 0,2 7-264 16,0 0 82-16,-9-10 93 0,9 10-608 16,-11-9-783-16</inkml:trace>
  <inkml:trace contextRef="#ctx0" brushRef="#br0" timeOffset="43663.24">3438 9823 2710 0,'-7'-9'310'0,"7"9"-24"15,-5-6-11-15,5 6-44 0,-4-7-25 0,4 7-43 16,0 0-36-16,0 0 2 0,0 0 30 16,0 0 20-16,-5 29 6 0,7-10-3 0,1 13-8 15,1 4-16-15,1-2-11 0,4 1-19 16,-4 1-14-16,1-3-11 0,-1-1-3 0,-1-8-14 16,-2-2-11-16,0-4-12 15,-2-1-26-15,3-2-31 0,-2-2-33 0,-1-2-39 0,0 0-40 16,0-3-47-16,0-3-68 0,0-5-74 15,0 0-58-15,0 0-51 0,0 0-32 16,0 0-28-16,0 0-39 0,-4-39-10 16,4 13-437-16,3-12-428 0</inkml:trace>
  <inkml:trace contextRef="#ctx0" brushRef="#br0" timeOffset="43811.59">3464 9885 2541 0,'-4'-62'2'16,"0"4"55"-16,-1-2 42 0,-3 6 44 16,-2 5 35-16,5 15 22 0,-1 6 17 0,4 7 0 15,-3 5-16-15,3 0-26 0,-2 4-22 16,2 2-24-16,2 3-31 0,0 7-41 15,-3-11-43-15,3 11-69 0,0 0-91 0,0 0-91 16,0 0-108-16,0 0-190 0,18 31-40 16,-7-15 55-16,1 1-184 0,5 11-196 0</inkml:trace>
  <inkml:trace contextRef="#ctx0" brushRef="#br0" timeOffset="44153.84">3772 9736 2305 0,'3'-5'301'0,"-3"5"34"16,2-9 1-16,-2 9-12 0,0 0-10 0,4-7-31 16,-4 7-12-16,0 0 30 0,0 0 5 15,3 29-15-15,-1-10-27 0,0 3-24 0,2 3-21 16,-1 9-22-16,6 0-35 0,-4-1-14 16,-1-6-13-16,-2-5-17 0,3 0-9 0,-3-4-14 15,0-1-8-15,0-5-7 0,0-1 3 16,0 0 32-16,-1-2 34 0,-1-4 22 15,0-5-6-15,0 0-14 0,0 0-15 16,0 0-136-16,0 0 0 0,-5-36 0 16,1 1 0-16,2-4 0 0,2-9 0 0,2-15 0 15,2-7 0-15,3-1 0 0,5 1 0 16,-1 6 0-16,-3 9 0 0,0 16 0 0,0 4 0 16,-5 12-121-16,3 6-182 0,2 5-53 15,-2 6-56-15,-1 3-67 0,-5 3-70 0,0 0-137 16,20 10-94-16,-13 1 85 0,0 0-601 15,3 10-754-15</inkml:trace>
  <inkml:trace contextRef="#ctx0" brushRef="#br0" timeOffset="44294.34">3804 9982 3754 0,'-9'4'82'0,"6"-3"24"0,3-1 5 15,0 0 2-15,0 0 4 0,0 0-5 16,0 0-13-16,0 0-12 0,0 0-13 0,0 0-40 15,0 0-59-15,21-24-91 0,-6 19-115 16,0 0-149-16,6-1-209 0,0 1 4 16,-2 1 62-16,2 4-239 0,4-2-252 0</inkml:trace>
  <inkml:trace contextRef="#ctx0" brushRef="#br0" timeOffset="44809.35">5099 9593 2193 0,'7'-8'88'0,"-5"1"45"0,0-2 42 16,0 2 20-16,0 1 20 0,-2-1 18 15,-2-2 10-15,2 9 6 0,0-15-3 16,-4 4-8-16,4 5-12 0,-2-3-8 16,-3 2-9-16,0 0-19 0,5 7-23 15,-11-11-10-15,2 9-27 0,9 2-8 0,-23 0-9 16,6 4-14-16,1 3-14 0,-5 2-8 16,5 2-8-16,-2 2-8 0,7-1-9 0,-3 5-6 15,5 0-5-15,5-1-5 0,0 1-4 16,3 1 0-16,2 0-5 0,1-1-8 0,4-2-2 15,1 6-3-15,3-4 3 0,1 0-1 16,2 1-8-16,-1-3 1 0,12 6 5 16,-6-4-5-16,1-1-5 0,-4-7 6 0,-3 2 0 15,-1-1 2-15,0 0 25 0,0-1 34 16,-6-2 35-16,1 0 29 0,-3-2 18 16,3 0 14-16,-6-5 13 0,4 12-4 15,-4-12-6-15,0 9-4 0,0-9-16 0,-10 9-26 16,5-4-124-16,-3-1 0 0,-2 0 0 15,10-4 0-15,-20 0 0 0,6 0 0 0,1-4 0 16,-3-1 0-16,3-1-153 0,2-5-197 16,-3 1-106-16,5-4-109 0,2 0-126 0,3 1-145 15,1-1 66-15,3-2-716 16,7 1-934-16</inkml:trace>
  <inkml:trace contextRef="#ctx0" brushRef="#br0" timeOffset="45130.43">5177 9562 3852 0,'5'-2'-121'15,"-1"-1"37"-15,-4 3 36 0,0 0 47 16,0 0 51-16,0 0 52 0,19 11 32 0,-15-3 24 16,1 3 21-16,2 2 10 0,-2 4 10 15,-1 4-1-15,2-1-13 0,-3 3-30 0,3-1-13 16,2 9-16-16,1-7-7 0,-1-3-10 16,1-3-16-16,7 4-7 0,0-2-6 0,-2-9-12 15,1-1-3-15,1-6-4 0,0 1-6 16,2-5-7-16,3 0-8 0,-1-3 5 15,2-3-17-15,-1-2 4 0,-3 0-3 16,0-4 0-16,-3 1 2 0,-5 0 4 16,-1-2 2-16,-3-2 10 0,-3 1 2 0,-3-5 3 15,-1 2-1-15,-7-4-10 0,-1-8-5 16,-5 2 1-16,-1 0 11 0,-4 3-14 0,4 8-38 16,-1 3-46-16,5 6-61 0,-3 3-86 15,3 1-125-15,0 3-139 0,11 0-174 0,-19 1-117 16,10 1 78-16,3 2-582 0,6-4-718 15</inkml:trace>
  <inkml:trace contextRef="#ctx0" brushRef="#br0" timeOffset="45714.09">5560 9537 3731 0,'7'-5'99'0,"-7"5"25"0,6-6 23 16,-6 6 7-16,7-1 30 0,-7 1 28 0,12 7 20 15,-1 1 3-15,-1 2-1 0,3 6-4 16,-1 1-8-16,0 10 10 0,2 1-16 0,-1 1-9 16,-3 0-10-16,-2 0-4 0,-5-3-3 15,-1-2-1-15,0-2 2 0,0-3 1 0,-4 0-1 16,2-2-7-16,0-3-7 0,0 0-149 16,0-2-28-16,0-4 0 0,0 0 0 15,0-1 0-15,0-7 0 0,0 0 0 16,0 0 0-16,0 0 0 0,0 0 0 0,9-29 0 15,3 0 0-15,1-2 0 0,1-1 0 16,1-1 0-16,3 3 0 0,-4 4 0 16,0 7 0-16,-5 5 0 0,3 2 0 0,-2 3 0 15,-1 6 0-15,0 1 0 0,-9 2 0 16,21 5 0-16,-8 2 0 0,-1 2 0 0,1 3 0 16,1-1 0-16,-3 2 0 0,-2-1 0 15,2-2 0-15,-4 2 0 0,0-2 0 0,-1 1 0 16,-2-2 0-16,0-1 0 0,0-1 0 15,-2-2 0-15,-2-5 0 0,5 10 0 16,-5-10 0-16,4 6 0 0,-4-6 0 16,0 0 0-16,0 0 0 0,18-23 0 0,-9 6 0 15,4-7 0-15,4-4 0 0,0 4 0 16,1 2 0-16,-6 3 0 0,2 8 0 0,-4 0 0 16,0 4 0-16,1 2 0 0,-2 3 0 15,-9 2 0-15,19 3 0 0,-9 5 0 0,-1 0 0 16,-1 3 0-16,0 2 0 0,-1 1 0 15,-1 0 0-15,-3 1 0 0,4 0 0 0,-4-1 0 16,1 0 0-16,0-2 0 16,-1-2 0-16,-1 1 0 0,0-4 0 0,2-1 0 15,1 1 0-15,-4-4-252 0,-1-3-516 0,0 0-180 16,0 0 88-16,0 0 93 0,21-6-796 16,-13-1-1006-16</inkml:trace>
  <inkml:trace contextRef="#ctx0" brushRef="#br0" timeOffset="46115.34">6547 9600 4347 0,'0'0'44'0,"0"0"46"0,-2-8 42 0,2 8 36 0,0 0 37 16,0 0 16-16,14-4 15 0,-14 4-7 15,18-1-3-15,-18 1-4 0,22-4-20 16,-10 0-21-16,1 1-14 0,3-1-13 0,0 0-10 15,-2 0-11-15,-3 0-3 0,0 0 10 16,0 0 5-16,-4 1 7 0,0-3-3 0,-7 6-9 16,8-6-13-16,-8 6-20 0,0 0-107 15,-9-15 0-15,9 15 0 0,-17-1 0 0,17 1 0 16,-35 11 0-16,16-1 0 0,-6 5 0 16,1 4 0-16,0 0 0 0,6 3 0 0,0 1 0 15,5 2 0-15,3-3 0 0,7-2 0 16,-3 1 0-16,6-4 0 0,0 3 0 0,6 0 0 15,-5-2 0-15,11-2 0 16,-6 0 0-16,5-1 0 0,1-1 0 0,1 0 0 16,1-6 0-16,3 1 0 0,-4-2 0 15,2-3 0-15,5-2 0 0,-8-2 0 0,2 3 0 16,1-3 0-16,-4-3 0 0,3 2 0 16,-5 0 0-16,2-1-542 0,-6-2-441 0,2-1 81 15,-7 5 90-15,2-5-872 0,-2 5-1120 16</inkml:trace>
  <inkml:trace contextRef="#ctx0" brushRef="#br0" timeOffset="47539.46">7433 9180 4389 0,'-1'-19'-165'0,"-1"3"58"16,0 3 55-16,0-1 59 0,2 2 55 15,-2 0 47-15,2 0 34 0,0 4 31 0,-2-1 16 16,2 2-4-16,0 7-7 0,0-8-23 16,0 8 3-16,0 0 32 0,0 31 35 0,-2 8 1 15,2 17 3-15,-3 11-7 0,3 5-1 16,0 1-9-16,0-1-10 0,3-2-14 16,5-3-19-16,-1-4-18 0,2-3-14 15,-2-6-11-15,-1-12-16 0,-3-4-4 0,1-2-75 16,1-11-32-16,-4-4 0 0,1-4 0 15,0-5 0-15,0 1 0 0,-2-5 0 16,2 0 0-16,-2-8 0 0,0 0 0 0,0 0 0 16,0 0 0-16,0 0 0 0,0 0 0 15,-20-29 0-15,11 14-68 0,0-4-7 0,-3 1 2 16,-3-7 2-16,-1 3 5 0,0-2-2 16,0 5-5-16,5 4 2 0,-1-1-8 0,3 4-11 15,1-1-13-15,1 1-16 0,0 0-18 16,6 0-20-16,1-1-20 0,1-4-15 0,12-3-21 15,-1-10-30-15,15-4-42 0,6-2-29 16,-1-2-28-16,6 5-22 0,1-7 0 0,-2 4 20 16,-1 2 31-16,-3-2 44 15,-3 3 57-15,-8 6 59 0,-4 2 61 0,1 3 51 16,-8 3 50-16,2 2 41 0,-8 2 44 16,1-4 41-16,-3 4 36 0,1 3 21 0,-4-1 21 15,2 3 15-15,1 2 5 0,-6-1-8 16,3 9-12-16,-2-12-19 0,2 12-16 15,0 0-13-15,0 0-8 0,-18 23-9 0,4 1-10 16,-1 4-15-16,-1 3-15 0,5 4-11 16,0 1-4-16,1-2-15 0,2 2-4 0,1-1-10 15,2-1-1-15,-2-5-10 0,3-6 1 16,2 0-15-16,-3 0 0 0,1 0 0 0,2 0-5 16,1-4-7-16,-3 0-1 0,2-3-2 15,0 0-6-15,0-4-9 0,2 0 5 16,0-3-5-16,0-1 1 0,4 0-4 15,3 1 0-15,-1 0 1 0,3-1 1 0,3 1 3 16,1-2-4-16,1 1-4 0,1 0 0 16,2 2 5-16,-2-2-6 0,3 1 2 0,-2 1 4 15,-2-2 14-15,-1 1-3 0,1-2 4 16,-1-1 6-16,-2 1-12 0,1 0-1 0,-3-1 3 16,0-1 2-16,3-2-5 0,-4 1-1 15,-1-3-27-15,-7-1-30 0,18 0-39 0,-18 0-43 16,16-3-50-16,-9 0-68 0,0-4-68 15,2-2-60-15,-3-2-59 0,2-4-37 16,0-3-38-16,-3-3-13 0,3-1 35 16,-1-9-667-16,3 4-616 0</inkml:trace>
  <inkml:trace contextRef="#ctx0" brushRef="#br0" timeOffset="47715.95">7991 9617 3022 0,'5'-18'-24'0,"-1"2"84"0,-2 5 66 0,-2 1 50 0,1 4 33 0,-1 6 25 16,2-13 13-16,-2 13 12 0,4-3 33 0,-4 3 32 15,0 0-10-15,0 0-17 0,19 29-22 16,-13-10-16-16,1 3-35 0,2 6-14 0,4 1-28 15,-8-6-19-15,2 0-13 0,1 7-16 16,0-10-30-16,0-1-39 0,-3-6-47 0,-1-2-64 16,1 1-67-16,0-4-77 15,1-1-88-15,-1-1-111 0,1-3-124 0,-6-3-124 16,0 0-113-16,0 0 72 0,0 0-589 16,19-12-728-16</inkml:trace>
  <inkml:trace contextRef="#ctx0" brushRef="#br0" timeOffset="48225.67">8278 9510 3443 0,'0'-5'36'0,"0"5"66"0,0-6 32 16,0 6 25-16,0 0 24 0,0 0 11 0,0 0-4 15,0 0-13-15,-4 22-16 0,6-15-19 16,0 0-14-16,1 0-10 0,1 1-10 0,0-2-14 16,0 0-6-16,-1 0-11 15,2-2-6-15,0 2-5 0,-1-3-7 0,-4-3-2 16,9 6-7-16,-9-6-3 0,0 0-6 15,10 0-2-15,-10 0-4 0,0 0-1 0,0 0-6 16,0 0-2-16,0 0 3 0,13-6 2 16,-13 6 8-16,0 0-1 0,0 0 0 0,0 0-4 15,0 0-5-15,8-3-4 0,-8 3 0 16,0 0-5-16,0 0-5 0,0 0 0 16,0 0-3-16,0 0 7 0,0 0-3 0,0 0-4 15,12 5 7-15,-12-5-4 0,0 0 7 16,0 0-3-16,11 2 4 0,-11-2 2 15,0 0-1-15,0 0 0 0,21-2 8 16,-21 2 0-16,11 5 13 0,-2 4 12 0,5 4 30 16,-3 3 18-16,2 11 5 0,3 2 3 15,-1 4-6-15,4 10-3 0,4 5 23 0,0 2 1 16,1 0-2-16,1-3-9 0,-1 3-6 16,-3-4-8-16,-5 1-71 0,-4-11-32 0,-1-2 0 15,-7-7 0-15,0-4 0 0,0-1 0 16,-4-3 0-16,-4 0 0 0,-2-2 0 0,-1 0 0 15,-7-3 0-15,1-1 0 0,-4-2 0 16,-4-1 0-16,-4-3 0 0,-1-4 0 0,-5-4 0 16,-9-3 0-16,-2-6 0 15,6 0 0-15,-2-5 0 0,6-3 0 0,1-2 0 16,6-3-131-16,2-1-440 0,6-3-103 16,7 4-192-16,8 1 42 0,2-3 81 0,2 0-747 15,8-6-938-15</inkml:trace>
  <inkml:trace contextRef="#ctx0" brushRef="#br0" timeOffset="48465.15">9017 9518 4616 0,'5'-12'321'0,"1"5"35"0,-2 0 7 0,-1 4 0 16,-3 3-3-16,0 0 26 0,0 0 12 15,18 16 12-15,-11 0-32 0,5 12-138 16,-1 2-240-16,2 4 0 0,-1 1 0 15,-1-1 0-15,0-1 0 0,0-1 0 0,-6 0 0 16,3-8 0-16,-3-4 0 0,2 1 0 16,-4-8 0-16,1-1 0 0,1 0 0 0,-3-5 0 15,4-2-453-15,-6-5-99 0,0 0-71 16,0 0-97-16,27-20-88 0,-18 4 70 0,7-8-723 16,-2-6-911-16</inkml:trace>
  <inkml:trace contextRef="#ctx0" brushRef="#br0" timeOffset="48592.93">9360 9480 3923 0,'1'-22'-21'15,"-1"3"87"-15,-1 4 60 0,2 2 45 0,-2 3 27 0,-3 3 7 16,0 1-10-16,2-1-26 16,-2 1-19-16,4 6-18 0,-6-8-53 0,6 8-62 15,0 0-82-15,0 0-94 0,0 0-103 16,0 0-106-16,14-3-106 0,-14 3-139 16,17-2 28-16,-9 2-396 0,-8 0-458 0</inkml:trace>
  <inkml:trace contextRef="#ctx0" brushRef="#br0" timeOffset="48864.61">9537 9322 2747 0,'0'0'65'0,"0"0"40"0,0 0 26 0,2 11 27 0,-2-11 16 16,-4 13 11-16,2-4 2 15,-1 1-4-15,3 3-5 0,3-1 3 0,1 4 10 16,1 3 12-16,3 1 14 0,3 7 25 16,3 0 17-16,1 0 26 0,0-1 17 0,2 1 19 15,0 0 15-15,1-2-2 0,-1-1 13 16,-3-5 19-16,-3-3 1 0,-2 2-240 0,1-1-127 15,-1-2 0-15,-3 1 0 0,-3-2 0 16,1-1 0-16,-2 1 0 0,-4 0 0 0,-2 1 0 16,-7 3 0-16,1-1 0 0,-6 5 0 15,-2-5 0-15,3-5 0 0,1 0 0 0,-4-1 0 16,4-4 0-16,3-4 0 0,-2 0 0 16,1-3 0-16,12 0 0 0,-25-5 0 0,12-5-932 15,4 0-27-15,-3 0 100 0,5-1-991 16,-1-1-1277-16</inkml:trace>
  <inkml:trace contextRef="#ctx0" brushRef="#br0" timeOffset="49444.08">10574 9163 5249 0,'-1'-7'51'0,"-5"4"28"0,6 3 28 0,0 0 20 16,-23 7 22-16,8 4 40 0,-10 10 20 15,-3 13 15-15,-3 6 7 0,4 4-5 0,2 4-5 16,3 7-11-16,5 2-12 0,0-1-12 16,5-1 4-16,6-3-16 0,5-11-12 0,2 0-153 15,5-7-9-15,4 0 0 0,5-6 0 16,4-6 0-16,3-3 0 0,3-3 0 0,2-9 0 15,2-6 0-15,11-6 0 0,-2-2 0 16,13-5 0-16,-3-7 0 0,-1-3 0 0,-2-2 0 16,-6-3 0-16,-3-1 0 15,-3-6 0-15,-8-1 0 0,-8 3 0 0,0-9 0 0,-10 1 0 16,-2 1 0-16,-8-4 0 16,-8-8 0-16,-6-1 0 0,-6 4 0 0,-5 2 0 15,-10 5 0-15,-7 3 0 0,-2 9 0 16,-8 10 0-16,-1 7 0 0,3 11 0 0,-6 4 0 15,4 12 0-15,2 5 0 0,5 8 0 16,6 3 0-16,13 4 0 0,6 2 0 0,12-4 0 16,9 3 0-16,8 0 0 0,13 4 0 15,12-3 0-15,9-5 0 0,8-4 0 0,2-6 0 16,4-5 0-16,1-5 0 16,-11-3 0-16,0-1 0 0,-2-6 0 0,-4 1 0 15,-6-1 0-15,-7-2 0 0,-2 2 0 16,-5-2 0-16,-4 0 0 0,-3 2 0 0,0-2 0 15,-2 1 0-15,-9-1 0 0,16 0 0 16,-16 0 0-16,12 2 0 0,-12-2 0 0,0 0 0 16,12 0 0-16,-12 0 0 0,0 0 0 15,0 0-562-15,1-9-430 0,-1 9 107 0,0 0-1071 16,0 0-1376-16</inkml:trace>
  <inkml:trace contextRef="#ctx0" brushRef="#br0" timeOffset="50334.97">6545 10425 2203 0,'5'-14'768'0,"1"0"-250"0,-3 3-132 0,-1 0-69 0,0 3-48 0,-2 8-25 0,0-9-25 16,0 9 10-16,0 0 53 0,-21 28 57 15,-8 17 30-15,-14 28 23 0,-14 9 19 16,-10 18-11-16,-30 39 5 0,-2 4-9 0,-1 7-352 16,3 0-44-16,6-4 0 0,26-34 0 15,4-4 0-15,2-3 0 0,8-11 0 16,7-7 0-16,8-6 0 0,9-21 0 0,0-6 0 15,5-5 0-15,-1-6 0 0,7-13 0 16,5-5 0-16,2-4 0 0,4-7 0 0,-2-1 0 16,3-6 0-16,1-1 0 0,-1-4 0 15,4-2 0-15,0 0 0 0,0-19 0 0,7-2-285 16,6-13-744-16,5-10 104 0,7-12-1099 16,11-17-1440-16</inkml:trace>
  <inkml:trace contextRef="#ctx0" brushRef="#br0" timeOffset="50670.46">6367 10593 5935 0,'4'-28'53'0,"0"10"42"0,-1 0 32 16,-1 5 23-16,0 1 26 0,0 4 33 0,2-1 13 15,0 5 16-15,-4 4 30 0,22 10 32 16,3 15 16-16,8 12-214 0,-1 13-102 15,0 5 0-15,6 20 0 0,-1 6 0 16,-1 8 0-16,-2 10 0 0,4 4 0 0,2 0 0 16,3 1 0-16,5-4 0 0,1-5 0 15,-1-3 0-15,1-8 0 0,-1-7 0 0,-5-4 0 16,-9-21 0-16,-2-7 0 0,-3-4 0 16,-8-13 0-16,-1-4 0 0,-7-7 0 0,-4-4 0 15,-2-2 0-15,2-6 0 16,-4-1 0-16,-5-4 0 0,0 0 0 0,15-4 0 0,-15 4 0 15,0 0 0-15,5-10 0 0,-5 10 0 16,0 0 0-16,-23-6-598 0,7 6-392 16,-3 2 95-16,-7 0-1046 0,-9 5-1362 15</inkml:trace>
  <inkml:trace contextRef="#ctx0" brushRef="#br0" timeOffset="51638.88">3531 13074 5184 0,'-2'9'-114'0,"-2"1"54"0,0 0 56 0,0 2 46 15,4 5 37-15,0-1 41 0,0 2 28 16,4 0 31-16,3 2 9 0,5 6 16 0,6-2 1 15,6-3-11-15,1-4-16 0,7-4-16 16,2 0-14-16,5-4-14 0,-3-4-5 16,-5-4-17-16,-3-1-9 0,-4 0-8 0,1-3-11 15,0 0-5-15,-7-1-7 16,0 0-7-16,-4-1 7 0,-1 2 13 0,-2-3 14 16,1 1 5-16,-4-1 0 0,-1-6-103 15,1-2-1-15,-4-1 0 0,0-9 0 0,-1-12 0 16,3-6 0-16,0-11 0 0,4-4 0 15,-1 5 0-15,4-4 0 0,-1 5 0 0,3 4 0 16,-3 12 0-16,2-1 0 0,2 4 0 16,1 4 0-16,2 4 0 0,-4 6 0 0,3 9 0 15,-2 2 0-15,4 7 0 0,5 4 0 16,5 8 0-16,2 8 0 0,-3 0 0 16,5 7 0-16,-7-2 0 0,0 0 0 15,3 6 0-15,-6-7 0 0,-1-1 0 0,0-1 0 16,1-4 0-16,-1 1 0 0,-5-5 0 0,2-5 0 15,-6-2 0-15,6-3 0 16,0-7 0-16,5-2 0 0,9-9 0 0,0-2 0 16,5-7 0-16,1-5 0 0,-4-3 0 15,-2-3 0-15,-4-4 0 0,1-4 0 0,-6-5 0 16,-2-1 0-16,-5-3 0 0,0 3 0 16,-3 4 0-16,-5 9 0 0,-3 4 0 0,-1 9 0 15,-2 5 0-15,-4 3 0 0,-2 5 0 16,-2 3 0-16,0 1 0 0,4 5-349 0,-13-2-668 15,13 2 89-15,-21 7-1077 0,10-1-1423 16</inkml:trace>
  <inkml:trace contextRef="#ctx0" brushRef="#br0" timeOffset="53037.07">7435 12539 4977 0,'0'0'-335'0,"0"0"67"16,0 0 54-16,2-5 39 0,-2 5 34 0,0 0 38 16,3-11 31-16,-3 11 25 0,0-6 28 15,0 6 22-15,0 0 19 0,0-10 16 16,0 10 13-16,0 0 5 0,0-11 0 0,0 11 2 15,0 0-6-15,-3-9 7 0,3 9-6 16,0 0 9-16,-2-5 5 0,2 5 0 0,0 0 0 16,0 0-7-16,-9-6-1 0,9 6-6 15,0 0-7-15,-30 11-3 0,6 5 6 0,-4 10 16 16,-5 7 7-16,-3 13 12 0,-1 3 13 16,-7 20 4-16,3 6 9 0,5 4 3 15,13-17 3-15,3 0-7 0,6-2-14 16,10-5 4-16,8-12-8 0,14 3 4 0,10-4 2 15,8-10-1-15,11-9-11 0,7-7-5 16,13-10-11-16,4-12-2 0,6-8 17 16,18-6-19-16,2-11-2 0,-5-5 1 0,-8-7-10 15,-4 0-2-15,-11-3-5 0,-22 10-1 16,-8-5-4-16,-9-3 15 0,-11-1 11 0,-13 5 13 16,-11-5-4-16,-11-8-6 0,-15 1-11 15,-19-9-8-15,-10 5-5 0,-13 9-8 0,-3 9 1 16,7 20-20-16,-1 6-54 0,-6 12-74 15,0 14-107-15,-18 9-150 0,10 13-168 0,11 6-246 16,17-6-15-16,8 0 92 16,8 5-646-16,8 2-804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7:20.314"/>
    </inkml:context>
    <inkml:brush xml:id="br0">
      <inkml:brushProperty name="width" value="0.05292" units="cm"/>
      <inkml:brushProperty name="height" value="0.05292" units="cm"/>
      <inkml:brushProperty name="color" value="#FF0000"/>
    </inkml:brush>
  </inkml:definitions>
  <inkml:trace contextRef="#ctx0" brushRef="#br0">2826 4871 696 0,'0'-10'289'0,"0"1"-72"0,0 2-30 0,0 0-27 16,0 7-16-16,-1-9-2 0,-1 3-3 0,2 6-7 16,-2-9 6-16,2 9-6 0,0 0-10 15,-2-8-12-15,2 8 5 0,0 0 28 16,0 0 23-16,-8 29 8 0,0-7 2 0,-3 11-7 16,-1 5-11-16,-3 11-3 15,-2 1-4-15,0-3-6 0,0-5-15 0,4-8-8 16,1 1-10-16,-1-6-8 0,5-5-10 15,0-5-7-15,3-5-3 0,-1-1 1 16,2-2 3-16,1-1 9 0,-1-3 8 0,0-2-5 16,4-5-12-16,-14 3-10 0,14-3-11 15,-14-8-9-15,2-7-9 0,2-4-10 0,-1-14-14 16,-1-3-16-16,5-5-8 0,-1-9-8 16,-2-1 0-16,7 8-3 0,-1 3 4 15,0 9-2-15,4 9 1 16,-2 3 2-16,2 2-7 0,-1 4-1 0,2 4-1 0,1 4 2 15,4 0 4-15,1 5 3 0,-7 0-1 16,31 7 5-16,-12 3 2 0,10 3 5 16,1 4 0-16,1 4 2 0,-1-2 0 0,-1 4 0 15,-1-3 1-15,-4 1-3 0,-2-1-14 16,-5-2 0-16,-6-6 3 0,1-1 2 16,-4-1 7-16,-1-3 21 0,0-1 24 0,-3-1 23 15,-4-5-3-15,0 0-5 0,0 0-6 16,0 0-9-16,0 0-6 0,-20-21-5 0,0-1-3 15,-1-1-8-15,1-3 2 0,-3 2-6 16,3 3 2-16,4 3-2 0,4 6-6 16,2 4-2-16,3 1-4 0,2 3-7 0,-1 3-4 15,6 1 7-15,0 0 9 16,0 0-3-16,-5 25-2 0,10-11 2 0,2 4-5 16,1 0 4-16,1-1-7 0,3 0 3 15,1-1 2-15,1-3-3 0,-1-4 2 0,3 0 4 16,-2-2-2-16,-1-2-2 0,1-5-1 15,-1 0-24-15,-13 0-64 0,27-5-63 16,-15 0-79-16,-1 1-94 0,-2-2-92 0,1 0-162 16,-4 4-170-16,-6 2 71 0,7-3-476 15,-7 3-611-15</inkml:trace>
  <inkml:trace contextRef="#ctx0" brushRef="#br0" timeOffset="2284.01">9715 4375 3099 0,'9'-5'-19'0,"-9"5"44"16,0 0 45-16,0 0 32 0,7-6 22 15,-7 6 18-15,0 0 19 0,0 0 12 16,5-4 14-16,-5 4 5 0,0 0 2 16,0 0 5-16,0 0-2 0,0 0-3 0,0 0 9 15,0 0 3-15,0 0 6 0,0 0-5 16,0 0-6-16,0 0-8 0,4-7-6 0,-4 7-13 16,0 0-15-16,0 0-13 0,0 0-17 15,0 0-9-15,-16-8-11 0,16 8-14 0,-18-4-7 16,7 0-11-16,-1 3-7 0,-1 1-6 15,-3-2-5-15,1 0-6 0,-2 2-10 16,-2 0 0-16,2 0-4 0,-2 0-7 0,-2 2-1 16,0 1-5-16,2-1-2 15,-2 0-1-15,2 2-3 0,0-1-4 0,-4 2-5 16,2 1 1-16,1-1 2 0,-2 3-5 16,1-1-2-16,5 1 2 0,-6 1-6 0,6 0 0 15,-2 0 2-15,2 2 0 0,-2-1 3 16,0 3-2-16,5-1-1 0,-4-1 0 0,2 2-5 15,1-3 0-15,3 0 0 0,0 0 0 16,-1 1 0-16,3-2 0 0,0 0 0 16,-2 2 0-16,4-1 0 0,0 0 0 0,-1 2 0 15,0 1 0-15,2-2 0 0,1 0 0 16,-1 0 0-16,3 0 0 0,-4 1 0 16,3 0 0-16,-1 0 0 0,1-2 0 15,2 1 0-15,-3 0 0 0,3-2 0 0,0 2 0 16,0-5 0-16,0 6 0 0,2-3 0 15,-2 1 0-15,4-1 0 0,-2-1 0 0,0 3 0 16,0-1 0-16,0 0 0 0,2 3 0 16,2-2 0-16,-2-1 0 0,2 3 0 15,-3-3 0-15,3-1 0 0,-2 2 0 0,3 0 0 16,-3-3 0-16,0 3 0 0,3-2 0 16,-2 2 0-16,-1-2 0 0,2 1 0 0,-2 1 0 15,3 0 0-15,-3 0 0 0,0-1 0 16,2-1 0-16,-1 2 0 0,-3 0 0 0,3 1 0 15,1-2 0-15,-2 0 0 16,2 1 0-16,-3-1 0 0,3 0 0 0,-2 0 0 16,2 2 0-16,-3-1 0 0,1 0 0 15,0 0 0-15,0 1 0 0,3-1 0 16,-4 0 0-16,3 0 0 0,0-1 0 0,1 1 0 16,-3 0 0-16,2 0 0 0,1 2 0 15,2 2 0-15,0-4 0 0,-1 1 0 0,1 2 0 16,0-3 0-16,-2 2 0 0,3-1 0 15,-3-1 0-15,4 2 0 0,-2-1 0 0,0-2 0 16,1 1 0-16,-3-1 0 16,4-2 0-16,-2 2 0 0,0-1 0 0,1 0 0 15,0-1 0-15,-1-1 0 0,-1 2 0 16,3-2 0-16,1-2 0 0,-2 5 0 0,-1-5 0 16,2 2 0-16,3 2 0 0,-2-2 0 15,-1-3 0-15,3 3 0 0,3 0 0 0,-1-2 0 16,-3-1 0-16,4 1 0 0,0-2 0 15,5 1 0-15,-6-3 0 0,4 1 0 16,0 0 0-16,2 0 0 0,-6-2 0 0,4 0 0 16,1 0 0-16,2-2 0 0,-2 0 0 15,2 0 0-15,-4 1 0 0,2-3 0 0,5-1 0 16,-6 2 0-16,5-2 0 0,-2-1 0 16,-4 1 0-16,4-3 0 0,2 1 0 0,1-7 0 15,-1 4 0-15,-3-1 0 16,7-4 0-16,-3-2 0 0,2 2 0 0,-8 1 0 15,-1 2 0-15,-2 0 0 0,0-2 0 16,1 0 0-16,-5 0 0 0,5-1 0 0,-5 0 0 16,-2-2 0-16,3 1 0 0,-5-1 0 15,1 2 0-15,-3-4 0 0,4 0 0 0,-6-3 0 16,1-2 0-16,0-1 0 0,-4 0 0 16,-2-11 0-16,-4-1 0 0,3-4 0 15,-9-8 0-15,-1-3 0 0,-7-3 0 16,4 3 0-16,-8-2 0 0,0 3 0 0,-7 1 0 15,-5 2 0-15,-4 7 0 0,1 3 0 0,-4 8 0 16,-2 2 0-16,-1 9 0 16,-1 4 0-16,6 6 0 0,-1 3 0 0,4 6 0 15,-4 4 0-15,2 3 0 0,2 5 0 16,-6 7 0-16,12 0 0 0,-4 6-511 0,5-2-389 16,2-1-45-16,5-1 101 0,0-1-853 15,0-1-1133-15</inkml:trace>
  <inkml:trace contextRef="#ctx0" brushRef="#br0" timeOffset="3140.28">11921 4029 4473 0,'0'0'-132'0,"0"0"54"0,0 0 51 0,0 0 40 0,8-3 33 0,-8 3 26 0,0 0 20 15,0 0 11-15,0 0 8 0,-19-10 0 16,19 10-5-16,-16-2-2 0,5 2-9 0,11 0-9 16,-30 2-4-16,9 5-7 0,-10 2-10 0,1 5-3 15,-4 3-7-15,-6 9-3 16,2 3-6-16,-1 1-2 0,3 1-8 0,4 3 0 16,1-1-4-16,4 5-2 15,3 1-1-15,1 2 1 0,4 6-3 0,2 2 3 16,3-2 10-16,3 2 9 0,6-8 11 0,2 5 5 15,3 0 11-15,7 11 18 0,0 3-10 16,4 0 21-16,7-2 7 0,0 0 1 0,3 1 17 16,4-6 20-16,4-2 11 15,3-3 8-15,1-5 5 0,3-1 14 0,0-7 5 16,4-3 7-16,2-3-78 0,3-5-122 16,1-4 0-16,6-1 0 0,1-4 0 0,0-2 0 15,3-5 0-15,-9-3 0 0,12-2 0 16,-7-3 0-16,-1-1 0 0,10-2 0 0,-14-3 0 15,13 0 0-15,-7-4 0 0,-8 1 0 16,-4-2 0-16,4-6 0 0,-9 2 0 0,3-8 0 16,-1-4 0-16,-2-2 0 0,-2-6 0 15,-1-7 0-15,-5-3 0 0,-5-3 0 0,-1-2 0 16,-6-5 0-16,-7-8 0 0,-2-6 0 16,-7-6 0-16,-7-6 0 0,-9-18 0 15,-11-2 0-15,-5 4 0 0,-11 7 0 16,-4 11 0-16,-8 9 0 0,-6 11 0 0,-4 11 0 15,6 19 0-15,-2 4 0 0,-6 11 0 16,-1 3 0-16,0 10 0 0,0 6 0 0,5 5 0 16,4 7 0-16,9 6 0 0,0-3 0 15,8 8 0-15,1 0 0 0,12 2-139 0,8-2-696 16,-2-1-151-16,1-1 103 0,4 1-936 16,-2 0-1246-16</inkml:trace>
  <inkml:trace contextRef="#ctx0" brushRef="#br0" timeOffset="4702.14">16854 4112 1537 0,'-9'-13'355'0,"6"8"-139"0,-3 0-47 0,-2 0-19 16,-2 0-8-16,1-2 0 0,2-1 1 15,-3 5 3-15,-3-5-5 0,-3 1-4 0,3 2-16 16,-5 0-5-16,-2 1-14 0,3 1-7 15,-10 0 1-15,-2 1-13 0,1 4-4 0,-14-1-5 16,2 4-2-16,-2 6-10 16,-11 1-2-16,1 1-7 0,2 5 3 0,3 2 2 15,-4 3-2-15,4 0 4 0,-3-2-3 16,3 5 1-16,2-2-2 0,2 3 3 16,0 1 0-16,2 1-2 0,5 1 7 0,0 1-2 15,2 4 4-15,2-1 2 0,3 6-1 16,2-1 2-16,4 2 3 0,1 1-8 0,4 2 0 15,0 0-2-15,11-7-1 0,0 3 2 16,2 1-4-16,1 1-6 0,6 1 5 16,2-1-14-16,4 10-4 0,1-2 1 15,4-2-2-15,3 0 3 0,2-1 5 0,4-3 4 16,3 2 1-16,1-3 1 0,-1-3 4 16,4 2 8-16,2 3 11 0,-4-2 1 15,4-2 6-15,-1-2 8 0,1 1-2 0,4-4-10 16,-5-4-5-16,4-1 21 0,4-3-10 15,0-3-2-15,8 0 1 0,0-9 5 0,5 2 0 16,0-7-1-16,5-4 3 0,3-1-10 16,4-5-2-16,-1-1-3 0,1-1-3 0,2-5-9 15,1-2-2-15,-7-2-4 0,-1-2 8 16,-5-3-57-16,-3-3-9 0,-3-2 0 0,-4-5 0 16,-3 0 0-16,-3-4 0 15,-4-4 0-15,-1 1 0 0,-3-4 0 0,-2-4 0 16,-4-1 0-16,-7-5 0 0,2-4 0 15,-5-3 0-15,-5-4 0 0,-8-2 0 0,0-9 0 16,-10-2 0-16,-7-17 0 0,-4-4 0 16,-8-2 0-16,-8 6 0 0,-10 4 0 0,-3 8 0 15,-10 5 0-15,-2 13 0 0,12 17 0 16,-8 9 0-16,-3 9 0 0,-1 8 0 16,-5 10 0-16,2 8 0 0,1 10 0 0,-1 7 0 15,4 8 0-15,-9 14 0 0,20-5-339 16,6 3-142-16,4 0-62 0,8-3-87 15,7-3-171-15,6-5 0 0,5-3 86 0,7-5-605 16,7-1-777-16</inkml:trace>
  <inkml:trace contextRef="#ctx0" brushRef="#br0" timeOffset="5675.23">18081 5054 3650 0,'-9'10'2'0,"-1"-4"46"0,2-1 47 0,-1 0 36 0,4-1 32 0,-4-1 30 0,9-3 20 0,-9 5 17 15,9-5-1-15,0 0 1 0,-9 6 8 16,9-6-26-16,0 0-15 0,0 0-11 16,0 0-10-16,0 0 9 0,0 0-5 15,40 0-9-15,10-14-19 0,9-2-17 0,9-4-14 16,25-8-14-16,6-1-7 0,7-2-9 16,-2 2-10-16,-2 2-12 0,2-1-4 0,-5 1-6 15,-10 3-5-15,-20 5-3 0,-10 0-3 16,-9 2-6-16,-12 5-1 0,-10 2 3 0,-3 1 16 15,-8 4 8-15,-1 0 6 0,-7 1-74 16,-2 1 0-16,1-1 0 0,-8 4 0 0,0 0 0 16,0 0 0-16,-23-4 0 0,-2 10 0 15,-19 3 0-15,-12 4 0 0,-10 6 0 16,-4 4 0-16,-22 7 0 0,3 1 0 16,-1 0 0-16,3 2 0 0,3-2 0 15,2 2 0-15,6-1 0 0,-6 0 0 0,21-5 0 16,-2 0 0-16,6-5 0 0,5-1 0 15,11-3 0-15,10-6 0 0,8-3 0 0,7-3 0 16,4 0 0-16,8-3 0 0,4-3 0 16,0 0 0-16,0 0 0 0,86-24 0 0,-18 1 0 15,34-14 0-15,8 3 0 16,4-4 0-16,6 4 0 0,-3-2 0 0,-4 4 0 0,-5 2 0 16,-15 4 0-16,-27 9 0 15,-10 0 0-15,-17 7 0 0,-6 1 0 0,-8 2 0 16,-9 2 0-16,-2 2 0 0,-5 2 0 15,-5-2 0-15,-4 3 0 0,0 0 0 0,0 0 0 16,0 0 0-16,-40 3 0 0,23-2 0 16,0 2 0-16,3-1 0 0,1 0 0 0,4-1 0 15,-1 1 0-15,10-2 0 0,-13 4 0 16,13-4 0-16,-5 5-121 0,5-5-543 0,-2 5-186 16,2-5-52-16,0 0 94 0,0 0-840 15,0 0-1086-15</inkml:trace>
  <inkml:trace contextRef="#ctx0" brushRef="#br0" timeOffset="7659.99">11085 7267 4229 0,'0'0'-193'0,"-7"7"38"0,3-6 40 16,4-1 37-16,-8 7 33 0,8-7 33 15,-8 7 39-15,8-7 27 0,-3 7 26 0,3-7 8 16,-4 8 16-16,4-3 17 0,0-5 6 0,2 9-2 16,2-3 4-16,-1-2 8 0,1 1 10 15,3 1 0-15,0-2-1 0,2 0 1 16,2-2 14-16,5 0 8 0,2-6 1 15,5-4 2-15,12-10-18 0,9-9-15 0,5-8-11 16,18-13-10-16,4-4-16 0,1-6-4 16,3-2-13-16,4-1-10 0,1 1-6 0,-4 4-11 15,-5 4 1-15,-6 6-11 0,-22 15-4 16,-7 5 1-16,-11 7-8 0,-3 4 3 0,-10 5 22 16,0-1 29-16,1 4 25 15,-5 0 22-15,-1 2 15 0,1 1 13 0,-2-2 2 16,-6 6-52-16,9-7-116 0,-9 7 0 15,8-7 0-15,-8 7 0 0,6-3 0 0,-6 3 0 16,0 0 0-16,9-5 0 0,-9 5 0 16,0 0 0-16,4-5 0 0,-4 5 0 0,0 0 0 15,0 0 0-15,0 0 0 0,0 0 0 16,0 20 0-16,-2-9-51 0,0 2-503 0,-5 1-177 16,1 5-197-16,-6-2 85 0,3 2 87 15,-7 5-716-15,4 2-920 0</inkml:trace>
  <inkml:trace contextRef="#ctx0" brushRef="#br0" timeOffset="8502.19">16456 6824 870 0,'-5'21'295'0,"1"1"-77"15,0-1-28-15,3 13-15 0,-1 5-7 16,4-1-10-16,1-1 0 0,1-2-9 16,1-7 15-16,7-1 35 0,0-7 22 0,0-4 19 15,10-7 24-15,5-6 21 16,14-10-5-16,20-17-6 0,23-17-10 0,6-10-28 16,1-8-16-16,4-8-26 0,-3-2-20 15,-3-2-19-15,-3 6-12 0,-12 6-17 0,-9 11-6 16,-21 14-16-16,-8 8-8 0,-9 7-6 15,-8 6 0-15,-6 1-8 0,-2 5-13 0,1 0 0 16,-6 2-13-16,0 0-21 0,-3 1-57 16,-3 4-84-16,6-3-120 0,-6 3-142 0,0 0-185 15,0 0-210-15,0 0 56 0,0 0 75 16,0 0-475-16,-8 24-576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9:07.939"/>
    </inkml:context>
    <inkml:brush xml:id="br0">
      <inkml:brushProperty name="width" value="0.05292" units="cm"/>
      <inkml:brushProperty name="height" value="0.05292" units="cm"/>
      <inkml:brushProperty name="color" value="#FF0000"/>
    </inkml:brush>
  </inkml:definitions>
  <inkml:trace contextRef="#ctx0" brushRef="#br0">9202 2719 3109 0,'0'0'354'15,"-6"-9"8"-15,6 9-65 0,-5-4-44 0,5 4-28 16,0 0-31-16,-5-6-31 0,5 6-32 16,0 0-11-16,0 0 27 0,0 0 2 15,-2 25 5-15,2-12 12 0,0 6-8 16,2 5 0-16,2 2-5 0,-3 10-20 0,4-2-9 15,-1 2-10-15,-1-4-11 0,1-4-6 16,0-6-3-16,0-1-10 0,-3-4 11 0,-1 0 18 16,2-3 25-16,-2-2 30 0,0-2 28 15,0-3 21-15,0-7 5 0,0 8-222 0,0-8 0 16,0 0 0-16,0 0 0 16,-59-173 0-1,55 115 0-15,4-9 0 0,0-3 0 16,2-3 0-16,7 4 0 0,-4 5 0 15,2 7 0-15,5 6 0 0,-6 12 0 0,3 3 0 16,2 5 0-16,1 5 0 0,-1 7 0 16,2 4-451-16,1 3-524 0,-1 3-152 15,3 3-401-15,-3 2-147 0,3 6-14 0</inkml:trace>
  <inkml:trace contextRef="#ctx0" brushRef="#br0" timeOffset="2197.38">9123 2735 3267 0,'-9'2'-68'0,"0"-1"28"0,9-1 16 0,-16 2 20 0,16-2 18 0,0 0 12 0,-13 1 18 0,13-1 5 16,0 0 7-16,0 0-6 0,0 0 8 15,-12 2-9-15,12-2-2 0,0 0-4 16,0 0 1-16,0 0-6 0,0 0 4 16,0 0 4-16,0 0 17 0,0 0 26 15,0 0 2-15,42-5 3 0,-25 2-8 0,8-2-4 0,9-2-2 16,2-4-6-16,-2 3-3 16,3-2-5-16,-2-1-6 0,-3 4-10 0,-5 1-1 15,-7 0-5-15,-1 1 20 0,-4 2 5 0,-1-1 10 16,-1 1 8-16,-3 2 8 15,-10 1 11-15,15-6 4 0,-15 6 3 0,11-2 2 16,-11 2-6-16,0 0 1 0,0 0-8 16,0 0 0-16,0 0-11 0,0 0-2 0,0 0 3 15,-31 20-4-15,2-7 1 0,-3-1 1 16,-4 1 0-16,0-2 5 0,-1 1-7 16,-3 0 11-16,-1-2 2 0,3 0 8 0,0 1 3 15,2-2 9-15,2-4 2 0,7 1 2 16,1-2-9-16,3 1-12 0,-2-2-7 15,3 1-8-15,-3-1-8 0,7-1-8 16,1 0-41-16,3-1-32 0,2 1 0 0,12-2 0 16,-24 3 0-16,24-3 0 0,-12 0 0 15,12 0 0-15,-16 4 0 0,16-4 0 16,0 0 0-16,-13 0 0 0,13 0 0 0,0 0 0 16,-12 2-188-16,12-2-111 0,0 0-72 15,-6 3-86-15,6-3-97 0,0 0-161 0,0 0-110 16,0 0 73-16,0 0-619 0,42 3-824 15</inkml:trace>
  <inkml:trace contextRef="#ctx0" brushRef="#br0" timeOffset="2598.8">9826 2258 3890 0,'-7'-14'-76'15,"-1"3"53"-15,2 5 28 0,0-1 49 0,1 0 15 0,-1 4 22 0,6 3 9 0,-16-5 6 0,16 5 1 0,0 0 7 16,-30 19 11-16,13 5 8 0,0 5 15 0,2 4 8 16,1 14 9-16,1 3 12 0,1 3-4 15,5 3-9-15,1-3-18 0,4-9-6 16,2 2-13-16,2-3-12 0,2-2-9 0,3-2-11 16,2-2-11-16,0-3-11 0,2-2-4 15,3-3 4-15,1-2-26 0,-3-9-45 16,-3-4-62-16,4-4-68 0,1-3-74 15,-5-2-89-15,5-1-86 0,-3-4-83 0,0-1-102 16,1-5-156-16,-1-3 51 0,2-1-452 16,-1-4-588-16</inkml:trace>
  <inkml:trace contextRef="#ctx0" brushRef="#br0" timeOffset="2953.96">9914 2627 3159 0,'-4'-13'70'0,"0"4"64"15,4 0 34-15,-3 2 26 0,3 7 18 16,0-9 3-16,0 9-12 0,0 0-16 15,0 0-14-15,0 0 17 0,0 0 16 0,0 0 4 16,0 0-24-16,0 0-15 0,27 18-5 16,-18-7-15-16,-4 1-8 0,5 0-5 0,-5 3-6 15,3-4-4-15,-2 3-10 16,-2-2-3-16,-1-2-8 0,1-1-6 0,2-1 6 16,-5-1 14-16,-1-7 17 0,7 7 13 15,-7-7-11-15,0 0-15 0,0 0-13 0,7-19-14 16,-5 2-8-16,4-7-14 0,3-7-20 15,1 2-56-15,1 0 0 0,0 8 0 16,1 3 0-16,-1 2 0 0,1 2 0 0,-1 6 0 16,2 3 0-16,1 3 0 15,1 2 0-15,3 5 0 0,1 2 0 0,5 7 0 0,-3-1 0 16,-6 3 0-16,6 3 0 0,-1-1 0 16,-7 0 0-16,-3-5 0 0,-3-1-92 15,2-1-174-15,-3-2-46 0,-1-3-48 16,2-1-40-16,-1-1-45 0,-6-4-61 15,0 0-68-15,0 0-93 0,7-12-54 0,-5 1 63 16,0-2-427-16,-1-9-556 0</inkml:trace>
  <inkml:trace contextRef="#ctx0" brushRef="#br0" timeOffset="3161.49">10400 2256 2850 0,'3'-29'-4'16,"-1"7"75"-16,2 5 56 0,-2 3 38 16,0 4 18-16,0 1-3 0,-1 4 23 0,-1 5 40 15,14-2 22-15,-14 2 19 0,22 14-44 16,-8 1-16-16,3 11 14 0,2 6-1 15,3 11-11-15,-4 4-5 0,-2 1-16 16,-1 4-19-16,-2-1-19 0,-2 0-12 16,1-3-19-16,-4-7-12 0,-3-1-12 0,1-4-17 15,-2-2-37-15,-3-7-91 0,-1-5-87 16,2-4-96-16,-2-4-99 0,0-2-110 0,-2-4-157 16,2-3-218-16,0-5 69 0,0 0 85 15,0 0-484-15,0 0-599 0</inkml:trace>
  <inkml:trace contextRef="#ctx0" brushRef="#br0" timeOffset="3368.94">11094 2412 3629 0,'-11'5'390'0,"11"-5"36"0,-9 6 11 16,9-6 12-16,0 0 14 0,-8 5-2 15,8-5-22-15,0 0-35 0,0 0-36 0,0 0-39 16,0 0-31-16,0 0-200 0,0 0-98 15,44-9 0-15,-27 4 0 0,0 0 0 0,-2-1 0 16,5 2-163-16,-3-3-374 0,0 2-195 16,0-1-188-16,0 3 69 0,-1 1 90 0,-7 2-677 15,-9 0-887-15</inkml:trace>
  <inkml:trace contextRef="#ctx0" brushRef="#br0" timeOffset="3583.01">11085 2664 4219 0,'-9'9'438'0,"1"-2"27"0,0-2 30 16,5-2 22-16,3-3 19 0,-10 6-17 16,10-6-37-16,0 0-31 0,0 0-382 0,0 0-69 15,38-6 0-15,-13 1 0 0,9-3 0 16,1 3 0-16,-9-5 0 0,10 4 0 0,-3 0 0 16,-6-2 0-16,-8 3 0 0,-1 3 0 15,-6-1 0-15,1 0 0 0,-3 1 0 0,-2 2 0 16,-8 0 0-16,0 0-91 0,0 0-585 15,0 0-195-15,0 0-61 0,0 0 96 16,0 0-791-16,-29 19-1067 0</inkml:trace>
  <inkml:trace contextRef="#ctx0" brushRef="#br0" timeOffset="6645.5">13046 2153 4134 0,'0'0'-191'0,"9"-3"55"0,-9 3 38 0,0 0 36 0,0 0 36 0,9-5 24 0,-9 5 32 0,0 0 22 0,0 0 12 16,7-6 18-16,-7 6 5 0,0 0-2 0,5-5 1 16,-5 5-1-16,0 0-6 15,0 0 4-15,7-4 2 0,-7 4-3 0,0 0-1 16,0 0 5-16,0 0 9 0,0 0 4 16,0 0 4-16,2-7 5 0,-2 7-3 15,0 0-4-15,0 0-4 0,0 0-8 0,0 0-1 16,0 0-7-16,0 0-8 0,0 0-7 15,0 0-4-15,0 0-5 0,-28 13-8 0,17-4-4 16,-5 3-1-16,1 1 2 0,-8 6 2 16,0 5 3-16,0 0 6 0,-1 2-1 0,-3 0 3 15,-2 6 7-15,3 3 3 0,-1 1 16 16,4 5 13-16,-1 0 20 0,-1 2 1 16,3 3 5-16,3-2-2 0,2 1-1 0,5-9-12 15,3-1-4-15,4 1-8 16,1-7 1-16,4-5-8 0,6 2-4 0,-3-4-5 15,9 3-2-15,7 0-4 0,2-5-5 16,4-5-56-16,-3-4-14 0,-1-4 0 0,2-4 0 16,-2 1 0-16,-2-4 0 0,2-2 0 15,-4-2 0-15,1 1 0 0,-6-4 0 16,2-2 0-16,-4 1 0 0,-3-4 0 0,1-3 0 16,-4 1 0-16,-4-4 0 0,-2 0 0 15,-3-4 0-15,2 1 0 0,-3 5 0 0,1 1 0 16,-3 2 0-16,-4 4 0 0,3 2 0 15,0 1 0-15,-5 5 0 0,1 2 0 16,-5 3 0-16,4 1 0 0,-2 1 0 0,1 1 0 16,1 1-452-16,1 0-271 0,2 1-232 15,8-2 67-15,-2-2 92 0,5-5-693 16,0 0-935-16</inkml:trace>
  <inkml:trace contextRef="#ctx0" brushRef="#br0" timeOffset="7441.58">13489 2670 3768 0,'-4'3'-91'0,"4"-3"65"0,0 0 64 0,-12 3 65 0,12-3 40 16,0 0 33-16,0 0 23 0,0 0 18 0,0 0 2 0,-13-10 3 0,13 10-12 0,-3-12-8 15,1 6-24-15,2 6-7 0,0-18-2 16,2 9-14-16,0-2-11 0,-1 4-1 0,1-3-19 16,2 0-12-16,1 2-12 15,0 0-9-15,2 1-16 0,-1 2-8 0,5 1-8 16,1 2-4-16,-12 2-3 0,32 4 1 16,-8 3-12-16,1 4 5 0,2 3-8 0,-4 4 1 15,0-1-13-15,-6 0 7 0,-1-3-1 16,-3 1 4-16,-1 2 3 0,-5-5 21 15,0 2 3-15,1-2 7 0,-5-2 15 16,4 0 17-16,-3-1 18 0,-1-4 21 0,-1 2-49 16,-2-7-92-16,6 9 0 0,-6-9 0 15,5 4 0-15,-5-4 0 0,0 0 0 16,9-18 0-16,-7 2 0 0,1-8 0 0,6-8 0 16,2 1 0-16,3 2 0 0,-3 2 0 15,1 4 0-15,0 6 0 0,0 2 0 0,0-1 0 16,3 2 0-16,1 6 0 0,1 1 0 15,-4 4 0-15,2 1 0 0,3 5 0 16,3 3 0-16,-3 2 0 0,0 2 0 0,-1 2 0 16,-2 2 0-16,-2 0 0 0,-1 1 0 15,-1 1 0-15,-1-2 0 0,-5-1 0 0,4 1 0 16,-4-2 0-16,2-2 0 0,-3-1 0 16,2-2 0-16,-2-1 0 0,-2-1-160 0,2-1-576 15,-4-4-171-15,0 0-4 16,0 0 97-16,16-12-772 0,-10-1-1027 0</inkml:trace>
  <inkml:trace contextRef="#ctx0" brushRef="#br0" timeOffset="7723">14320 2063 4563 0,'1'-14'-31'0,"1"2"46"0,0 2 26 0,4 1 26 0,-5 0 18 0,6 4 11 0,-2 2 2 0,3 0-1 0,-8 3 6 16,0 0 4-16,27 4 22 0,-16 4 29 0,1 9 54 15,-3 0-6-15,-2 2-12 0,-1 5 14 16,-4 1 10-16,1 1 5 0,-3 0 6 16,-3-1-7-16,-1-2-10 0,4-4-14 15,-2-1-6-15,4-4-12 0,-2 0-15 0,0-4-161 16,4 2-4-16,0-4 0 0,4 1 0 16,1-2 0-16,2-3 0 0,1-1 0 15,5-1 0-15,-3-1 0 0,-1-1 0 0,4 2 0 16,-2-4 0-16,1 2 0 0,-2 0 0 15,6-3-172-15,-1 0-411 0,1 1-167 0,0-2-188 16,-4 1 86-16,2-2-813 0,1 1-1102 16</inkml:trace>
  <inkml:trace contextRef="#ctx0" brushRef="#br0" timeOffset="9280.62">15193 2548 4263 0,'0'0'-187'0,"-11"-4"62"0,11 4 55 0,0 0 59 0,0 0 36 0,0 0 42 0,-13-3 27 16,13 3 23-16,0 0 13 0,0 0 12 15,0 0 9-15,0 0 5 0,-15 2 4 0,15-2 1 16,0 0-5-16,0 0 6 0,0 0-1 16,0 0-20-16,0 0 1 0,0 0-3 15,0 0-11-15,0 0-14 0,0 0-5 0,0 0-8 16,0 0-9-16,0 0-4 0,63-4-12 16,-22 3-5-16,5-5-11 0,0 2-5 15,-4 3-3-15,1 0-9 0,-8-1-3 0,-9 0-14 16,1 2 6-16,-4 0-7 0,-8 0-3 15,3 2 3-15,-5-4-5 0,-13 2-3 0,23 2 1 16,-23-2-1-16,14-2 1 0,-14 2-11 16,16 0-6-16,-16 0-29 0,9-2-36 15,-9 2-48-15,11-3-59 0,-11 3-77 16,0 0-82-16,3-5-100 0,-3 5-148 16,-2-7-211-16,2 7 58 0,-3-9 82 0,3 9-406 15,-9-10-527-15</inkml:trace>
  <inkml:trace contextRef="#ctx0" brushRef="#br0" timeOffset="10154.84">16264 2189 2861 0,'6'4'10'0,"-6"-4"39"0,0 0 49 0,0 0 43 0,0 0 37 0,8 5 27 16,-8-5 26-16,0 0 14 0,0 0 13 15,0 0-18-15,0 0-16 0,0 0-16 0,0 0-17 16,24-9-14-16,-24 9-13 0,8-5-10 16,-8 5-5-16,10-7-21 0,-7 2-14 0,-3 5-7 15,8-8-9-15,-7 1 1 0,1 2-8 16,0-5-12-16,-2 2-4 0,-2-1-10 15,0-2-9-15,-3-3-6 0,-1 2-1 0,-1 0-7 16,-1 0-5-16,-2 0-10 0,-1 4-4 16,-4-1-1-16,0 4-6 0,-3 2 0 15,2 1-9-15,-4 2-1 0,1 2 5 16,0 4-1-16,-4 1-2 0,7 4-7 0,-2 1 3 16,2 1 0-16,5 3-4 0,2 1 5 15,4 0 0-15,-2-2-1 0,7 1 2 0,0-1-3 16,7-1 4-16,-4 1 5 0,7-3 9 15,2 1-1-15,2-6 10 0,1 1 8 16,5-5 22-16,-5-1 11 0,0-2 25 0,1-2 14 16,-3 1 13-16,0-1 5 15,0-2 3-15,-2 2-1 0,-11 2-3 0,18-4-91 0,-11 3-36 16,-7 1 0-16,13-6 0 0,-13 6 0 16,12-2 0-16,-12 2 0 0,0 0 0 0,15 11 0 15,-6-1 0-15,-4 3 0 0,2 1 0 16,3 7 0-16,4 4 0 15,-2 4 0-15,-1-1 0 0,2 0 0 0,-1 1 0 16,2-2 0-16,-4-6 0 0,-5-1 0 16,1-2 0-16,-2-3 0 0,-2-3 0 0,0-2 0 15,-2 3 0-15,-2-2 0 0,-4 3 0 16,-4-2 0-16,-1 3 0 0,-3-1 0 0,-11 2 0 16,3-1 0-16,1-3 0 0,-8 3 0 15,6-3 0-15,7-5 0 0,0 0 0 0,5-4 0 16,2 1 0-16,-1 1 0 0,2-3 0 15,8-2 0-15,-13 5 0 0,13-5 0 16,-10 3 0-16,10-3 0 0,0 0 0 16,-11 3 0-16,11-3 0 0,0 0 0 15,-7 5 0-15,7-5 0 0,0 0 0 0,-8 4 0 16,8-4 0-16,0 0 0 0,0 0 0 16,-3 5-201-16,3-5-865 0,0 0 119 0,0 0-1086 15,7 18-1447-15</inkml:trace>
  <inkml:trace contextRef="#ctx0" brushRef="#br0" timeOffset="12712.12">20140 2146 2579 0,'0'0'317'0,"0"0"-94"0,-12-8-37 0,12 8 17 0,0 0 2 0,-36 26-3 0,16-6-3 0,-5 8-5 15,4-1 12-15,1 1 5 0,-2 1-4 0,7-2-31 16,4-1-9-16,1-4-8 0,7-5-16 16,3-2-8-16,1-1-11 0,1-1-7 0,8-2-4 15,1 0 0-15,4-4-4 16,2-4-6-16,4-1-18 0,4-6-6 0,11-1-9 16,0-5-7-16,-2 0-7 0,-1-2-5 15,-8-2 2-15,0-3-7 0,-8 1 3 16,-6 0-5-16,-2-2 3 0,-3-3-4 0,-1-1-13 15,-5-2 4-15,-2 2-5 0,-5 0 1 16,4 1-13-16,-5 2-2 0,3 5-10 0,-4 2-9 16,-4 2-13-16,1 3-34 0,-4 5-36 15,1 1-35-15,-4 4-47 0,-3 4-55 0,0 2-61 16,3 3-58-16,1-2-42 0,5 2-26 16,2-2-6-16,8-3 28 0,-2-2 37 15,5-5 45-15,3 7 32 0,-3-7 62 16,9 4 69-16,-9-4 62 0,0 0 47 15,17-4 46-15,-17 4 42 0,0 0 28 0,15 0 14 16,-15 0 27-16,11 3 27 0,-5 0 37 16,2 8 36-16,1 5 36 0,3 2 22 0,1 13 5 15,2 2 17-15,1 13 5 0,0 2-21 16,-2 4-22-16,1 1-24 0,-1 0-21 16,-3 1-21-16,0-3-19 0,-4-9-8 0,-4 1 3 15,-1-3 12-15,-2-1 16 0,-3-1 15 16,-1-6 12-16,-3-4 21 0,0-6-150 0,-2 6-100 15,-5-2 0-15,1-10 0 0,-3 0 0 16,0-4 0-16,-6-2 0 0,-1-5 0 16,-3 0 0-16,-2-5 0 0,-15-3 0 15,5-2 0-15,1-2 0 0,-1-1 0 0,1-4 0 16,2-1 0-16,7 2 0 0,4 0 0 16,6 4 0-16,1-3 0 0,6 2 0 0,-2-3 0 15,4-1 0-15,4 0-647 0,5-2-362 16,2-2 86-16,10-12 100 0,2-3-806 0,19-7-1067 15</inkml:trace>
  <inkml:trace contextRef="#ctx0" brushRef="#br0" timeOffset="13239.32">20517 1991 4284 0,'-5'-14'70'0,"-3"1"56"0,5 6 46 0,-1-1 47 0,1 3 28 0,3 5-1 0,-5-9-9 0,5 9-15 0,0 0-15 0,-17 16-2 0,9 1-11 0,-5 14-3 0,-5 15-9 15,7 3-13-15,6 2-18 0,-1-12-12 0,4 3-13 16,2-3-12-16,2 0-10 16,2-5-10-16,0-6-11 0,-1-4-9 0,1-4-5 15,0-2-5-15,-3-3-6 0,1-3-6 16,3 0-2-16,-3-3-8 0,1-1-42 0,-3-3 0 15,0-5 0-15,10 6 0 0,-10-6 0 16,0 0 0-16,23-26 0 0,-12 9 0 0,5-9 0 16,0-1 0-16,-2 3 0 0,1 0 0 15,-8 3 0-15,3 4 0 0,-2 3 0 16,-3 0 0-16,1 6 0 0,0-1 0 0,-4 4 0 16,-2 5 0-16,9-7 0 0,-9 7 0 15,0 0 0-15,0 0 0 0,22 9 0 0,-19-4 0 16,-3-5 0-16,11 12 0 0,-3-5 0 15,-2 0 0-15,2-1 0 0,-3 1 0 16,1-2 0-16,-3 1 0 0,-3-6 0 16,11 7 0-16,-11-7 0 0,5 3 0 0,-5-3 0 15,0 0 0-15,20-2 0 0,-20 2 0 16,24-8 0-16,-12 4 0 0,-3 1 0 0,0-1 0 16,-9 4 0-16,16-3 0 0,-16 3 0 15,13 0 0-15,-13 0 0 0,14 3 0 16,-14-3 0-16,14 7 0 0,-8-3 0 0,-1 1 0 15,-5-5 0-15,13 7 0 0,-10-2 0 16,3-2-156-16,-3 2-381 0,-3-5-99 0,12 6-101 16,-12-6-139-16,0 0 76 0,0 0-713 15,0 0-959-15</inkml:trace>
  <inkml:trace contextRef="#ctx0" brushRef="#br0" timeOffset="13451.67">20906 2031 4437 0,'2'-13'59'0,"4"2"33"0,-4 5 30 0,1 1 34 0,-3 5 48 0,0 0 57 0,20 3 25 0,-9 4 5 0,4 7-1 0,4 8-8 16,0 3-11-16,4 13-9 0,-4 3-15 0,-2 2-16 15,-4 1-22-15,-1-6-21 0,-4 1-20 16,-5 0-33-16,1 0-135 0,-4 1 0 0,-2-2 0 16,-1-4 0-16,-3-8 0 0,1-4 0 15,-4-1 0-15,4-5-61 0,-3 0-270 16,1-4-95-16,-1-2-112 0,-2-3-165 15,1 0-176-15,2-5 85 0,-2-2-723 16,9 0-961-16</inkml:trace>
  <inkml:trace contextRef="#ctx0" brushRef="#br0" timeOffset="13672.23">21357 2237 4719 0,'0'0'283'0,"0"0"18"0,0 0 13 0,0 0 11 16,0 0-7-16,0 0-11 0,0 0-13 16,0 0-25-16,0 0-24 0,29-2-28 15,-2 0-20-15,-1 0-49 0,1-2-85 16,2 1-119-16,-6-1-123 0,1 1-140 0,-7 1-132 16,-1 2-171-16,-1 0-257 0,1 2 61 15,-9 0 89-15,-1 3-613 0,-5 2-799 0</inkml:trace>
  <inkml:trace contextRef="#ctx0" brushRef="#br0" timeOffset="13846.76">21441 2419 4160 0,'-5'7'273'0,"-5"-5"60"0,10-2 44 0,-12 5 33 16,12-5 17-16,-5 3 2 16,5-3-27-16,0 0-22 0,0 0-45 0,0 0-27 15,0 0-34-15,0 0-191 0,0 0-83 16,53-6 0-16,-29 2 0 0,0-3 0 0,4-3 0 15,4 0 0-15,-7 1-373 0,-1 2-244 16,2-5-169-16,-3 4-121 0,-8 1 98 0,-2 2-789 16,-1 2-1039-16</inkml:trace>
  <inkml:trace contextRef="#ctx0" brushRef="#br0" timeOffset="14489.18">22494 2399 4117 0,'0'0'-157'0,"0"0"54"16,0 0 49-16,-7 3 59 0,7-3 57 0,0 0 38 16,0 0 30-16,0 0 15 15,0 0 14-15,0 0 8 0,0 0 4 0,0 0 7 0,0 0 6 16,0 0 1-16,-21-8 5 16,21 8-14-16,-2-9 3 0,2 9 0 0,-2-14-13 15,2 6-6-15,0-3 0 0,0-1-12 16,2 0-7-16,0 0-5 0,1-3-3 0,-2 3 3 15,1 0-6-15,2 2-7 0,-2-1-12 16,1 1-16-16,-1 3-9 0,2 0-14 16,-4 7-10-16,9-5-6 0,-9 5-3 0,21 8-4 15,-7 1-2-15,8 9-3 16,0-2-7-16,1 4-4 0,-5 0-33 0,0-3 0 16,-3-1 0-16,-2-3 0 0,-1 1 0 15,-5 0 0-15,1-3 0 0,0 0 0 0,-3-2 0 16,1-2 0-16,-3-1 0 0,4-1 0 15,-7-5 0-15,7 9 0 0,-7-9 0 0,8 3 0 16,-8-3 0-16,0 0 0 0,0 0 0 16,15-27 0-16,-7 10 0 0,-1-2 0 0,2 2 0 15,3 0 0-15,-1 1 0 16,0 4 0-16,-4-2 0 0,2 6 0 0,1 1 0 16,0 2 0-16,3 4 0 0,1 1 0 15,-14 0 0-15,25 6 0 0,-3 2 0 0,-5 1 0 16,2 2 0-16,-2-1 0 0,0 2 0 15,-1-1 0-15,-4 0 0 0,0-1 0 16,1-1 0-16,-5-4 0 0,2 2 0 0,-5-2 0 16,-1-2-416-16,-4-3-340 0,8 2-202 15,-8-2 83-15,0 0 98 0,5-11-723 0,-3 4-945 16</inkml:trace>
  <inkml:trace contextRef="#ctx0" brushRef="#br0" timeOffset="14774.02">23232 1920 4572 0,'1'-8'202'0,"1"3"42"0,-2 5 20 0,5-9 21 0,-5 9 3 0,7-7 1 0,-7 7-11 15,17-2-10-15,-17 2-16 0,25 6-12 16,-9 2-19-16,-4 4 16 0,2 1 13 0,-3 3 9 16,0 3-217-16,-7 1-42 0,-2-2 0 15,-6 8 0-15,2-2 0 0,-1-2 0 0,-3 0 0 16,3-2 0-16,-3-4 0 0,2-5 0 15,4 2 0-15,0-4 0 0,0-1 0 0,0 1 0 16,4-4 0-16,5 2 0 0,6-5 0 16,4-2 0-16,8-2 0 0,7-3 0 0,4-2 0 15,-4-2 0-15,2 1 0 0,-4-4 0 16,-2 1 0-16,1 0-1008 0,-9 4 28 16,-3-1-1130-16,-4 3-1519 0</inkml:trace>
  <inkml:trace contextRef="#ctx0" brushRef="#br0" timeOffset="17946.14">11471 4041 3551 0,'3'-14'266'0,"-1"3"0"0,-2 0-9 0,0 4-45 0,0 2-29 0,0 5-41 0,-2-8-38 0,2 8-23 0,0 0 22 15,0 0 37-15,-19 51 31 0,1 0 38 16,-2 10 24-16,-5 20 20 0,-2 7 14 16,2 3-4-16,5-1-12 0,2-3-19 15,5-19-11-15,3-1-14 0,5-2-14 0,3-1-10 16,2-4 8-16,5-5-179 0,-1-12-12 15,3-8 0-15,0 0 0 0,2-6 0 0,4-3 0 16,1-8 0-16,1-4 0 0,2-1 0 16,14-2 0-16,1-2 0 0,0-6 0 0,6-1 0 15,3-4 0-15,-7 2 0 0,-3-1 0 16,-5 1 0-16,0-4 0 0,-1 1 0 0,-3 1 0 16,-3-2 0-16,-1 0 0 15,-2 0 0-15,1 1 0 0,-2-4 0 0,-3 2-521 16,-1-4-149-16,-3 0-152 0,-3 3-51 15,1-1 96-15,-2 0-763 0,-2 0-984 0</inkml:trace>
  <inkml:trace contextRef="#ctx0" brushRef="#br0" timeOffset="18196.28">11860 4938 4639 0,'-2'-6'155'0,"2"6"15"0,-1-6 0 16,1 6-8-16,0 0 56 0,0 0 50 15,0 0 18-15,13 19-11 0,-5-5-14 0,3 2-28 16,7 14-19-16,-6 1-16 0,1 1-17 0,1 2-18 16,-3-1-16-16,1 3-15 15,-6-3-11-15,-2-5-13 0,-4-1-18 0,-4 0-90 16,-2 4 0-16,-2-5 0 0,-1 3 0 16,-4-5 0-16,1-5 0 0,-1-4 0 0,-1-1-2 15,3-3-272-15,-2-3-126 0,-1-1-145 16,3-4-167-16,-1-3-155 0,1 0 84 15,11 0-784-15,-15-8-1010 0</inkml:trace>
  <inkml:trace contextRef="#ctx0" brushRef="#br0" timeOffset="18897.59">12870 4675 4304 0,'-7'-15'-39'0,"-4"7"42"0,0 1 32 0,2 1 19 0,-3 3 28 0,-1 2 27 0,-2 2 26 0,-9 6 21 0,-10 10 23 15,-5 12 28-15,-3 7 15 0,4 6-1 16,1 4 14-16,8 5 16 0,0 6 2 0,0 20-3 16,12-14 2-16,8 1-11 0,0 1-13 15,12-3-16-15,4 1-17 0,6-6-18 0,10-6-20 16,2-3-85-16,10-6-72 15,-1-6 0-15,4-9 0 0,-4-8 0 0,0-9 0 16,5-5 0-16,0-8 0 0,1-6 0 16,10-8 0-16,-3-5 0 0,5-6 0 0,-6-3 0 15,-1-3 0-15,-5-4 0 0,-1-1 0 16,-5-4 0-16,-3-3 0 0,-5-2 0 0,-4-2 0 16,-8-2 0-16,-3-2 0 0,-7-3 0 15,-4 0 0-15,-11-1 0 0,-7 0 0 16,-4 6 0-16,-8 6 0 0,-9 7 0 0,-1 8 0 15,-5 12 0-15,3 9 0 0,-6 8 0 16,-9 9 0-16,0 5 0 0,1 7 0 0,8 3 0 16,-1 4 0-16,10 3 0 0,6 2 0 15,14-2 0-15,6 5 0 0,7 0 0 16,10 3 0-16,5 0 0 0,8 10 0 16,8-6 0-16,7-4 0 0,3-4 0 0,3-4 0 15,4-7 0-15,-6-5 0 0,0-3 0 16,1-6 0-16,-1 0 0 0,-6-5 0 0,-6-1 0 15,0-2 0-15,-7-2 0 0,2-1 0 16,-4-1 0-16,-2-1 0 0,-1 0 0 0,-3-1 0 16,1 0 0-16,-5-1 0 0,4 4 0 15,-8-1 0-15,-1 4-262 0,4-7-535 0,-4 7-163 16,0 0 96-16,0 0-941 0,0 0-1234 16</inkml:trace>
  <inkml:trace contextRef="#ctx0" brushRef="#br0" timeOffset="19502.88">14400 5468 4652 0,'-27'3'-73'0,"6"-1"59"0,0 0 52 0,4 0 60 0,3-2 59 0,3 1 46 0,11-1 39 0,-18 2 9 0,18-2 4 16,0 0 1-16,0 0 12 0,0 0 6 0,0 0-7 16,90-10-25-16,-17 3-23 15,31-4-24-15,9 0-20 0,5-3-23 0,0 0-20 16,-6 1-48-16,-27 4-62 0,-12 0-62 15,-6 1-71-15,-12 2-50 0,-10 3-40 0,-15 1-29 16,-8 0-28-16,0 1-18 0,-9-1-6 16,-3 0-31-16,-10 2-41 0,7-2-61 0,-7 2-101 15,0 0-166-15,-17-11 16 0,2 5 65 16,-3 1-416-16,-4-2-491 0</inkml:trace>
  <inkml:trace contextRef="#ctx0" brushRef="#br0" timeOffset="19804.05">15186 5116 3135 0,'-5'-3'362'0,"5"3"-34"16,0 0-23-16,0 0 19 0,0 0 28 0,30 26 1 15,-3-10-10-15,1 6-21 0,8 3-22 16,-7-3-27-16,3 7-27 0,-5-3-20 0,-5 2-25 15,-4 1-18-15,-7 0-15 0,-4-2-16 16,-9-3-14-16,-3 2-12 0,-4 7-14 0,-8-3-9 16,-2 1-9-16,-12 3-49 0,3-4-45 15,-3-8 0-15,4-1 0 0,-3-6-47 0,3 0-195 16,9-6-131-16,0-2-174 0,5-4-190 16,3-1-136-16,10-2 97 0,-11-2-787 15,11 2-1006-15</inkml:trace>
  <inkml:trace contextRef="#ctx0" brushRef="#br0" timeOffset="20847.58">17645 5010 4045 0,'-9'-2'-142'0,"-1"2"43"0,10 0 43 0,-22 6 37 0,10 4 42 0,-1 2 40 0,-9 8 25 0,3 8 27 16,1 1 15-16,0 3 7 0,1 2 7 16,2 10-2-16,5-8 2 0,7-2-6 0,3-3-2 15,2-6-6-15,3 8-4 0,4-2-7 16,7-5-10-16,5-4-4 0,3-3-12 0,-1-7-9 15,1-4-8-15,1-4-3 0,-1-3-6 16,2-2-10-16,8-10-5 0,-3-1-5 0,-1-3-3 16,-3-5 5-16,-4-1 11 15,-1-4 7-15,-8 0 15 0,-2-4 9 0,-4-2 2 16,-8 5 12-16,-4-11-14 0,-4-3-8 16,-5-6-9-16,-7 1-6 0,0 4-6 15,-5 3-17-15,8 13-9 0,-4 3-10 0,2 6-8 16,-1 10-34-16,0 3-33 0,1 4-42 15,-14 9-51-15,5 6-62 0,-3 0-77 0,8 7-97 16,5-1-100-16,2 2-137 0,11-3-133 16,-1-4 72-16,8-3-529 0,2-5-669 0</inkml:trace>
  <inkml:trace contextRef="#ctx0" brushRef="#br0" timeOffset="21166.98">18535 4782 3619 0,'4'-7'146'0,"-4"0"48"15,0 7 23-15,1-8 4 0,-1 8-1 16,0 0 28-16,0 0 53 0,0 0 10 0,-21 25 13 16,6-4 8-16,-6 5 3 0,0 1 1 0,-10 7 5 15,4 1 8-15,-4-4-17 0,8-6-7 16,6-1-285-16,-2 0-40 0,7-7 0 15,5-3 0-15,-1-2 0 0,6-2 0 16,2 3 0-16,2-5 0 0,4 0 0 0,3 1 0 16,7-2 0-16,4 0 0 0,7-3 0 15,2-4 0-15,-1-2 0 0,15-2 0 0,-2-1 0 16,1 2 0-16,-6-1 0 0,-8 1 0 16,-4 3-619-16,-5-2-157 0,-4 0-149 0,-3 4 83 15,-1 1-868-15,-6 3-1145 0</inkml:trace>
  <inkml:trace contextRef="#ctx0" brushRef="#br0" timeOffset="21435.71">18331 5450 5180 0,'-13'5'227'15,"3"-1"74"-15,2 0 60 0,8-4 47 0,-9 3 26 16,9-3 5-16,0 0-10 0,0 0-17 15,0 0-412-15,0 0 0 0,34 2 0 0,-5-4 0 16,12-3 0-16,6-1 0 0,-8 1 0 16,3 1 0-16,-5-1 0 0,-9 3 0 0,-5-2 0 15,-8 3 0-15,0-1 0 0,-3 2 0 16,-3-2 0-16,-9 2 0 0,18-2 0 0,-18 2 0 16,11-1 0-16,-11 1 0 0,0 0 0 15,0 0 0-15,0 0-483 0,0 0-341 16,0 0-112-16,0 0 94 0,-29-6-895 15,29 6-1168-15</inkml:trace>
  <inkml:trace contextRef="#ctx0" brushRef="#br0" timeOffset="22469.1">19563 4970 4610 0,'7'-4'-107'0,"-7"4"69"0,0 0 67 0,0 0 51 0,0 0 40 0,7-6 28 0,-7 6 18 15,0 0 14-15,0 0 8 0,0 0 1 0,0 0-12 16,0 0-10-16,5-7-27 16,-5 7-6-16,0 0-18 0,0 0-9 0,0 0-7 15,0 0-9-15,0 0-12 0,0 0-12 16,-12-13-7-16,12 13-3 0,-14-5-20 0,3 5 0 16,11 0-4-16,-37 6-6 0,2 3 8 15,3 5-13-15,-4 1-3 0,-5 6-2 16,0 4-9-16,5 3 14 0,4 1-8 0,8-2 8 15,8 1 12-15,0 1 19 0,9 0 13 16,3-3 27-16,6-4 14 0,3 1 13 0,9 4 6 16,7-2-3-16,4-2-3 0,3-4-12 15,6-4-20-15,4-1-88 0,3-4 0 0,-5-3 0 16,2-2 0-16,-10-1 0 0,-4-3 0 16,-3-1 0-16,-5 0 0 0,0-1 0 0,-1 1 0 15,-4-2 0-15,1-1 0 0,-12 3 0 16,18-4 0-16,-9 1 0 0,-9 3 0 15,13-3-230-15,-13 3-263 0,5-2-131 16,-5 2-161-16,0 0-71 0,7-4 97 0,-7 4-752 16,0 0-958-16</inkml:trace>
  <inkml:trace contextRef="#ctx0" brushRef="#br0" timeOffset="22756.31">19977 5320 4417 0,'-7'-11'178'0,"7"11"41"0,0 0 43 16,-7-7 15-16,7 7-8 0,0 0-20 16,0 0 6-16,0 0 6 0,0 0-4 15,-9 29-13-15,7-12-18 0,0 2-21 16,4 6-19-16,0 1-19 0,0 2-15 0,-2-4-17 16,2 1-14-16,-1-3-10 0,1-1-111 15,0-4 0-15,2-1 0 0,-4-3 0 0,2 0 0 16,-2-3 0-16,0-1 0 0,0-2 0 15,0-7 0-15,0 15 0 0,0-15 0 16,0 9 0-16,0-9-276 0,0 0-139 16,0 0-116-16,0 0-128 0,0 0-176 0,0 0 41 15,1-27 84-15,2 16-641 0,-1-3-805 16</inkml:trace>
  <inkml:trace contextRef="#ctx0" brushRef="#br0" timeOffset="23156.58">20443 4873 4030 0,'-5'-12'111'15,"0"6"51"-15,5 6 39 0,-5-5 26 0,5 5 25 16,0 0 8-16,0 0 28 0,-36 20 13 15,17-2 11-15,2 8-3 0,-3 1-6 16,7 5-5-16,2-2-15 0,3-1-19 16,4-1-18-16,2-6-17 0,6-2-114 0,2-1-115 15,4 1 0-15,1-4 0 0,3-2 0 16,4-4 0-16,4-1 0 0,1-4 0 0,-1-3 0 16,3-6 0-16,0 1 0 0,0-2 0 15,3-5 0-15,-6-1 0 0,-2-1 0 0,-7 3 0 16,-1-4 0-16,-3-1 0 15,-2 0 0-15,-3-3 0 0,-1-1 0 0,-8-5 0 16,3 1 0-16,-3 0 0 0,-3-1 0 16,-1 5 0-16,-3-1 0 0,3 3 0 0,-4 4 0 15,-1 5 0-15,-1 2 0 0,2 5 0 16,-4 4 0-16,-4 4 0 0,-4 6-442 0,0 3-375 16,4-3-123-16,8-4 88 0,3 0-896 15,5 0-1180-15</inkml:trace>
  <inkml:trace contextRef="#ctx0" brushRef="#br0" timeOffset="23495.12">20542 5079 4447 0,'0'0'-96'15,"22"-2"80"-15,-22 2 70 0,0 0 38 0,11-3 35 0,-11 3 10 16,0 0 22-16,0 0 16 16,17 8 13-16,-8 1 36 0,1 2 5 0,2 1 6 15,2 15 2-15,0 2 3 0,-1 3 2 16,5 11 2-16,-3 3 0 0,0 2 3 0,0 4-1 15,3-1-12-15,-4-3-22 0,-4-7-122 16,-4-2-90-16,2-4 0 0,-3-1 0 0,-3-8 0 16,0-6 0-16,-2-2 0 0,0-4 0 15,-2-1 0-15,0-1 0 0,0-4 0 0,-1 1 0 16,-5-2 0-16,0 0 0 0,-3-3 0 16,-2-1 0-16,-1-3 0 0,-6-2 0 15,0-1 0-15,-5-4 0 0,-3-4 0 16,3 3 0-16,3 1 0 0,0 0 0 0,3-1 0 15,0-2 0-15,2 1 0 0,-1 1-20 16,5 0-615-16,2 0-114 0,1-1-167 0,5-1 80 16,-1 1 99-16,6-4-725 0,4 1-910 15</inkml:trace>
  <inkml:trace contextRef="#ctx0" brushRef="#br0" timeOffset="23765.89">21034 4805 4160 0,'-4'-13'76'15,"2"5"43"-15,0 3 29 0,2 5 24 16,-5-6 23-16,5 6 34 0,0 0 22 0,-18 14 19 16,13 1 4-16,-3 1-10 0,-4 15-13 15,9 2-4-15,-5 5-12 0,5 1-16 0,1 2-13 16,4-2-15-16,-1 1-17 0,3-3-16 15,4-1-14-15,-1-3-14 0,1-1-52 16,1-2-78-16,-1-7 0 0,-3-6 0 0,2-1 0 16,-2-4 0-16,-1 0-56 0,2-2-221 15,-3-4-112-15,5-1-129 0,-4-4-149 16,-4-1-206-16,0 0 82 0,21-10 91 16,-11 0-633-16,-1-9-790 0</inkml:trace>
  <inkml:trace contextRef="#ctx0" brushRef="#br0" timeOffset="24103.89">21220 4986 4030 0,'0'-9'167'16,"0"5"30"-16,0 4 24 0,0 0 18 0,2-9-2 16,-2 9 48-16,0 0 35 0,0 0 11 15,18 15-11-15,-13-3-20 0,3 2-18 16,-1-1-26-16,1 5-19 0,0 0-19 0,-1 2-18 16,-1-5-20-16,-3 2-13 0,2 0-163 15,1 1-4-15,-5-4 0 0,-1-1 0 16,2-2 0-16,0 0 0 0,-2-2 0 15,4-1 0-15,-4-1 0 0,0-7 0 0,0 0 0 16,0 0 0-16,0 0 0 0,0 0 0 16,25-26 0-16,-14 13 0 0,1-1 0 0,-1 0 0 15,-2 4 0-15,1 1 0 0,0 2 0 16,-1 0 0-16,-2 4 0 0,3 1 0 16,-10 2 0-16,0 0 0 0,25 9 0 0,-17 0 0 15,-1-1 0-15,2 4 0 0,0-2 0 0,-6 1 0 16,5-1 0-16,-3-2 0 15,3 3 0-15,-2-1 0 0,2-1 0 0,-1-1 0 16,-2-1-565-16,1-3-363 0,1-1 7 16,-7-3 107-16,9 4-874 0,-9-4-1123 0</inkml:trace>
  <inkml:trace contextRef="#ctx0" brushRef="#br0" timeOffset="24346.25">21645 4507 5172 0,'0'-13'251'0,"0"3"7"0,0 3 15 16,0 7 38-16,0 0 43 0,0 0 36 0,25 25 21 16,-4 7 6-16,2 8-63 0,-4 10-354 15,0 3 0-15,-4 4 0 0,-2 3 0 16,-1 5 0-16,-6 4 0 0,-3-4 0 16,-3 0 0-16,0-3 0 0,-3-5 0 0,1-11 0 15,-4-5 0-15,2-3 0 0,-2-4 0 16,3-9 0-16,-1-6 0 0,2-3 0 0,0-4 0 15,0-4 0-15,-1-3 0 0,3-5 0 16,-4 4-313-16,4-4-715 0,0 0 107 0,0 0-1095 16,0 0-1433-16</inkml:trace>
  <inkml:trace contextRef="#ctx0" brushRef="#br0" timeOffset="25202.41">22820 4677 5372 0,'0'-7'-76'0,"0"7"69"0,0-10 54 0,0 10 49 0,0 0 40 0,0 0 38 0,0 0 33 15,0 0 36-15,0 0 24 0,-30 21 16 16,9-2 3-16,-1 1-1 0,-2 4-1 0,1-1-2 15,0-1-11-15,3 2-230 16,1-3-41-16,6-3 0 0,1-4 0 0,2-2 0 16,7-2 0-16,1 1 0 0,2-3 0 15,2-1 0-15,3 2 0 0,6-2 0 0,3-1 0 16,5-2 0-16,6-1 0 0,-1-1 0 16,5-4 0-16,9 0 0 0,0-3 0 15,3 0 0-15,-4-2 0 0,-2-3 0 0,1 1 0 16,-2-1 0-16,-7 1-404 0,-8 4-533 0,-4 2-3 15,-3 1 104-15,-12 2-890 0,0 0-1158 16</inkml:trace>
  <inkml:trace contextRef="#ctx0" brushRef="#br0" timeOffset="25406">22698 5134 5197 0,'-11'8'182'0,"3"-5"94"0,4 1 71 15,4-4 89-15,-7 6 36 0,7-6 11 0,0 0 6 16,0 0-180-16,0 0-309 0,0 0 0 15,42 2 0-15,-14-4 0 0,20-3 0 0,11-3 0 16,2 0 0-16,-3-1 0 0,-15 4 0 16,-3 1 0-16,-12 1 0 0,-4-1 0 0,-5 3 0 15,-4-1 0-15,-3 2 0 16,-1 2 0-16,-11-2 0 0,13 3 0 0,-10 2 0 0,-3-5 0 16,-3 9-696-16,-7-4-298 15,1 0 94-15,-6 2-1005 0,-4 1-1327 0</inkml:trace>
  <inkml:trace contextRef="#ctx0" brushRef="#br0" timeOffset="26011.44">23969 4816 5521 0,'-4'-9'-23'0,"0"5"59"0,4 4 51 0,-1-11 36 0,1 11 21 0,-6-7-2 0,6 7 27 0,0 0 52 0,0 0 36 0,-6 26 6 0,6-8-1 0,0 5-9 0,-1 3-4 15,1 1-13-15,-3 11-15 0,1 0-191 16,0-8-30-16,2-4 0 0,0-2 0 0,-2-5 0 16,2 0 0-16,0-5 0 0,0-2 0 15,0-2 0-15,0 0 0 0,0-5 0 0,0-5 0 16,0 0 0-16,0 0 0 0,0 0 0 16,-13-32 0-16,11 10 0 0,-1-13 0 15,1-6 0-15,2-6 0 0,4-17 0 16,-1-5 0-16,5-3 0 0,1 1 0 0,1 4 0 15,1 6 0-15,0 5 0 0,-1 18 0 16,0 4 0-16,-5 10 0 0,5 5 0 0,0 7 0 16,-1 5 0-16,3 3 0 0,-1 4 0 15,2 4-459-15,1 3-555 0,2 5 83 0,4 7 104 16,-9 5-860-16,-1 3-1122 16</inkml:trace>
  <inkml:trace contextRef="#ctx0" brushRef="#br0" timeOffset="26188.67">23902 4920 5003 0,'-7'1'90'16,"7"-1"47"-16,0 0 48 0,-18 0 58 0,18 0 20 15,0 0-13-15,0 0-24 0,0 0-27 16,0 0-21-16,0 0-24 0,0 0-55 0,0 0-95 16,36-11-104-16,-9 10-107 0,12-6-131 15,1-2-146-15,11-3-154 0,2-1-139 16,2-1 76-16,1-6-587 0,-1 0-746 0</inkml:trace>
  <inkml:trace contextRef="#ctx0" brushRef="#br0" timeOffset="26702.54">24616 4374 3843 0,'-13'-10'92'16,"-2"6"35"-16,0 4 43 0,1 2 38 0,-3 3 43 15,-2 5 29-15,-10 15-3 0,1 8 9 16,2 9-3-16,1 4-16 0,4 2-24 15,4 2-23-15,3-1-18 0,9-8-17 0,3 1-19 16,0-1-18-16,4-3-13 0,3-2-20 16,3-4-24-16,4-2-52 0,-3-1-49 0,0-13-32 15,0 0-40-15,-2-5-33 0,-2-5-22 16,3-3-10-16,-3-1-21 0,-5-2-12 0,0 0-11 16,20-8-12-16,-15 0-10 0,3-5 11 15,-4 0 14-15,6-6 22 0,-5-1 39 16,3 2 37-16,0-1 43 0,-3 0 49 0,5 2 44 15,-3 1 35-15,-1 5 24 0,-2 0 12 16,2 1 7-16,-1 4 1 0,1-1 18 16,1 3 33-16,-7 4 18 0,16-2 22 0,-16 2 6 15,19 7-5-15,-9-3-11 0,1 4-10 16,1 1-6-16,-3 0-6 0,-4-1-12 16,3 0-17-16,-3-1-155 0,2 2 0 0,-3-2 0 15,-3-2 0-15,5 2 0 0,-6-7 0 16,5 8 0-16,-5-8 0 0,6 5 0 0,-6-5 0 15,0 0 0-15,0 0 0 16,19-19 0-16,-11 8 0 0,2 0 0 0,-3-1 0 16,4 2 0-16,0 0 0 0,-2 1 0 15,-2 3 0-15,1-1 0 0,0 1 0 0,-8 6 0 16,13-3 0-16,-13 3 0 0,17 3 0 16,-17-3 0-16,21 7 0 0,-9-1 0 0,1-2 0 15,0 3 0-15,-3-2 0 0,1 1 0 16,1-3 0-16,-5 2-380 0,2-2-369 0,-3 1-203 15,-6-4 93-15,8 1 93 0,-8-1-759 16,0 0-971-16</inkml:trace>
  <inkml:trace contextRef="#ctx0" brushRef="#br0" timeOffset="26937.58">25000 4424 4509 0,'9'-22'161'0,"-2"6"31"0,-1 5 24 0,0 0 46 0,2 7 39 15,-1 1 25-15,-7 3 22 0,25 5 11 0,0 10 8 0,4 7 13 0,5 14-16 0,2 8-22 16,-6 4-278-16,-3 3-64 0,-6 2 0 16,-4 3 0-16,-10 1 0 0,-5 2 0 0,-7 1 0 15,-5-3 0-15,-11-3 0 0,1-4 0 16,-3-4 0-16,2-3 0 0,6-13 0 0,-3-3 0 16,9-7 0-16,-1-5 0 0,2-6 0 15,5-2-416-15,-1-7-216 0,4 0-133 16,0 0-113-16,0 0 82 0,6-33-804 15,1 4-1040-15</inkml:trace>
  <inkml:trace contextRef="#ctx0" brushRef="#br0" timeOffset="27267.12">25924 4422 4802 0,'3'-8'150'15,"1"5"32"-15,-4 3 29 0,0 0 26 16,0 0 7-16,0 0 36 0,0 0 19 0,7 16-2 16,-7-1-10-16,-3 7-8 15,-5 10-10-15,-1 1-4 0,-3 1 6 0,1-4-153 16,-3 3-118-16,3-4 0 0,4-5 0 16,-1-5 0-16,4-3 0 0,0 1 0 0,2-6 0 15,2 0 0-15,4-1 0 0,-1 0 0 16,9-1 0-16,5 1 0 0,-1-3 0 15,5-1 0-15,-3-2 0 0,4 0 0 0,-1-1 0 16,-3-1 0-16,2 0 0 0,-4-1 0 16,2-1 0-16,-1 0 0 0,-2-1 0 0,2-3 0 15,1 2 0-15,-6-3 0 0,0 1-118 16,1-3-833-16,-4 1-7 0,-6 1 101 16,-3 5-948-16,0 0-1233 0</inkml:trace>
  <inkml:trace contextRef="#ctx0" brushRef="#br0" timeOffset="27486.23">25759 5013 5479 0,'-9'4'267'0,"3"-1"59"0,6-3 62 15,-7 7 71-15,7-7 40 0,0 0 9 16,0 0-243-16,36 5-265 0,-9-8 0 16,12-1 0-16,8-1 0 0,-2-1 0 0,-2 0 0 15,2 0 0-15,-6 2 0 0,-8 1 0 16,-4-1 0-16,-8 0 0 0,0 3 0 15,-6-1 0-15,0 2 0 0,-5-2 0 0,-8 2 0 16,14 0 0-16,-14 0 0 0,0 0-584 16,0 0-408-16,0 0 92 0,0 0 92 15,-29 11-861-15,17-7-1105 0</inkml:trace>
  <inkml:trace contextRef="#ctx0" brushRef="#br0" timeOffset="28422">26980 4667 4829 0,'-5'-10'-17'0,"5"10"39"0,-14-5 46 0,14 5 50 0,-22 1 41 0,2 3 42 0,-1 5 33 0,-9 7 20 0,-5 10 7 0,-1 3 3 16,8 4-11-16,1 0-12 0,9-2-16 15,6-1-16-15,2 3-16 0,8-7-15 16,2-2-15-16,10 6-18 0,0 0-10 0,6-5-79 16,6-3-56-16,5-2 0 0,-1-5 0 15,5-2 0-15,-5-7 0 0,-3-3 0 0,4 0 0 16,-2 1-258-16,-1-2-104 16,-1-1-85-16,-4-4-86 0,0-1-101 0,-2 1-136 15,-3-2-2-15,-3 2 88 0,-4 2-585 16,-7 1-729-16</inkml:trace>
  <inkml:trace contextRef="#ctx0" brushRef="#br0" timeOffset="28690.89">27100 5061 3645 0,'2'-5'123'15,"-2"5"45"-15,4-12 39 0,-4 12 29 0,4-10 35 16,-1 5 33-16,2 0 20 0,-5 5-1 16,15-4 7-16,-15 4-2 0,17 2-4 15,-6 5-7-15,1 1-6 0,-2 3 1 16,-1 5-11-16,-4 0 5 0,-3 7-245 15,-2-5-61-15,-2 4 0 0,1 3 0 0,-9 6 0 16,3-7 0-16,1-4 0 0,2-3 0 16,-2-3 0-16,4-1 0 0,1-2 0 0,-1 0 0 15,4-3 0-15,-2-8 0 0,11 10 0 16,1-8 0-16,2 0 0 0,6-4 0 0,7-2 0 16,12-4 0-16,3 1 0 0,12-3 0 15,-1-3 0-15,0 0 0 0,0 1 0 0,1-2-99 16,-2 1-951-16,-2 1 100 0,-5 1 99 15,6-2-931-15,-11 0-1213 0</inkml:trace>
  <inkml:trace contextRef="#ctx0" brushRef="#br0" timeOffset="29275.26">27999 4639 5304 0,'-7'-11'103'15,"0"2"28"-15,-4 2 40 0,6 4 58 16,5 3 32-16,0 0 26 0,-27 10 14 0,18 1 6 16,-4 4 3-16,1 4-2 0,1-2-8 15,2 4-121-15,0-3-179 0,4 1 0 0,3 0 0 16,2-2 0-16,0 0 0 0,4-2 0 16,1-1 0-16,3 0 0 0,3-2 0 0,2-2 0 15,-1-1 0-15,0-2 0 0,-3 0 0 16,1-2 0-16,-3-2 0 0,3 1 0 15,-10-4 0-15,13 0 0 0,-13 0 0 16,0 0 0-16,11-6 0 0,-11 6 0 0,0-12 0 16,-3 4 0-16,-5-4 0 0,0-2 0 15,-1-1 0-15,1 1 0 0,-3-1-222 0,3 1-39 16,1-1 25-16,-3 3 27 0,7-1 26 16,-6 5 27-16,8 1 26 0,-3 0 22 15,2 0 22-15,2 2 18 0,0 5 26 0,0 0 25 16,6-8 36-16,-6 8 29 0,0 0 28 15,26 11 30-15,-14 3 20 0,1 2 22 16,5 10 23-16,-3 5 18 0,-2 3 7 0,-1 4-5 16,-1 12-5-16,-4 3 0 0,1-1-110 15,-4 3-76-15,0 0 0 0,-1 0 0 16,3-2 0-16,-4-7 0 0,2-3 0 0,-3 0 0 16,4-3 0-16,-5-9 0 0,0-4 0 15,-2-3 0-15,-1-4 0 0,3-2 0 0,-3-3 0 16,-1-1 0-16,-3 0 0 0,-3-4 0 15,-4 2 0-15,-4-5 0 0,-5-2 0 0,2-1 0 16,0-6 0-16,-5-2 0 0,-9-6 0 16,5-4 0-16,-2-2 0 0,3-5 0 15,-8-5 0-15,17 2 0 0,0-2 0 16,6-1 0-16,0-1-187 0,3-3-680 0,1-2-95 16,8 1 102-16,4 1-948 0,4-7-1235 15</inkml:trace>
  <inkml:trace contextRef="#ctx0" brushRef="#br0" timeOffset="29797.6">28385 4559 5217 0,'-2'-10'109'0,"-3"3"53"0,1 0 66 0,4 7 51 0,-9-5 35 0,9 5 24 0,0 0 3 0,0 0 0 0,-32 22 1 15,21-5-25-15,-5 11-114 16,1 5-203-16,5 1 0 0,3 2 0 0,3 1 0 15,2 1 0-15,4-2 0 0,2 2 0 16,-1-5 0-16,3 1 0 0,0-9 0 0,4 7 0 16,-5-7 0-16,-1-6 0 0,0-2 0 15,1-2 0-15,0-1-82 0,-2-3-378 16,-1-1-32-16,0-3-21 0,2-6-2 0,-4-1 23 16,0 0 53-16,17-10 80 0,-9-2 88 15,3-6 83-15,3-10 86 0,-1-1 91 0,2-2 91 16,0 7 73-16,-2-2 61 0,-1 4 67 15,-3 6 44-15,1 3 25 0,-2 2 10 0,-3 1-1 16,1 3-20-16,-2 2-12 16,-1 0 0-16,-3 5 12 0,12-4-6 0,-12 4-196 15,0 0-137-15,22 11 0 0,-13-6 0 16,-2 3 0-16,1-1 0 0,-1 0 0 0,1 4 0 16,0-5 0-16,-3 0 0 0,3 4 0 15,-2-5 0-15,0 0 0 0,-6-5 0 0,11 8 0 16,-8-4 0-16,-3-4 0 0,8 3 0 15,-8-3 0-15,10 4 0 0,-10-4 0 0,0 0 0 16,18 0 0-16,-18 0 0 0,14 2 0 16,-3-1 0-16,-11-1 0 0,20 6 0 0,-9-4 0 15,1 4 0-15,-1-3 0 16,0 1 0-16,3 1 0 0,-3-3 0 0,3-1 0 16,-1-1 0-16,3-3 0 0,2 0-695 15,1-8-226-15,-4 1 11 0,3-2 99 16,-2-9-840-16,4-6-1088 0</inkml:trace>
  <inkml:trace contextRef="#ctx0" brushRef="#br0" timeOffset="29996.05">29020 4399 4319 0,'-4'-39'23'0,"4"11"88"0,-1 7 58 0,1 3 48 0,0 5 39 0,0 0 35 0,1 9 25 16,-1 4 46-16,0 0 38 0,25 29 29 16,-5 3-4-16,0 21-23 0,1 9-27 15,4 22-279-15,-10-14-96 0,1 21 0 16,-11-15 0-16,-5 6 0 0,-9 17 0 0,-7-3 0 15,-9-5 0-15,-3-2 0 0,-5-4 0 16,-1-5 0-16,-4-8 0 0,-3-3-258 16,7-18-657-16,-9-5-23 0,2-5 104 0,-2-4-950 15,0-5-1214-15</inkml:trace>
  <inkml:trace contextRef="#ctx0" brushRef="#br0" timeOffset="33583.03">18809 6982 1847 0,'0'0'251'0,"8"3"-41"0,-8-3-16 0,0 0-3 0,5 1 7 0,-5-1-7 0,0 0-17 15,0 0-17-15,0 0-1 0,0 0-12 0,0 0-16 16,0 0-11-16,0 0-14 0,16-8-2 16,-16 8-12-16,2-7-3 0,-2 7-3 0,0-8-8 15,0 8-6-15,-6-9-9 0,6 9-5 16,-10-7-9-16,3 6-5 0,7 1-6 0,-25 1-3 16,8 5 0-16,-4 2-7 15,-10 9 2-15,3 4-4 0,-6 7 7 0,1 2 6 16,10-2 4-16,2 2 5 0,4 0 11 15,6 0 22-15,3 3 14 0,4-5 10 0,6-3 8 16,3 8 4-16,4-3 7 0,0-2-6 16,6-1-1-16,2-2-7 0,7-3-2 0,-2-3-8 15,1-2-13-15,4-3-3 0,-4-4-11 16,-5-1-2-16,0-4-9 0,-1 1-7 0,0-5-13 16,-3 0-32-16,0 1-38 0,-1-2-59 15,-1-2-72-15,-1 0-99 0,3-2-99 0,-4-2-110 16,1 1-118-16,-1-2-128 15,-1 4 66-15,-2 0-518 0,4-1-634 0</inkml:trace>
  <inkml:trace contextRef="#ctx0" brushRef="#br0" timeOffset="33836.42">19095 7363 3141 0,'2'-9'144'15,"-2"4"65"-15,0-2 31 0,0 7 16 16,1-7 1-16,-1 7-19 0,0 0 4 0,0 0 19 15,0 0 8-15,6 24-16 0,-4-5-14 16,0 5-26-16,-1 10-13 0,4 6-20 0,-3-3-22 16,2 1-11-16,-4 0-17 0,3-3-11 15,-1-5-14-15,2-6-4 0,-2-1-9 0,0-5-14 16,-1-2-7-16,1-3-7 16,3-3-5-16,-3 3 1 0,0-5-2 0,-1-3-19 15,-1-5-29-15,2 9-38 0,2-6-43 16,-4-3-63-16,0 0-68 0,0 0-78 15,0 0-113-15,0 0-111 0,7-15-131 0,-7 15-135 16,-5-10 66-16,5 10-627 0,-9-7-786 16</inkml:trace>
  <inkml:trace contextRef="#ctx0" brushRef="#br0" timeOffset="35913.1">19762 7200 3435 0,'-4'6'-128'0,"4"-6"46"0,0 0 43 0,0 0 51 0,-3 5 49 0,3-5 49 0,0 0 38 0,0 0 26 0,0 0 10 0,0 0-4 0,0 0 5 16,0 0-3-16,0 0 4 0,-11-16-7 15,11 9-6-15,-4-2-11 0,8-3-11 16,0 2-13-16,1-4-13 0,2 0-11 16,-2 0-10-16,5 1-11 0,-1 2-10 0,1 1-12 15,1 3-7-15,5 1-5 0,-3 4-4 16,3 4-5-16,-2 1-1 0,9 7-2 0,4 6-2 16,-1 2-3-16,-1 3 0 0,-2 3 0 15,-2-1-1-15,-4 2 4 0,-3-2 4 16,-3-3-2-16,-6-1 3 0,1-3 16 0,-1 1 1 15,-4-2 15-15,-1-3 11 0,0 0 17 16,0-2 13-16,0 1 14 0,0-4 10 0,0-1 15 16,0-6-2-16,0 10-12 0,0-10-13 15,0 0-102-15,0 0-33 0,0 0 0 16,0 0 0-16,-6-27 0 0,9 10 0 16,0-4 0-16,7-10 0 0,1 2 0 0,1 2 0 15,-1 6 0-15,0 4 0 0,1 4 0 16,-1 1 0-16,5 5 0 0,-2 0 0 0,2 3 0 15,1 4 0-15,0 4 0 0,0 1 0 16,2 4 0-16,1-1 0 0,-4 4 0 0,4 0 0 16,-7 0 0-16,1 0 0 0,-5 0 0 15,0 0 0-15,-2-2 0 0,0 1 0 0,0 0 0 16,-3-2-244-16,0 0-176 0,-1-1-108 16,-3-1-94-16,2-3-187 0,-2-4 18 15,2 7 79-15,-2-7-671 0,0 0-835 16</inkml:trace>
  <inkml:trace contextRef="#ctx0" brushRef="#br0" timeOffset="36214.36">20503 6751 3916 0,'0'-21'38'0,"0"5"34"0,1 1 19 0,1 4 19 0,4-2 13 0,-1 4 1 0,3 1-2 0,0 3-4 15,5 2 4-15,-13 3 5 0,27 6 10 0,-10 4 14 16,-4 4 16-16,5 10 12 15,-5 4 23-15,-6 1 24 0,-3-2 8 0,-2 0 15 16,-8 8 10-16,2-1-11 0,1 0 1 16,-5-8 5-16,7-5-8 0,-3-2-6 0,-1-4-53 15,3-1-187-15,2-2 0 0,0-2 0 16,0-2 0-16,4 3 0 0,4-4 0 0,2-4 0 16,4 1 0-16,2-2 0 0,5 0 0 15,1-2 0-15,5 0 0 0,4 0 0 0,-3 0 0 16,1 0 0-16,0-1 0 0,-1 0-436 15,-1-1-364-15,4 0-132 0,-3 0 88 0,14-1-917 16,0-2-1193-16</inkml:trace>
  <inkml:trace contextRef="#ctx0" brushRef="#br0" timeOffset="36565.67">21947 6891 4993 0,'1'-7'51'15,"-1"4"21"-15,0 3 14 0,0 0 20 16,0 0 25-16,0 0 1 0,0 0 65 16,0 0 41-16,0 0 25 0,-26 27 16 0,4-2 7 15,1 2 6-15,1 2 5 0,-1 2 7 16,1-4 5-16,3 4-154 0,2-2-155 0,4-3 0 15,1-3 0-15,5-7 0 0,0 0 0 16,3-2 0-16,2-3 0 0,2 1 0 0,5-1 0 16,0-5 0-16,6 3 0 0,3-4 0 15,7-2 0-15,1-1 0 0,-1-2 0 16,4-3 0-16,11-2 0 0,-10 1 0 0,6-5 0 16,-3 5 0-16,1-7-257 0,-9 1-780 15,-1 4 106-15,-8 4 103 0,-2-2-919 0,-4 1-1180 16</inkml:trace>
  <inkml:trace contextRef="#ctx0" brushRef="#br0" timeOffset="36790.15">21790 7402 5118 0,'-19'7'54'16,"3"-4"67"-16,9 2 72 0,0-1 93 0,-1-3 58 16,8-1 37-16,-8 6 23 0,8-6 7 15,0 0-5-15,-8 5 1 0,8-5-341 0,0 0-66 16,25 5 0-16,-3-5 0 0,4 2 0 15,18-6 0-15,-3 4 0 0,2-3 0 0,-5 1 0 16,0-1 0-16,-12 1 0 0,-2 0 0 16,-6 0 0-16,-2 1 0 0,-3 1 0 0,-3-3 0 15,-1 3 0-15,-9 0 0 16,15 0 0-16,-15 0 0 0,0 0 0 0,0 0-157 16,0 0-680-16,0 0-113 0,0 0 91 15,0 0-973-15,-31 11-1260 0</inkml:trace>
  <inkml:trace contextRef="#ctx0" brushRef="#br0" timeOffset="37613.01">23260 6666 5117 0,'-2'-13'-220'0,"0"2"52"0,1 3 59 0,-5 1 43 0,1 3 29 0,5 4 42 0,-24 4 26 0,-2 9 28 0,-5 8 26 16,-9 12 24-16,1 5 21 16,-4 9 21-16,-6 15 13 0,17-8 9 0,-11 14 14 15,17-15 5-15,4 1 1 0,4-3-7 16,5-1-3-16,7-12-7 0,6 0-3 15,1-2-7-15,4-1-7 0,4-4 1 0,8-5-11 16,0 0-10-16,5-6-14 0,2-3-10 16,2-5-8-16,-1-2-12 0,0-5-12 0,0-3-6 15,-3-2-8-15,2 0-36 0,1-3-33 16,-2-3 0-16,-3 1 0 0,-3-2 0 0,-5-1 0 16,0-2 0-16,-5-3 0 0,-3 2 0 15,-4-2 0-15,-2-3 0 0,-4 0 0 0,-3-3 0 16,-9-5 0-16,1 2 0 15,2 8 0-15,-1 4 0 0,2 5 0 0,3 1 0 0,-3 2 0 16,1 4-141-16,-1 2-201 16,1 1-128-16,1 0-138 0,5 0-195 0,-3 0-24 15,9-1 91-15,1-4-714 0,0 0-900 16</inkml:trace>
  <inkml:trace contextRef="#ctx0" brushRef="#br0" timeOffset="38006.25">23350 7093 4292 0,'-2'-12'68'0,"-2"2"57"16,2 2 66-16,1 1 48 0,1 7 4 15,-4-9-18-15,4 9-30 0,0 0-29 0,0 0-17 16,0 0-10-16,0 0-9 16,0 0-5-16,15 24-19 0,-5-9-6 0,1 3-6 15,0 0-1-15,5 6-3 0,-5-3-8 16,-2-5-5-16,-1-1 1 0,0-4 15 0,-5 0 13 15,3 0 9-15,-1-3 14 0,-2-1 15 16,3-2 15-16,-2 0 9 0,-4-5 9 0,7 9-84 16,-7-9-93-16,0 0 0 0,0 0 0 15,0 0 0-15,17-25 0 0,-7 14 0 0,-1-5 0 16,1 1 0-16,1 1 0 16,-2 2 0-16,2 2 0 0,-2 1 0 0,0 4 0 0,-2 0 0 15,5 1 0-15,-12 4 0 16,25 2 0-16,-14 3 0 0,2 1 0 0,1 2 0 15,3 3 0-15,-5-3 0 0,-1 4 0 16,-2-3 0-16,1 2 0 0,0 0 0 0,-3 0 0 16,0-4 0-16,-4 0 0 0,3 0 0 15,-4-2-465-15,-2-5-177 0,0 0-136 0,0 0-92 16,0 0 87-16,0 0-800 0,5-17-1023 16</inkml:trace>
  <inkml:trace contextRef="#ctx0" brushRef="#br0" timeOffset="38266.58">23859 6704 4592 0,'0'-12'-3'0,"2"4"41"16,0 1 33-16,-1 1 25 0,-1 6 8 15,6-6 20-15,-6 6 20 0,0 0 24 0,19 3 18 16,-8 4 21-16,-1 2 7 0,2 4 25 16,-1 6 14-16,-6-2 6 0,1 4 2 15,-2-3 7-15,-2 1-22 0,-2-1-2 0,2-1-7 16,0-4-17-16,-2 1-197 0,0-2-23 15,2-2 0-15,-2-2 0 0,0 0 0 0,2 1 0 16,0-3 0-16,-1-1 0 0,-1-5 0 16,10 9 0-16,0-7 0 0,-1-2 0 0,6 0 0 15,4-2 0-15,2 0 0 16,4 1-507-16,-1-3-352 0,5 1-70 0,-8 1 107 16,1 0-904-16,-2 0-1158 0</inkml:trace>
  <inkml:trace contextRef="#ctx0" brushRef="#br0" timeOffset="38452.25">24356 7057 5114 0,'-9'6'89'0,"-2"-3"48"15,11-3 62-15,-7 4 43 0,7-4 23 16,0 0-11-16,0 0-25 0,0 0-20 0,0 0-19 16,0 0-25-16,0 0-18 0,42-7-48 15,-21 3-75-15,-2-1-87 0,3 0-106 16,3-3-125-16,-2 3-146 0,-1-1-143 15,0 0-233-15,-5 0 69 0,0 1 92 0,-1-2-568 16,-5 4-686-16</inkml:trace>
  <inkml:trace contextRef="#ctx0" brushRef="#br0" timeOffset="39174">25057 6772 3525 0,'0'-6'74'16,"2"-1"39"-16,0 2 30 0,-2 5 27 16,3-9 27-16,-3 9 17 0,2-9 4 0,0 5-5 15,-2 4-8-15,6-9-11 0,-6 9-8 16,7-7-13-16,-2 2 0 0,-5 5-6 0,9-9-3 15,-9 9-3-15,7-8-8 0,-1 4-7 16,-6 4 3-16,12-8-4 0,-8 3-9 0,-1-1 3 16,-3 6-4-16,9-13-6 0,-3 4-14 15,-1-2-8-15,-2-4-11 0,1 2-11 0,0-4-10 16,-2 1-5-16,-2 3-4 16,0-1-12-16,-4 0-7 0,-2 2-6 0,-2 0-28 15,-5 2-13-15,-6 3 0 0,-2 3 0 16,-4 3 0-16,-1 4 0 0,-14 4 0 0,1 7 0 15,-6 5 0-15,3 4 0 0,14-4 0 16,1 5 0-16,4 0 0 0,3-1 0 0,9-3 0 16,6-2 0-16,1-2 0 0,4-2 0 15,2 2 0-15,3-1 0 0,3-1 0 0,4-2 0 16,3-2 0-16,2-1 0 0,0-4 0 16,2-1 0-16,2-2 0 0,-2-2 0 15,0 0 0-15,0-4 0 0,-2 2 0 16,-2 0 0-16,-1 0 0 0,-14 2 0 0,18-1 0 15,-7 1 0-15,-11 0 0 0,14 5 0 16,-3 2 0-16,0 3 0 0,-2 6 0 16,1 1 0-16,-3 3 0 0,1 1 0 0,1 11 0 15,-1-1 0-15,-2 0 0 0,-1-4 0 16,1-2 0-16,-2-3 0 0,-1-2 0 0,2-3 0 16,-3 1 0-16,-2-5 0 0,2 1 0 15,-4-2 0-15,0 0 0 0,-5 2 0 16,0-2 0-16,-2 2 0 0,-5-1 0 15,-3-1 0-15,-9 3 0 0,2-2 0 0,6-5 0 16,-3 1 0-16,1-1 0 0,7-3 0 16,0 2 0-16,1-3 0 0,1-1 0 0,6-1 0 15,-3 2 0-15,8-4 0 0,-13 3 0 16,7-1 0-16,6-2 0 0,-8 1 0 0,8-1 0 16,0 0 0-16,-9 4 0 0,9-4 0 15,0 0 0-15,0 0-362 0,0 0-663 16,0 0 107-16,0 0-1084 0,0 0-1418 0</inkml:trace>
  <inkml:trace contextRef="#ctx0" brushRef="#br0" timeOffset="39844.25">26144 6833 5065 0,'11'-12'-202'0,"-2"1"73"0,-6 4 63 0,1 3 42 0,0-2 35 0,-4 6 17 0,4-3 19 0,-4 3 42 0,0 0 45 16,-15 17 37-16,-7 4 22 0,-1 3 28 15,-11 10 9-15,0 3 19 0,-6 1 11 16,1 2 3-16,2-3 5 0,1-4 5 0,1 0 3 15,10-9-24-15,6-4-3 0,2-4-11 16,5-6-143-16,3 0-95 0,2-3 0 16,1 0 0-16,4 1 0 0,2-8 0 15,11 11 0-15,2-6 0 0,5 0 0 0,5 1 0 16,11 0 0-16,6-3 0 0,0 1 0 16,0-3 0-16,2 1 0 0,-10-2 0 0,6 4 0 15,-7-3 0-15,-8 1 0 0,-6 0 0 16,-2-1 0-16,1 1 0 0,-5 2 0 0,0-2-335 15,-3-1-265-15,-8-1-108 0,8 2-174 16,-8-2 80-16,0 0 79 0,0 0-685 0,-20 12-861 16</inkml:trace>
  <inkml:trace contextRef="#ctx0" brushRef="#br0" timeOffset="40067.94">25851 7545 3727 0,'-10'4'37'16,"5"1"90"-16,1-1 47 0,0-3 59 0,4-1 76 0,0 0 60 15,0 0 29-15,-6 8 19 16,6-8 31-16,0 0 4 0,14 5-7 0,-3-3-33 16,-11-2-35-16,32 1-111 0,-11-2-266 15,6 1 0-15,2 0 0 0,1-2 0 0,8 0 0 16,-4 2 0-16,-5-1 0 0,2 1 0 16,-7 0 0-16,1 0 0 0,-4 0 0 0,-2 0 0 15,-4 0-80-15,-3 0-576 0,-3 1-176 16,-9-1-68-16,0 0 93 0,0 0-865 15,0 0-1108-15</inkml:trace>
  <inkml:trace contextRef="#ctx0" brushRef="#br0" timeOffset="41103.21">26966 6929 4279 0,'7'-7'-191'0,"-5"2"57"0,2-2 52 0,-3 1 54 0,-1-2 66 0,0 8 43 0,-1-13 27 15,-3 7 16-15,-2 1 8 0,-2 0-1 16,-5 3 0-16,-5 4 7 0,-12 6 13 0,-4 8 11 16,-8 13 15-16,1 2 15 0,4 3 8 15,3 5-10-15,5 0-3 0,7-1-10 0,8-6 2 16,6 0-6-16,8-6-4 0,0-2-5 16,10 5-15-16,4-1-10 0,0-3-12 0,9-2-15 15,2-4-6-15,2-2-18 0,4-5-13 16,-1-2-50-16,-4-3-54 0,-1-4-71 0,2-1-69 15,-2-1-76-15,-4-2-92 16,-3 1-83-16,2-2-82 0,-5 2-107 0,-2-2-147 16,-1 2 60-16,-12 0-599 0,13 2-752 15</inkml:trace>
  <inkml:trace contextRef="#ctx0" brushRef="#br0" timeOffset="41396.1">27052 7421 3368 0,'0'0'30'0,"24"-12"68"16,-21 5 38-16,3 0 37 0,0-2 44 15,2 2 36-15,-3 2 24 0,1-3-1 0,2 3-10 16,-2 0-9-16,-6 5 4 0,12-4 13 16,-12 4 5-16,0 0 1 0,20 14 2 0,-15-4-4 15,1 5-3-15,-2 3 2 16,-2 4-8-16,-2-1-19 0,0-1-135 0,0 1-115 16,0-4 0-16,1 2 0 0,-1-3 0 15,7-2 0-15,-3-1 0 0,1-2 0 0,2-2 0 16,6-2 0-16,1-2 0 0,4-1 0 15,2-4 0-15,5-4 0 0,0 1 0 0,2-2 0 16,7-2 0-16,-7 1 0 0,-3 2 0 16,-1-1 0-16,-6 0-546 0,0 1-441 0,-3 0 88 15,-1 2 92-15,-1 1-877 0,-7-1-1120 16</inkml:trace>
  <inkml:trace contextRef="#ctx0" brushRef="#br0" timeOffset="44724.2">27605 7174 4209 0,'0'0'-177'0,"0"0"57"0,0 0 42 0,0 0 42 0,0 0 49 0,-2-17 50 0,-2 8 33 0,2-1 30 0,1 0 19 0,-1-3 13 16,2 0 4-16,0-1-4 0,2-4-2 15,-1 0-8-15,5 1-1 0,0 2-3 0,2-1-11 16,-3 2-15-16,1 6-12 0,-1 1-12 15,8 2-1-15,-4 3 2 0,-9 2-3 16,28 10-5-16,-4 4 1 0,-1 5-9 0,1 5 3 16,-1 2 3-16,0 1-3 0,-7-1-9 15,4 3-2-15,-7-4-5 0,-1 3 9 0,-5-7-9 16,-1-4-4-16,-3 0 1 0,1-5 4 16,-2 0 6-16,0-1 11 0,-2-1 24 0,4-2 26 15,-4-1 18-15,2-4 1 0,-2-3-16 16,0 0-16-16,0 0-15 0,0 0-74 0,9-32-32 15,1 3 0-15,2-2 0 16,3 0 0-16,-2 5 0 0,4 2 0 0,-6 5 0 16,-1 4 0-16,-1 5 0 0,1-1 0 15,0 3 0-15,1 2 0 0,0 4 0 0,3 0 0 16,-14 2 0-16,27 6 0 0,-13-1 0 16,0 2 0-16,1 2 0 0,-3 2 0 0,1-3 0 15,-4 0 0-15,3 1 0 0,-4-2 0 16,-1 5 0-16,-1-3 0 0,-5 3-349 0,1-4-153 15,3 1-129-15,-10-2-159 0,5-7-43 16,-3 11 89-16,-1-10-733 0,4-1-924 0</inkml:trace>
  <inkml:trace contextRef="#ctx0" brushRef="#br0" timeOffset="44987.91">28338 6738 4278 0,'12'-38'-16'15,"-2"1"49"-15,3 1 42 0,-1 4 46 0,0 2 37 16,-2 8 17-16,0 5 11 0,-5 3 2 15,8 4-28-15,-2 4 24 0,-2 5 5 0,-9 1 37 16,23 12 3-16,-12 3-3 0,2 11 9 16,-5 5 9-16,-2-2 3 0,-6-2 5 0,-4 8-10 15,-3-1-8-15,-4 0-9 0,4-5-125 16,0-3-100-16,1-5 0 0,3-6 0 0,2-1 0 16,1-1 0-16,6-4 0 15,1-1 0-15,10 0 0 0,15 2 0 0,7-5 0 16,5-1 0-16,4-2 0 0,1-1 0 15,0-2 0-15,0-1 0 0,3 0 0 0,0 0 0 16,-7 2 0-16,-2 2 0 0,-11-2 0 16,-5-2-532-16,-9 2-247 0,-2-1-147 0,-3 1 80 15,-1-2-891-15,-5 0-1170 0</inkml:trace>
  <inkml:trace contextRef="#ctx0" brushRef="#br0" timeOffset="48533.08">19672 8964 1102 0,'17'-3'477'0,"-15"-1"-190"0,-2 4-83 0,0 0-32 0,8-7-33 0,-8 7-4 0,2-7-10 0,-2 7-9 0,0 0 1 16,0-6-11-16,0 6-2 0,0 0 0 15,-2-11-7-15,2 11 4 0,-7-7 2 0,7 7-1 16,-5-6-4-16,-1 3-1 0,6 3-4 16,-13-6-5-16,3 6 3 0,10 0-2 0,-27 6-1 15,5 2 6-15,-6 6 1 0,-3 6 6 16,-7 7 4-16,1 6 7 0,7-1-2 16,1 1-5-16,11-4 3 0,4 1-3 0,5-1 6 15,7-4 9-15,4-2 14 0,1-1 4 16,9 4 2-16,5-2 2 0,2-4-6 15,2-1 0-15,4-4-16 0,-2-3-9 0,-4-5-14 16,1 2-8-16,2-4-10 0,-5-2-1 16,-2 0-8-16,-2-2-7 0,3 1-15 0,-3-2-36 15,-1 0-52-15,1-2-62 0,-3 1-84 16,-3-2-111-16,2-1-110 0,-1 0-129 0,-3 1-240 16,5-3 67-16,-8 1 75 0,-2 5-491 15,9-3-593-15</inkml:trace>
  <inkml:trace contextRef="#ctx0" brushRef="#br0" timeOffset="48809.13">19931 9293 3366 0,'3'-5'125'0,"-3"2"31"0,0 3 28 16,2-7 7-16,-2 7-14 0,0 0-6 0,0 0 29 15,0 0 24-15,2 19 8 0,-2-4-4 16,0 4-7-16,0 5-10 0,0 2-7 0,0 3-14 15,5 6-11-15,-5 2-14 0,3-3-15 16,-1-7-16-16,0-2-12 0,2-6-14 0,-2 0-8 16,0-4-13-16,-2-1-6 0,1-3-11 15,-1 1-7-15,2-3-23 0,-2 0-32 16,4-3-31-16,-4-1-52 0,0-5-75 16,2 7-89-16,-2-7-115 0,0 0-119 0,0 0-156 15,0 0-147-15,2-22 65 0,-4 8-635 16,2-2-801-16</inkml:trace>
  <inkml:trace contextRef="#ctx0" brushRef="#br0" timeOffset="49266.14">20655 8889 3661 0,'6'-9'-54'0,"-3"1"48"15,1 2 42-15,-2 1 60 0,-2 5 40 16,3-7 25-16,-3 7 8 0,0 0-2 0,0-7-4 16,0 7-4-16,0 0 29 0,0 0 31 15,0 0 31-15,-20 22 0 0,8-6 14 0,-6 6 15 16,-4 4 1-16,-6 7 2 0,-5 2 1 15,7-2-3-15,3-7-14 0,2-2-20 16,6-2-14-16,2-4-48 0,2-6-184 16,8-1 0-16,-3-2 0 0,4-2 0 0,6-1 0 15,3 0 0-15,4-1 0 0,5 0 0 16,9-1 0-16,4-3 0 0,7 3 0 0,5-3 0 16,-9 1 0-16,-3 0 0 0,-4 0 0 15,2-2 0-15,-6 2 0 0,-4-2 0 0,-1 1 0 16,-2 1 0-16,-1-2 0 0,-2 1 0 15,-1 2 0-15,-3-2 0 0,-7-1 0 0,9 5 0 16,-9-5 0-16,0 6 0 0,0-6-523 16,-11 11-190-16,3-4-170 0,-3 0 35 0,-4 2 88 15,-1 3-758-15,2-2-964 16</inkml:trace>
  <inkml:trace contextRef="#ctx0" brushRef="#br0" timeOffset="49702.56">20565 9470 3876 0,'-5'2'-83'0,"5"-2"54"0,-10 3 54 0,10-3 67 0,-10 1 55 0,10-1 44 0,0 0 27 15,0 0 15-15,0 0 10 0,-15 2 2 16,15-2 0-16,0 0 1 0,0 0-20 0,0 0 1 15,0 0 9-15,0 0 1 0,0 0-13 16,0 0-16-16,39 0-21 0,-21-2-18 16,7 1-34-16,4-2-13 0,-4-1-13 15,-4 3-8-15,-5-3-12 0,-2 1-9 0,-1 3-11 16,-2-2-7-16,1 0-8 0,-12 2-47 16,17-3-7-16,-17 3 0 0,14 0 0 0,-14 0 0 15,0 0-44-15,15-2-114 0,-15 2-79 16,7-2-125-16,-7 2-143 0,0 0-145 0,0 0-204 15,0 0 81-15,0 0 84 0,0 0-644 16,0 0-789-16</inkml:trace>
  <inkml:trace contextRef="#ctx0" brushRef="#br0" timeOffset="50271.21">22087 8738 3527 0</inkml:trace>
  <inkml:trace contextRef="#ctx0" brushRef="#br0" timeOffset="50577.94">22103 8717 3234 0,'3'-9'-75'0,"-1"2"35"0,2 2 34 0,-2-1 37 0,-2 6 39 0,0-9 37 0,0 9 24 16,-2-7 8-16,2 7-9 0,0 0-13 0,-9-2-2 15,9 2 11-15,-27 20 11 0,-2 3 5 16,-5 10 13-16,0 5 11 0,0 7-4 0,3 0 1 16,3 9 10-16,4-1-9 0,3-2-4 15,8-1 0-15,6-10-9 0,2-1 3 16,3-1-16-16,9-4-5 0,-2-1-1 0,3-8-1 16,7-1-12-16,-2-4-2 0,0-6-5 15,3-1 1-15,1-5-20 0,2-1-8 0,1-4-7 16,-4-1-8-16,2-2-9 0,-2-2 6 15,2 1-14-15,-3-5 4 0,-1 3-13 16,-5-2-2-16,0-2-1 0,-3 0-8 0,-2 0-7 16,-4-1-2-16,0-1-4 0,-4 1-6 15,0-1 0-15,-5-1-5 0,-2 0 3 16,-3 3-17-16,3 0-11 0,-5 1-16 0,3 3-18 16,-2 2-23-16,1-1-31 0,1 4-27 15,1-1-39-15,1 2-46 0,2 1-64 0,-1-1-77 16,2 1-73-16,5 0-100 0,3-4-201 15,0 0 27-15,-8 6 66 0,8-6-497 16,0 0-603-16</inkml:trace>
  <inkml:trace contextRef="#ctx0" brushRef="#br0" timeOffset="50879.37">22628 9139 3147 0,'-15'-2'212'0,"7"-1"24"0,8 3 14 0,-16-3 31 0,16 3 50 0,-11-6 40 0,11 6 15 16,-9-3-16-16,9 3-27 0,0 0-23 0,0-11-39 16,0 11-25-16,23-8-25 0,-1 3-14 15,14-4-30-15,3 2-23 0,1 2-15 0,0-2-19 16,-12 4-17-16,8-2-9 0,-7 3-30 15,-8 0-36-15,-1 2-38 0,-7-1 0 0,-4 1 0 16,-9 0 0-16,21-2-52 0,-14 2-51 16,-7 0-45-16,14-2-58 0,-14 2-87 0,0 0-128 15,0 0-120-15,0 0-142 0,0 0-121 16,0 0 71-16,0 0-698 0,0 0-881 0</inkml:trace>
  <inkml:trace contextRef="#ctx0" brushRef="#br0" timeOffset="51645.18">23630 8860 3879 0,'0'0'-35'15,"0"0"36"-15,0 0 31 0,0 0 49 0,0 0 35 16,5-4 30-16,-5 4 7 0,0 0-5 16,9-5-2-16,-9 5-8 0,3-6-7 0,-3 6 0 15,8-6-4-15,-8 6-1 0,0 0-3 16,5-8-2-16,-5 8-8 0,4-6-7 15,-4 6-3-15,0 0-10 0,5-8-8 0,-5 8-3 16,0-13-5-16,0 13-10 0,-3-12-11 16,1 2-8-16,-4 2-2 0,3-3-4 0,-5 1-2 15,5 2-7-15,-8-3 1 0,-2 4-8 16,1 1 2-16,-4 2-3 0,-4 2 1 16,-2 4 5-16,-3 0 1 0,0 3 0 15,2 2-2-15,-7 7 1 0,8-2 4 0,2 0 1 16,-1 5-3-16,4 5 5 0,5-3-2 15,5-4 10-15,3 1-7 0,2-2 15 0,2 1 5 16,0 0-5-16,6 1 8 0,-2-4-11 16,3 0 3-16,3-2 4 0,1 1-6 15,3-3 0-15,1-3 2 0,1-2-2 16,-3-1 5-16,-1-4-6 0,6 2-1 0,-2-3-1 0,0-1-3 16,-3 1 4-16,-1 0 0 15,-1 1 1-15,0 1-11 0,-11 1-8 0,12-2-32 16,-12 2 0-16,13 5 0 0,-2 0 0 15,-8 5 0-15,5 2 0 0,-5 3 0 0,3 3 0 16,-1-1 0-16,-2 2 0 0,1 1 0 16,-2-1 0-16,-2-2 0 0,0-1 0 0,0 1 0 15,-4 0 0-15,0-2 0 0,0 1 0 16,-2-1 0-16,-1-3 0 0,-1 0 0 0,-4 0 0 16,-1 2 0-16,1-4 0 0,-6 1 0 15,0-1 0-15,0-3 0 0,0-1 0 0,6-2 0 16,-2 1 0-16,4-3 0 0,-1 0 0 15,11-2 0-15,-15 3 0 0,15-3 0 0,-19 2 0 16,11-4 0-16,8 2 0 16,-9 2 0-16,9-2 0 0,0 0 0 0,-15 2 0 15,15-2-346-15,-12 3-395 0,6 1-188 16,6-4 70-16,-3 5 98 0,3-5-788 0,0 10-993 16</inkml:trace>
  <inkml:trace contextRef="#ctx0" brushRef="#br0" timeOffset="51922.07">23208 9585 4155 0,'-13'3'107'0,"6"-1"48"0,0 1 19 0,7-3 33 0,-10 4 59 0,10-4 49 0,0 0 28 0,0 0-1 0,0 0-23 0,-8 3-12 0,8-3-11 16,0 0-8-16,36-1-23 0,-7-3-25 0,12-1-23 15,2-2-25-15,-2 0-189 0,6 0-3 16,-8 0 0-16,3 1 0 0,-7 0 0 0,-6 3 0 16,-7-1 0-16,-5 0 0 0,-4 2 0 15,-1 0 0-15,-1-1 0 0,-1 1 0 0,-10 2 0 16,17-4 0-16,-9 3 0 0,-8 1 0 16,11-3 0-16,-11 3 0 0,0 0-162 0,14 0-501 15,-14 0-235-15,0 0 14 16,0 0 97-16,-10 15-844 0,10-15-1071 0</inkml:trace>
  <inkml:trace contextRef="#ctx0" brushRef="#br0" timeOffset="52515.59">23344 10231 4587 0,'0'0'71'0,"-11"2"34"16,11-2 31-16,0 0 44 0,0 0 42 15,-14-10 27-15,12 3 6 0,2 7-6 0,0-16-6 16,6 8-8-16,-2-3-7 0,2 1-14 15,3 0-15-15,-1 1-17 0,1 1-17 16,3-1-12-16,-1 6-16 0,1 1-10 0,3 2-10 16,1 3-9-16,-2 4-79 0,6 4-29 15,2 6 0-15,-1 1 0 0,0 2 0 0,-2 2 0 16,-5-3 0-16,-3-3 0 0,-4 2 0 16,3-3 0-16,-4-1 0 0,0 1 0 15,-5-3 0-15,5-1 0 0,-4-1 0 16,2-1 0-16,-2-2 0 0,0-1 0 0,-2-6 0 15,6 10 0-15,-5-4 0 0,-1-6 0 16,0 0 0-16,0 0 0 0,18-18 0 0,-7 0 0 16,6-6 0-16,4 1 0 0,0-3 0 15,2 2 0-15,-1 3 0 0,0 2 0 0,-5 3 0 16,-2 5 0-16,-2 1 0 0,1 4 0 16,-5 2 0-16,5 1 0 0,-5 3 0 0,-9 0 0 15,27 10 0-15,-14-3 0 0,-1 0 0 16,-1 0 0-16,-2 1 0 0,3 3 0 15,-1-1 0-15,0 0 0 0,0-1 0 0,-4-1 0 16,0-1 0-16,-1 0 0 0,0-2 0 16,0 1 0-16,-1-2 0 0,-5-4 0 0,6 7 0 15,-2-3 0-15,-4-4 0 0,3 5-692 16,-3-5-208-16,0 0 8 0,0 0 94 0,0 0-872 16,0 0-1105-16</inkml:trace>
  <inkml:trace contextRef="#ctx0" brushRef="#br0" timeOffset="52843.67">24030 9955 5075 0,'-8'-7'189'0,"3"1"35"0,3-1 42 0,0 0 15 0,4 0 12 0,2-1-12 0,-1 1-20 0,8 0-25 0,3 0-24 0,-1 1-9 0,3 3-26 16,-3 3-20-16,-13 0-8 0,27 7-9 15,-16 3-93-15,1 3-47 0,-5 5 0 0,-1 2 0 16,-5 5 0-16,-1-1 0 0,-3 1 0 16,-5 6 0-16,5-4 0 0,-5-4 0 15,6-4 0-15,-2-4 0 0,2-1 0 0,0-2 0 16,0-2 0-16,2 0 0 0,8-3 0 16,2-1 0-16,3-3 0 0,3-3 0 15,2-3 0-15,9-3 0 0,7-4 0 0,0 0 0 16,0 1 0-16,-5 2 0 0,-4 1 0 15,-6 1 0-15,0-1 0 0,-4 1-908 0,3 0-55 16,-3 0 105-16,-2 1-1000 0,-1 1-1282 16</inkml:trace>
  <inkml:trace contextRef="#ctx0" brushRef="#br0" timeOffset="57487.38">19317 11243 2021 0,'-2'8'659'0,"2"-8"-177"0,-1 6-93 0,1-6-55 0,0 0-17 0,0 0-16 0,0 0-34 0,0 0-37 0,0 0-5 0,0 0-3 16,-15-16-12-16,15 6 3 0,-2-2-10 15,2 0-4-15,2-2-18 0,0-1-14 0,1-1-10 16,-1 1-11-16,4 1-14 0,-3 0-13 15,3 2-17-15,1 2-10 0,-2 2-17 0,1 2-5 16,-6 6-2-16,13-2-10 16,-13 2-6-16,21 11-5 0,-10-3-6 0,3 0-2 15,-1 9-5-15,2 6 2 0,-4-4-7 16,1-3 1-16,-4 2 1 0,-3 3-5 0,1-2 9 16,-2 0-3-16,-4 1 4 0,0-2 8 15,-2-1-4-15,0 0-40 0,-2-5 0 0,2 0 0 16,2-3 0-16,-1-3 0 0,1-1 0 15,0-5 0-15,0 0 0 0,0 0 0 0,0 0 0 16,5-34 0-16,2 14 0 0,11-9 0 16,0 3 0-16,2 2 0 0,-1 0 0 0,2 4 0 15,-4 9 0-15,-2 2 0 0,1 4 0 16,-3 4 0-16,0 1 0 0,6 3 0 0,-5 4 0 16,2 3 0-16,0 4 0 0,-1 0 0 15,2 6 0-15,-2-3 0 0,-3 0 0 0,-3 1 0 16,4-1 0-16,-6-1 0 15,0-1 0-15,1-3 0 0,-3-1 0 0,4-2-18 16,-4-1-321-16,1 0-96 0,-3-5-90 16,1 1-116-16,-4-4-182 0,0 0 67 0,14 0 74 15,-14 0-669-15,13-9-806 0</inkml:trace>
  <inkml:trace contextRef="#ctx0" brushRef="#br0" timeOffset="57704.34">20056 11273 4083 0,'-11'-8'219'0,"11"8"49"0,0 0 41 0,-5-5 32 0,5 5 10 0,0 0-6 0,0 0-15 0,0 0-23 0,0 0-25 0,15-9-31 16,-3 9-28-16,2 0-32 0,6 0-60 16,0 0-80-16,1-2-77 0,2 2-95 0,4-1-95 15,2-1-86-15,-3-1-96 0,9-6-99 16,-8 4-115-16,-2-2-139 0,-3 0 55 0,1-1 80 15,-5-1-556-15,-2 3-639 0</inkml:trace>
  <inkml:trace contextRef="#ctx0" brushRef="#br0" timeOffset="57971.54">20333 11146 3278 0,'-4'-8'126'0,"4"8"60"0,0 0 36 0,0 0 14 15,0 0 8-15,0 0 4 0,0 0-2 16,25 12-10-16,-18-1-11 0,2 1-15 0,4 0-21 16,-4 2-9-16,-2 2-11 0,3 2-6 15,-4-5-6-15,-1 3-10 0,-3-2-12 0,4 3-5 16,-6-4-10-16,0-1-10 0,-2 2-12 16,-2-2-7-16,-1 0-9 0,-5-1-9 15,-2-2-14-15,-4 6-25 0,-2-5-49 0,0-2-60 16,-2 2-74-16,3-1-92 0,-2-1-128 15,2 0-143-15,2 2-208 0,-1-3-26 16,5 0 66-16,-1-3-642 0,8 2-779 0</inkml:trace>
  <inkml:trace contextRef="#ctx0" brushRef="#br0" timeOffset="58742.11">20929 11257 3484 0,'10'0'2'0,"-10"0"59"0,13 0 46 0,-13 0 51 0,12 3 55 16,-12-3 37-16,11 2 30 0,-11-2 16 0,7 3 11 0,0 0 11 15,-7-3 6-15,12 5-8 0,-4-2-18 0,4 1-14 16,-1-2-15-16,4 2-24 0,2-1-17 15,3 1-13-15,2 1-17 0,3-4-22 0,0 3-18 16,3-1-154-16,1-3-4 0,2 0 0 16,-3 0 0-16,3 0 0 0,7-3 0 15,-1-1 0-15,-1-2 0 0,-7 2 0 0,-4-3 0 16,0 1 0-16,-4 0 0 0,-1 1 0 16,-4 0 0-16,-5 2 0 0,-2 1 0 15,4-2 0-15,-10 2 0 0,-3 2 0 0,9-5 0 16,-9 5 0-16,0 0 0 0,0 0 0 15,0 0 0-15,-30-1 0 0,13 6 0 0,-8 0 0 16,-11 7 0-16,-12 5 0 0,1 7 0 16,-1 2 0-16,3 6 0 0,-3-2 0 0,3 4 0 15,0 0 0-15,2-2 0 0,0 0 0 16,7-5 0-16,10-4 0 0,-1-1 0 0,3-3 0 16,2-6 0-16,7-2 0 0,0-3 0 15,-1-1 0-15,2-2 0 0,-8-1 0 16,4-4 0-16,-5 0 0 0,0-4 0 0,-2-1 0 15,3-2 0-15,-2-3 0 0,7 0 0 16,-2-2 0-16,5-2 0 0,3-3 0 16,2 0 0-16,7-1 0 0,2 2 0 0,4-5 0 15,7-5 0-15,12-1 0 0,0 4 0 16,13-4 0-16,-1 10 0 0,-1 1 0 0,0 5 0 16,0 2 0-16,0 2 0 0,-5 3 0 15,-4 3 0-15,-6 1 0 0,0 1 0 0,-4-1 0 16,-4 4 0-16,-1 1 0 0,0 0 0 15,-5 2 0-15,-1-2 0 0,-2 0 0 0,-2-5 0 16,-2 13-67-16,0-7-577 16,0 2-128-16,-3 1-105 0,-1 0 81 0,2-1-916 0,2 1-1147 15</inkml:trace>
  <inkml:trace contextRef="#ctx0" brushRef="#br0" timeOffset="59019.49">22053 11394 5005 0,'0'0'257'0,"-22"-2"38"0,22 2 15 0,0 0 43 0,0 0 66 0,0 0 61 0,0 0 6 0,0 0-16 0,0 0-354 0,43 2-116 15,-21-4 0-15,5 1 0 0,12-3 0 0,-9 2 0 16,-1-2 0-16,-3 3 0 0,1-1 0 16,-4 2 0-16,-2-2 0 0,-3 2 0 0,4 0 0 15,-8 0 0-15,0 0 0 0,-3 0 0 16,-11 0-585-16,23 2-373 0,-15 0 82 0,-3-1 92 16,-5-1-912-16,11 10-1132 0</inkml:trace>
  <inkml:trace contextRef="#ctx0" brushRef="#br0" timeOffset="59341.4">22127 11524 4740 0,'-22'9'127'0,"2"-1"63"16,3-1 47-16,4 0 66 0,0 2 69 0,2-2 61 15,2-2 55-15,6 3 7 16,-1-1-9-16,6 0-166 0,1 0-320 0,7-2 0 16,4 0 0-16,2 0 0 0,7-3 0 15,4-1 0-15,2-2 0 0,7-3 0 0,2 0 0 16,-2-4 0-16,2 1 0 0,-2-3 0 0,-3 1 0 15,-3-2 0-15,-5 2-17 0,-5 0-893 16,2 1-18-16,-5 0 86 0,0 2-1026 16,-1-1-1294-16</inkml:trace>
  <inkml:trace contextRef="#ctx0" brushRef="#br0" timeOffset="59619.13">22408 11152 5656 0,'-11'-5'231'0,"9"4"37"0,2 1 52 16,0 0 42-16,0 0 44 0,0 0-1 0,35 8-10 15,-20-1-247-15,10 8-148 0,-3 2 0 16,3 5 0-16,-3 7 0 0,-1 11 0 0,-6 2 0 16,-8 8 0-16,-3-5 0 0,-10 2 0 15,-1 9 0-15,-9-4 0 0,-4 4 0 0,-9-3 0 16,-3-3 0-16,-4-2 0 0,-5-2 0 15,1-4 0-15,3-8 0 0,-1-2 0 16,7-9 0-16,8-7 0 0,4-3 0 0,6-5 0 16,1-2 0-16,4-5 0 0,1-1-716 15,7 0-233-15,0 0-1270 0,0 0-1624 0</inkml:trace>
  <inkml:trace contextRef="#ctx0" brushRef="#br0" timeOffset="60541.84">24101 11219 5604 0,'7'-2'-227'0,"-7"2"88"0,8-3 81 0,-8 3 47 0,7-4 55 0,-7 4 45 0,6-5 38 0,-6 5 33 0,6-7 27 15,-6 7 13-15,7-8-2 0,-5 1-5 0,2 0-10 16,-2 0-5-16,0-4-10 0,1 1-7 15,-1 0-1-15,0-2-1 0,-4 2-3 0,-2-2-8 16,1 2-11-16,-3-1-11 0,1 4-11 16,-7 0-10-16,-3 2-77 0,-3 5-28 0,0 0 0 15,-7 4 0-15,-9 9 0 0,-6 10 0 16,-1 1 0-16,5 6 0 0,2 8 0 0,6 0 0 16,1 3 0-16,8 6 0 0,7 0 0 15,9-5 0-15,1-3 0 0,7 3 0 16,4-5 0-16,5-1 0 0,11 4 0 15,-6-11 0-15,2-3 0 0,2-4 0 0,-1-5 0 16,5-4 0-16,-4-4 0 0,-2-4 0 16,-2-3 0-16,0 0 0 0,4-4 0 0,-4-1 0 15,0-3 0-15,3-1 0 0,-6 2 0 16,0-1-280-16,-5 1-236 0,0 0-48 0,-3 1-94 16,0 0-166-16,-8 4 77 0,7-3 79 15,-7 3-670-15,0 0-794 0</inkml:trace>
  <inkml:trace contextRef="#ctx0" brushRef="#br0" timeOffset="61663.36">24824 11201 3551 0,'9'-4'-71'0,"2"0"47"0,-4 1 39 0,0-2 56 0,1 1 48 0,-2 1 40 0,2-1 29 0,-8 4 27 0,11-7 17 15,-6 2 8-15,-5 5 13 16,10-10 4-16,-10 10-6 0,8-4-9 0,-8 4-8 15,0 0 9-15,0 0 11 0,0 0 8 16,-20 30-4-16,-4-7-2 0,-13 7 1 16,-2 3 0-16,-5-1 6 0,-2 4-54 0,3-1-209 15,2-3 0-15,5 0 0 0,9-9 0 0,7-1 0 16,6-5 0-16,3-3 0 0,5-2 0 16,6-2 0-16,8-1 0 0,3-1 0 0,12 3 0 15,11-3 0-15,9-1 0 0,13 0 0 16,-8-2 0-16,2-2 0 0,-3-3 0 15,-1 2 0-15,-2-2 0 0,-12 2 0 16,-3-4 0-16,-6 4 0 0,-5-4 0 0,-2 4 0 16,-1-2 0-16,-1 0 0 0,-5 0 0 15,-9 0 0-15,17 2 0 0,-17-2 0 0,0 0 0 16,10-2 0-16,-10 2 0 0,0 0 0 16,0 0 0-16,0 0-576 0,0 0-334 0,0 0 32 15,0 0 83-15,-40 8-916 0,24-1-1146 16</inkml:trace>
  <inkml:trace contextRef="#ctx0" brushRef="#br0" timeOffset="62157.55">24659 11867 4319 0,'0'0'-163'0,"-14"-5"50"0,14 5 32 0,-9-3 48 0,9 3 52 0,-11-2 55 0,11 2 31 0,-11-4 31 16,11 4 19-16,-11-2 17 0,11 2 16 15,0 0 14-15,-9-3 20 0,9 3 13 16,0 0 1-16,-12-4 8 0,12 4 1 15,0 0-5-15,0 0-3 0,-11-3-8 0,11 3-11 16,0 0-11-16,0 0-11 0,0 0-9 16,0 0-8-16,0 0-4 0,0 0-14 0,0 0-161 15,0 0 0-15,34-3 0 0,-5 1 0 16,12 1 0-16,4-1 0 0,2-3 0 0,3 1 0 16,-3-1 0-16,1 1 0 0,-5 1 0 15,4 0 0-15,-8-1 0 0,-6 3 0 0,-8 1 0 16,-4-2 0-16,-5 0 0 0,0 2 0 15,-3-2 0-15,-13 2 0 0,21 0 0 16,-21 0 0-16,13 0 0 0,-13 0 0 16,0 0 0-16,18-1 0 0,-18 1 0 0,0 0 0 15,0 0 0-15,5 3 0 0,-5-3 0 16,0 0 0-16,0 0 0 0,0 0 0 0,0 0 0 16,0 0-662-16,0 0-295 0,6-8 85 15,-6 8 97-15,5-6-900 0,-5 6-1111 0</inkml:trace>
  <inkml:trace contextRef="#ctx0" brushRef="#br0" timeOffset="63301.25">25944 10976 4170 0,'2'-6'-196'0,"2"0"70"0,0 0 41 0,0-1 41 0,-1 2 42 0,-1 0 44 0,-2 5 42 0,6-9 21 0,-6 9 21 0,3-8 8 16,-3 8 7-16,2-7 3 0,-2 7 5 15,5-5 2-15,-5 5 3 0,2-5-1 0,-2 5 1 16,0 0 1-16,4-9-12 0,-4 9 6 16,0 0-17-16,0 0 0 0,0 0-5 15,0 0 4-15,0 0 18 0,0 0 15 16,-47 21 18-16,20 3 14 0,-9 7 18 0,-3 5 14 15,-7 8 8-15,-11 10 6 0,2 7 4 16,-4 1-135-16,1 3-111 0,8 0 0 0,16-12 0 16,4 1 0-16,3-5 0 0,9-1 0 15,4-3 0-15,6-9 0 0,8-7 0 0,4-3 0 16,2-4 0-16,7 3 0 0,0-6 0 16,7 2 0-16,1-9 0 0,-3-5 0 0,2-4 0 15,-2-1 0-15,5-4 0 0,1-1 0 16,-3-2 0-16,-1 0 0 0,1-4 0 0,-3 0 0 15,-7 1 0-15,-2-1 0 0,-3-1 0 16,-2-3 0-16,-2 2 0 0,-2-3 0 16,-2 3 0-16,-2-1 0 0,-2-1 0 0,-3 3 0 15,0-2 0-15,-5 3 0 0,3 3 0 0,-7 2 0 16,7 1 0-16,-3 1 0 16,5 0 0-16,9 2 0 0,-17 2-370 0,5 0-616 15,12-2 90-15,-12 3 101 16,12-3-954-16,-13 9-1182 0</inkml:trace>
  <inkml:trace contextRef="#ctx0" brushRef="#br0" timeOffset="65358.93">24325 11685 1381 0,'2'-5'658'0,"0"0"-63"0,-2 5-90 0,2-8-48 0,-2 8-38 0,0 0-29 0,0 0-25 16,0-13-32-16,0 13 0 0,0 0-19 0,2-7-15 15,-2 7-23-15,0 0-24 0,0 0-21 16,0 0-24-16,0-8-21 0,0 8-20 0,0 0-11 16,0 0-11-16,0 0-2 0,0 0-5 15,-4 31-2-15,0-16-24 0,1 1-111 16,-1-1 0-16,-3 6 0 0,2-3 0 0,-1-2 0 16,3-2 0-16,-3 1 0 0,2-3 0 15,3-2 0-15,-4 1 0 0,1-4 0 16,2-1 0-16,1-1 0 0,-1 1 0 0,2-6 0 15,-2 10 0-15,2-10 0 0,0 0 0 16,0 0 0-16,0 0 0 0,0 0 0 0,2-24 0 16,0 9 0-16,3-6 0 0,3-3 0 15,-2-5 0-15,3 0 0 0,-1 5 0 16,0 6 0-16,-4 5 0 0,-1 1 0 0,-1 3 0 16,2 4 0-16,-4 5 0 0,0 0 0 15,0 0 0-15,0 0 0 0,-6 23 0 0,5-8 0 16,-3 0 0-16,2 2 0 0,0 1 0 15,-1-2 0-15,1 3 0 0,2-3 0 0,0-1 0 16,0-1 0-16,0-2 0 0,0-1 0 16,-1-3 0-16,1 2 0 0,1-3 0 15,-1 0 0-15,0-2 0 0,0-5 0 0,0 8 0 16,0-8 0-16,0 0 0 0,0 0 0 16,0 0 0-16,0 0 0 0,14-16 0 0,-12 7 0 15,2-2 0-15,0 3 0 0,-3 0 0 16,1 1 0-16,2 1 0 0,-4 6 0 15,2-6 0-15,-2 6 0 0,0 0 0 0,0 0 0 16,-8 26 0-16,5-12 0 0,-3 2 0 16,3 6 0-16,-3 0 0 0,-1-1 0 0,6 0 0 15,-3-2 0-15,2-2 0 0,0 0 0 16,0-4 0-16,2 0 0 0,-1-3 0 16,-1 2 0-16,2-5 0 0,-2 1 0 0,0 2 0 15,2-5 0-15,0 1 0 0,0-6 0 16,-2 9 0-16,2-9 0 0,-2 7 0 0,2-7 0 15,0 0 0-15,-6 5 0 0,6-5 0 16,-6 5-198-16,6-5-487 0,-5 3-195 16,5-3 3-16,-8 5 93 0,8-5-837 0,-5 6-1061 15</inkml:trace>
  <inkml:trace contextRef="#ctx0" brushRef="#br0" timeOffset="66417.5">26801 8849 2915 0,'-2'-20'252'0,"4"-1"-74"0,-4 6 18 0,2 1 4 0,0 2 13 0,-2-1-26 0,2 7-28 0,0-3-36 0,0 9-13 0,0 0 4 15,0 0 14-15,-11 33 29 0,6 10 21 16,-5 25 10-16,-1 28 5 0,1 14 2 0,2 17-3 16,8 7-7-16,-2 6-13 15,6 12-14-15,2 9-4 0,4 53 16 0,-3-7-6 16,0-49-6-16,4 3-2 0,-6-3 7 16,-1-5 9-16,-1-6 9 0,3-8 9 0,-10-12-3 15,2-13-84-15,-3-12-103 0,-2-26 0 0,-4-6 0 16,0-10 0-16,2-6 0 0,1-15 0 15,0-7 0-15,5-10 0 0,-1-3 0 16,0-3 0-16,2-5 0 0,-1 0 0 0,3-3 0 16,-2-2 0-16,2-6 0 0,-5 7 0 15,5-7 0-15,0 0 0 0,-5 2 0 0,5-2 0 16,0 0 0-16,0 0 0 16,0 0 0-16,-6-17 0 0,4 9-223 0,2-3-581 0,-2-2-130 15,1-3 77-15,-3-2-970 16,0-5-1255-16</inkml:trace>
  <inkml:trace contextRef="#ctx0" brushRef="#br0" timeOffset="67177.57">27197 9806 4976 0,'0'0'-8'0,"0"0"31"0,0 0 27 0,0 0 30 0,0 0 24 0,13-19 19 0,-8 6 12 0,-1-5 7 0,5-13 0 0,2-4-10 0,3-11-3 16,2-3-18-16,6-4-4 0,1-6-17 0,7-16-20 15,1-7-13-15,-1-4-1 0,5-1-4 16,-5 1-2-16,0 7-9 0,-6 23-5 16,-4 4-12-16,-6 16-4 0,-3 5-1 15,-2 10 5-15,-2 3-12 0,-2 7 3 0,-5 6-2 16,0 5-6-16,0 0-2 0,0 0 10 15,-14 43-5-15,7-9 0 0,1 6 0 0,4 6 0 16,8 9-2-16,1 3 3 0,11 0-4 16,1-5-1-16,3 1 2 0,3-4 0 0,-1-6-2 15,-1-2 6-15,-5-13-3 0,-2-3-3 16,-7-5 18-16,-2-4 49 0,-3-6 52 0,-2 1 55 16,-8-2 45-16,-1 1 1 0,-11-7-1 15,-7 2-85-15,-22-5-140 0,-12-6 0 16,-4-5 0-16,-1-3 0 0,-5-8 0 0,3-2 0 15,-13-14 0-15,6-4 0 0,6-9 0 0,8-3 0 16,15 10 0-16,9-4 0 16,5 5 0-16,7 4 0 0,10 11 0 0,2 6 0 15,2 6 0-15,6 5 0 0,-1-1 0 16,2 7 0-16,2 4 0 0,0 0 0 0,0 0 0 16,0 0-217-16,0 0-373 0,20 27-91 15,-11-16-203-15,4 3 63 0,8 5 106 0,4-2-742 16,-2-2-905-16</inkml:trace>
  <inkml:trace contextRef="#ctx0" brushRef="#br0" timeOffset="68363.89">28335 10056 3737 0,'0'0'-40'0,"0"0"76"0,0 0 51 0,0 0 37 0,0 0 37 0,0 0 31 0,0 0 23 0,0 0 17 0,0 0 8 16,0 0 5-16,0 0-7 0,0 0-9 15,7-20-11-15,-7 20-13 0,0-11-18 16,0 6-17-16,2-2-12 0,-2 7-20 0,0-10-9 15,0 5-15-15,0 5-10 0,0-9-10 16,0 9-10-16,0-8-11 0,0 8-10 0,0-7-8 16,0 7-6-16,0 0-7 0,0 0-5 15,-11-3-8-15,11 3-7 0,0 0-1 0,0 0-9 16,0 0-3-16,0 0-8 0,-23 8 0 16,23-8-8-16,0 0 5 0,-8 5-2 15,8-5 1-15,0 0 2 0,-7 5 1 0,7-5-2 16,0 0 0-16,0 0-6 0,-7 5 9 15,7-5 1-15,0 0-7 0,-5 4 11 16,5-4-4-16,0 0 9 0,0 0-9 0,0 0 3 16,0 0 2-16,0 0-1 0,-9 3 5 15,9-3 7-15,0 0 9 0,0 0 9 16,0 0 3-16,0 0-3 0,0 0 1 0,0 0-4 16,0 0 1-16,0 0-8 0,0 0 1 15,0 0 1-15,0 0-5 0,-15-7-2 0,15 7-9 16,0 0 3-16,-18 2-1 0,18-2-5 15,-14 5-1-15,2 2 1 0,-1 5 0 0,-5 2-9 16,-3 8 0-16,1 4 0 0,0 2 0 16,4 2 0-16,0 1 0 0,7 0 0 15,-2 0 0-15,11-6 0 0,0 0 0 0,5-3 0 16,1-2 0-16,6 8 0 0,2-6 0 16,7-1 0-16,0-2 0 0,-2-6 0 15,-2-4 0-15,-1-2 0 0,0-4 0 0,2 1 0 16,-3-2 0-16,-2-2 0 0,0 0 0 15,1-2 0-15,-3 0 0 0,-1-1 0 0,-2 1 0 16,-1-2 0-16,-7 4-341 0,11-3-137 16,-11 3-152-16,0 0-178 0,0 0-28 0,0 0 92 15,10 7-737-15,-10-7-928 0</inkml:trace>
  <inkml:trace contextRef="#ctx0" brushRef="#br0" timeOffset="68714.2">28580 10497 4457 0,'4'-16'121'0,"0"-1"11"0,-1 6 17 0,10 0 22 0,-4 0 21 0,5 3 5 0,-1 0-2 0,-1 1-10 16,2 5-19-16,3-1-13 0,-1 1-11 15,0 6-17-15,2-1-6 0,-5 6 0 16,-1 2-1-16,-3 7 17 0,-5 0 16 15,-6 1 12-15,-2 6 14 0,-5 9 17 0,-7-2 10 16,0 1 13-16,0-4-8 0,1-2-209 16,3-6 0-16,5-4 0 0,-1-3 0 15,5-4 0-15,-1 0 0 0,4-1 0 0,6-2 0 16,1 0 0-16,6-3 0 0,4 2 0 16,6-1 0-16,2-3 0 0,3-1 0 0,1 1 0 15,-1-2 0-15,3 0 0 0,-3 0 0 16,1 0 0-16,-2-2 0 0,-8 2 0 0,0 2-294 15,-3-2-380-15,-7 0-108 0,-9 0-95 16,11 2 83-16,-11-2-828 0,0 0-1062 0</inkml:trace>
  <inkml:trace contextRef="#ctx0" brushRef="#br0" timeOffset="69450.64">27900 10082 4251 0,'10'-12'-113'0,"0"2"48"0,-3 1 34 0,1 1 51 0,-3-1 51 0,-1 4 47 0,1 0 33 0,-2-1 22 0,1 1 6 0,-4 5 2 0,2-6-14 15,-2 6-17-15,0 0-1 16,0 0 13-16,-20 21 12 0,-1 0 5 0,-1 4-6 16,-9 7 3-16,1 2 4 0,1 1 2 15,3-2 0-15,4-3 2 0,6-3 2 0,-2-3 1 16,9-3-8-16,2-6-4 0,0-1-1 15,3-2-8-15,4 0-35 0,2 0-131 0,7 0 0 16,2-2 0-16,3-1 0 0,9 0 0 16,10-3 0-16,6 3 0 0,-2-6 0 0,1 1 0 15,-5-1 0-15,-8-1 0 0,-2 0 0 16,-5 0 0-16,-2-1 0 0,-3 1 0 16,1 0 0-16,-3 1 0 0,-6 0-185 15,1 2-292-15,-6-5-85 0,0 7-131 0,0-7-158 16,-9 9 67-16,-1-4 84 0,-2-1-640 15,-1 1-795-15</inkml:trace>
  <inkml:trace contextRef="#ctx0" brushRef="#br0" timeOffset="69703.31">27716 10758 4230 0,'-8'3'313'0,"0"0"12"0,8-3 14 15,0 0 30-15,-9 4 17 16,9-4 8-16,0 0-9 0,0 0-23 0,0 0-46 16,0 0-16-16,0 0-35 0,0 0-58 15,48 3-207-15,-21-3 0 0,0 0 0 0,7 0 0 16,5 2 0-16,-5-2 0 0,-3 0 0 16,-8 0 0-16,-3 2 0 0,0-2 0 15,-5 0 0-15,-2 0 0 0,-3 0-103 0,-10 0-406 16,0 0-164-16,0 0-212 0,0 0 44 15,0 0 96-15,-27-11-763 0,8 8-955 0</inkml:trace>
  <inkml:trace contextRef="#ctx0" brushRef="#br0" timeOffset="70344.55">27533 9913 4023 0,'5'-7'-100'0,"3"0"27"0,-4 1 23 0,0 3 30 0,-4 3 27 0,2-7 10 0,-2 7 3 0,0 0 18 0,0 0 7 15,0 0 6-15,-32 12 17 0,7 8 7 16,2 8 13-16,-10 13 13 0,5 3 7 0,1 0 9 16,3 2 5-16,1 2 5 0,1 0 6 15,3-2 5-15,4 1 5 0,6-10-3 0,2-2 1 16,4-1 0-16,3-5-6 0,2-3 1 15,2-4-15-15,4 0-12 0,5 4-8 0,4-4-5 16,0-6-11-16,0-4-9 16,0-2-5-16,-1-3-10 0,-2-4-2 0,0 1-3 15,-1-6-4-15,-13 2-1 0,23-7-6 16,-15 2-7-16,-5-5-2 0,4-4-1 0,-5 2-5 16,-4-4 4-16,-5-1-7 0,0 0-3 15,-4 2-4-15,-1 1-3 0,1 4-5 16,-2 1-25-16,-5 3-36 0,4 3-45 0,-2 3-64 15,-1 2-77-15,0 3-105 0,-1 1-108 16,3 1-152-16,1-1-146 0,3 2 71 0,4-1-607 16,2-1-741-16</inkml:trace>
  <inkml:trace contextRef="#ctx0" brushRef="#br0" timeOffset="73018.75">24064 12612 1654 0,'5'4'455'0,"-5"-4"-199"0,3 4-92 0,-3-4-24 0,0 0 17 0,8 3 35 0,-8-3 9 0,0 0 2 0,0 0 16 0,0 0-1 0,0 0-8 0,0 0-12 15,0 0-12-15,9-11-12 0,-9 11-10 16,0 0-15-16,2-8-12 0,-2 8-13 0,0-8-13 16,0 8-11-16,-2-9-9 0,0 4-8 15,-4 0-13-15,3 0-6 0,-5-2-8 0,-4 2-5 16,1-1-6-16,-4 3-4 0,-2 2-7 15,-4 1-4-15,-4 4 0 0,-11 4 2 0,0 5 16 16,2 4 4-16,-6 6 12 0,1 4 23 16,5 0 22-16,1 4 18 0,7 2 14 0,5-4 7 15,7 5 12-15,5 0 12 0,6 1 8 16,4 1-1-16,7-2 0 0,5 0-1 16,2-1-8-16,12 5-13 0,2-6-156 0,1-3-1 15,1-8 0-15,-6-4 0 0,1-1 0 16,-9-6 0-16,1-2 0 0,-3-1 0 15,-4-2 0-15,-1-1 0 0,-3 0 0 16,2-2 0-16,-9-2 0 0,14 1 0 0,-14-1 0 16,0 0 0-16,19-1 0 0,-19 1 0 15,10 0 0-15,-10 0 0 0,0 0-78 0,11 1-439 16,-11-1-115-16,0 0-140 0,0 0-89 16,0 0 89-16,6 5-779 0,-6-5-993 0</inkml:trace>
  <inkml:trace contextRef="#ctx0" brushRef="#br0" timeOffset="73407.92">24216 13193 4268 0,'0'0'12'0,"0"-14"26"0,0 10 24 0,0 4 28 0,0-9 31 0,0 9 18 0,0 0-7 0,0-8-2 15,0 8 36-15,0 0 26 0,0 0 11 16,-5 35 20-16,-1-13 2 0,-1 10 8 16,-1 4-4-16,-2 0-6 0,1 2-9 0,4-2-5 15,-4-2-12-15,2-3-7 0,5-4-11 16,-4-6-14-16,5-2-16 0,-3-4-12 0,0 1-72 15,2-4-65-15,2-2 0 0,-2 1 0 16,0-3 0-16,0-2 0 0,2 4 0 16,0-10 0-16,-4 8 0 0,4-8 0 0,-4 4-225 15,4-4-256-15,0 0-153 0,0 0-176 16,0 0-39-16,0 0 90 0,-1-24-749 0,2 15-953 16</inkml:trace>
  <inkml:trace contextRef="#ctx0" brushRef="#br0" timeOffset="73643.16">24433 13088 4686 0,'-5'-4'254'0,"-1"0"9"0,6 4 9 15,0 0 21-15,-5-4 4 0,5 4-19 0,0 0-26 16,0 0-25-16,16-11-24 0,-2 10-22 15,5-1-18-15,0 1-24 0,2 1-58 16,-2-2-81-16,-2 2-98 0,5 2-102 16,-8-2-124-16,4 1-131 0,-3 1-126 0,-1-1-153 15,-3 3-30-15,0 1 84 0,-3 0-597 16,-2-1-735-16</inkml:trace>
  <inkml:trace contextRef="#ctx0" brushRef="#br0" timeOffset="73842.87">24426 13298 3933 0,'-9'0'228'0,"9"0"37"0,-18 2 54 16,18-2 49-16,0 0 29 15,0 0 5-15,0 0-14 0,0 0-22 0,0 0-29 0,0 0-34 16,0 0-30-16,43-10-32 16,-19 5-23-16,1 2-65 0,1-1-153 0,-1 3 0 15,-3-3 0-15,-6 2 0 0,4 0 0 16,-6 1 0-16,0-1 0 0,-3 2-139 0,2 2-156 15,-1-1-69-15,-4 1-88 16,-8-2-80-16,14 4-118 0,-7-2-149 0,-7-2 59 0,7 3-695 16,-7-3-886-16</inkml:trace>
  <inkml:trace contextRef="#ctx0" brushRef="#br0" timeOffset="74768.73">25287 12657 3643 0,'0'0'-91'0,"4"-7"55"0,-4 7 41 0,0 0 40 0,2-8 58 0,-2 8 45 0,0 0 37 0,0 0 26 0,0 0 14 0,-4-10 3 16,4 10 13-16,0 0-2 16,-8-5 2-16,8 5-5 0,-13-2-7 0,13 2-24 15,-24-2-16-15,8 0-20 0,-4 4-16 16,-3-2-14-16,-1 0-9 0,-1 2-17 0,0 0-9 15,2-2-13-15,-1 1-9 0,1-1-11 16,7 2-8-16,-4 0-3 0,5-2-7 0,0 0-5 16,2 1-9-16,-1-1-8 0,14 0-10 15,-21 2-11-15,21-2-11 0,-15 0-8 0,15 0-8 16,-14 0-10-16,14 0 3 0,0 0 4 16,-15 2-3-16,15-2 2 0,0 0 1 0,-13 2 4 15,13-2 5-15,0 0-4 16,0 0-3-16,0 0 0 0,-13 0 2 0,13 0 4 15,0 0 1-15,0 0 1 0,-10 8 0 16,8-2 2-16,2-6 1 0,-1 14 3 16,-1-1-5-16,0 0 9 0,2 3-7 0,0 3 10 15,4 3-7-15,-3 0 16 0,11 9-12 16,-1-2 13-16,4 0 5 0,7 1 4 0,6 2 5 16,1-8 2-16,-1-4-3 0,4-2 6 15,3-3 1-15,1-1-6 0,-4 0-4 0,3-2 0 16,-3-4 2-16,-7 3 5 0,-9-2 9 15,4-1 5-15,-7 0 16 0,-1 3 17 0,-3-1 26 16,-2 3 25-16,-5-2-16 16,-4 1-112-16,-1 4 0 0,-7-1 0 0,-1 2 0 15,-12 3 0-15,2 0 0 0,-4-3 0 16,0-1 0-16,-1-1 0 0,5-3 0 0,3-4 0 16,0 0 0-16,4-2 0 0,1 1 0 15,4-4 0-15,1 1 0 0,-2-2 0 0,10-2 0 16,-11 3 0-16,11-3 0 0,-10 2 0 15,10-2 0-15,0 0 0 0,-13 1 0 0,13-1 0 16,0 0 0-16,-7 1 0 0,7-1 0 16,0 0 0-16,0 0 0 0,-12 4 0 15,12-4 0-15,0 0 0 0,-8 3 0 16,8-3 0-16,-7 4-781 0,7-4-204 0,-4 5 109 16,4-5-1011-16,0 0-1311 0</inkml:trace>
  <inkml:trace contextRef="#ctx0" brushRef="#br0" timeOffset="76124.6">26554 13462 5255 0,'0'0'-62'0,"-12"-12"6"0,9 3 1 0,1-2 14 0,2-1 23 0,-2-6 22 0,2-2 12 0,2-3 0 15,0-1 2-15,3-13-5 0,5-1 0 0,2-11-2 16,2-2-1-16,6-6-3 0,0 1-8 15,1-4-7-15,4-2-6 0,0-2 1 0,-3 8 2 16,1 7 1-16,-3 6-1 0,-5 14 7 16,-3 1-2-16,-3 7-10 0,-4 8 11 0,3 2-1 15,-3 5-2-15,-4 3 3 0,-1 3 3 16,0 0 4-16,13 11 2 0,-4 1 6 16,5 5 7-16,5 9 5 0,0 2 4 0,6 10 0 15,-6-8 3-15,0 2 4 0,2 6 0 16,-8-8 7-16,1 2 11 0,-5-1 19 15,1-2 25-15,-9-5 29 0,-1-7 27 16,-3 0 47-16,-7-2 24 0,-2-1 24 0,-12 6 0 16,-2-7 6-16,-9-3-5 0,-2-3-9 15,-2-3-6-15,-5-6-14 0,0-3-15 0,-13-7-58 16,0-3-145-16,4-6 0 0,1-3 0 16,1 0 0-16,5-6 0 0,3-2 0 0,4-6 0 15,5-1 0-15,5 0 0 0,11 11 0 16,-2 4 0-16,7 6 0 0,5 6 0 0,-1-1 0 15,1 5 0-15,5 1 0 0,-3 3-233 16,6 4-216-16,0 0-71 0,0 0-110 16,0 0-183-16,0 0 10 0,-10 17 97 15,10-17-667-15,0 0-827 0</inkml:trace>
  <inkml:trace contextRef="#ctx0" brushRef="#br0" timeOffset="77807.39">28424 12712 4017 0,'10'-1'29'0,"-10"1"26"0,0 0 34 0,10-4 31 0,-10 4 31 0,0 0 17 0,0 0 7 0,0 0 3 16,3-5-6-16,-3 5-8 15,0 0-9-15,0 0 11 0,0 0-29 0,0 0-7 0,0 0-7 16,0 0-4-16,10-8-10 16,-10 8-8-16,5-5-14 0,-5 5 14 0,4-7-2 0,-4 7-2 15,4-11 2-15,-4 11-5 16,0-7 8-16,0 7-21 0,-10-7-16 0,3 5-3 16,7 2-5-16,-32 7-3 0,1 4-6 15,-3 3 0-15,-9 4 8 0,2 5 6 16,1 1 10-16,6 3 17 0,4 6 4 0,6-6 6 15,7 0 9-15,4 4 8 0,6 0-72 16,5-3-44-16,4-6 0 0,3 0 0 0,4 7 0 16,7-3 0-16,1-3 0 15,4-3 0-15,-5-6 0 0,6-4 0 0,-1-2 0 16,-3-1 0-16,7-3 0 0,-3-2 0 16,-1-2 0-16,3-6 0 0,-5 4 0 0,4-3 0 15,-4 3-363-15,0-4-222 0,-4 2-140 16,-1 0-158-16,-3 0 63 0,-4 2-818 0,-7 2-1075 15</inkml:trace>
  <inkml:trace contextRef="#ctx0" brushRef="#br0" timeOffset="78147.6">28559 13110 4378 0,'4'-12'89'15,"-1"2"20"-15,0 1 2 0,1 2 5 16,3 0 22-16,3 6 20 0,0-4 16 0,3 1 7 15,1 3-11-15,-1 1-13 0,3 3-6 16,-2 2-6-16,-1 4 2 0,-1 0 3 16,-6 7 17-16,-3 6 18 0,-3-5 21 0,-5 16 16 15,-9 0 13-15,-1-1 19 0,-12 6 16 16,4-9 8-16,5-1-278 0,-4-3 0 0,10-7 0 16,-1-5 0-16,6 0 0 0,0-5 0 15,3 1 0-15,-1-2 0 0,5-7 0 0,12 12 0 16,-1-10 0-16,5 2 0 0,4-2 0 15,0-2 0-15,3 0 0 0,4-2 0 0,-1 0 0 16,-1-1 0-16,1 2 0 0,-1-3 0 16,2 1 0-16,-2-2-376 0,-1-1-420 0,-3-2-143 15,1 1 82-15,-6 4-919 16,4-6-1207-16</inkml:trace>
  <inkml:trace contextRef="#ctx0" brushRef="#br0" timeOffset="78367.28">29424 12892 5465 0,'-13'-8'275'0,"6"1"14"15,1 2 32-15,-1-1 2 0,7 6-16 0,2-9-24 16,-2 9-34-16,14-12-25 0,-1 4-25 15,7 5-27-15,3-2-88 0,-1 1-84 0,3 1-78 16,-2 2-140-16,-2 1-112 0,-2-2-132 16,2 4-142-16,-6-2-199 0,0 1-15 15,-2 1 79-15,-1 1-669 0,-1 0-859 0</inkml:trace>
  <inkml:trace contextRef="#ctx0" brushRef="#br0" timeOffset="78569.95">29366 13025 4176 0,'0'0'397'0,"-18"0"41"0,18 0 48 0,-11 3 38 16,11-3-5-16,0 0-27 0,0 0-50 15,0 0-43-15,0 0-81 0,0 0-318 0,0 0 0 16,40-7 0-16,-19 5 0 0,-3 2 0 16,6 0 0-16,-1-2 0 0,-5 4 0 15,3-2-413-15,-3 2-324 0,0-2-204 0,0 0 78 16,-3 2 100-16,0 2-759 0,-2-3-966 15</inkml:trace>
  <inkml:trace contextRef="#ctx0" brushRef="#br0" timeOffset="79232.17">29902 12691 3927 0,'-14'-4'-49'0,"5"0"48"0,2-1 45 0,7 5 45 0,-11-3 53 0,11 3 54 0,-9-6 40 0,9 6 21 16,0 0-8-16,-3-7-22 0,3 7-24 15,0 0-3-15,23-12-14 0,-4 6-3 16,3-1-11-16,14 0-16 0,1 0-18 0,1 2-11 16,-9-1-13-16,-4 3-2 0,-5 2-17 15,0-1-10-15,-6 0-2 0,-2 1 3 0,1-1 4 16,-1 1 5-16,-12 1-8 0,17 0-6 15,-17 0 13-15,9 8 33 0,-6 0 24 0,-8 8 5 16,-2 3-103-16,-4 10-53 0,-3 5 0 16,-3 7 0-16,2-5 0 0,0 8 0 15,-3 1 0-15,7-7 0 0,2-2 0 16,-1-1 0-16,3-1 0 0,1-7 0 0,0-5 0 16,3-1 0-16,-2-4 0 0,1 1 0 15,1-5 0-15,1-1 0 0,-2-3 0 0,2 1 0 16,-1-2 0-16,-1-1 0 0,-3 1 0 15,4-3 0-15,-3-1-600 0,6-4-225 16,-15 4-105-16,15-4 102 0,0 0-875 0,-21-8-1138 16</inkml:trace>
  <inkml:trace contextRef="#ctx0" brushRef="#br0" timeOffset="79403.48">29899 13014 5330 0,'-11'-3'365'0,"11"3"55"15,-7-6 74-15,7 6 34 0,-4-5-6 16,4 5-30-16,0 0-452 0,24-11-40 0,-1 7 0 16,2-1 0-16,14 0 0 0,1 3 0 15,0 0 0-15,-10-2 0 0,-1 4 0 16,-6 0 0-16,-4 2 0 0,2-2 0 16,-6 2-757-16,-4 2-238 0,-3-1 106 0,-2-1-998 15,-6-2-1312-15</inkml:trace>
  <inkml:trace contextRef="#ctx0" brushRef="#br0" timeOffset="83458.88">6884 7196 2635 0,'3'-13'154'0,"-1"-2"-18"0,0 4-3 0,2-1-22 0,0 2-7 0,-1 1-3 0,1-2 20 0,0 3 0 0,-3 2-1 16,4-4 3-16,-3 5-6 0,0 0-4 16,-2 5-6-16,3-9-10 0,-3 9-8 0,0 0-10 15,2-2 0-15,-2 2 24 0,0 0 22 16,6 21 15-16,-2-2 7 0,-3 9 2 16,-1 13 5-16,2 7 5 0,-2 15 10 15,0 8 15-15,-2 3-1 0,-1 2-4 0,-1 5 7 16,-3 24-11-16,-4 5-11 0,2-2-18 15,-2-1-14-15,-3 0-15 0,1 0-11 0,-1-1-10 16,3-5-11-16,-1 0-7 0,-4-2-6 16,1-3-9-16,1-2-2 0,-1 3-5 0,-4-6 0 15,1 1 3-15,-4 2 0 0,3-1-1 16,-1-4 0-16,-2-3-1 0,-1 0 1 16,-4-4-41-16,2-3-17 0,7-14 0 0,-1 0 0 15,-3-2 0-15,8-2 0 16,-6-1 0-16,5-4 0 0,4-1 0 0,1-5 0 15,6-9 0-15,-1 2 0 0,1-2 0 16,4 0 0-16,0-1 0 0,0 1 0 0,0 4 0 16,0 1 0-16,0-2 0 0,-2 1 0 15,0 13 0-15,-4-1 0 0,-1 1 0 0,-3 3 0 16,-1-2 0-16,-1-1 0 0,1-4 0 16,-1-5 0-16,3-1 0 0,0-10 0 0,1-1 0 15,-2-2 0-15,5-9 0 0,-1-6 0 16,2-3 0-16,3-1 0 0,-3-2 0 0,2-4 0 15,-3 2 0-15,3 1 0 0,-1-2 0 16,-1 3 0-16,0 1 0 0,-1 0 0 16,-1 1 0-16,0 3 0 0,-2-2 0 15,1 2 0-15,2-4 0 0,-4 1 0 0,2-2 0 16,1-3 0-16,4 0 0 0,-1-3 0 16,-1 0 0-16,2-1 0 0,2-7 0 0,-6 13 0 15,4-8 0-15,2-5 0 0,-2 10 0 16,2-10 0-16,4 10 0 0,0-5 0 0,4 1 0 15,1 1 0-15,7-1 0 0,2 1 0 16,14 2 0-16,7-2 0 0,5-2 0 0,19-2 0 16,10-1 0-16,13-1 0 0,40-2 0 15,12-1 0-15,12-1 0 0,16 1 0 0,7 2 0 16,14 2 0-16,48 4 0 16,-53 0 0-16,48 4 0 0,-57-1 0 0,1-1 0 15,-4 4 0-15,-3-1 0 0,-7-1 0 16,-6-2 0-16,-9 1 0 0,-3-4 0 0,-8 2 0 15,-1-3 0-15,-3 0 0 0,-6-1 0 16,-10 1 0-16,-22-2 0 0,-10 2 0 0,-5 1 0 16,-5-2 0-16,-11 2 0 0,-14-1 0 15,-6-1 0-15,-10 0 0 0,-6-1 0 0,-8-2 0 16,-4 2 0-16,1 0 0 0,-3-2 0 16,-4 1 0-16,-7-1 0 0,18 0 0 15,-18 0 0-15,15 0 0 0,-15 0 0 0,8-1 0 16,-8 1 0-16,0 0 0 0,0-12 0 15,-3 3-205-15,-2-5-826 0,-4-5 105 16,-9-9-1124-16,1-4-1465 0</inkml:trace>
  <inkml:trace contextRef="#ctx0" brushRef="#br0" timeOffset="84545.54">6301 11567 5047 0,'0'0'-304'0,"-5"9"60"0,1-1 47 0,1-3 53 0,-1 0 43 0,0 0 42 0,4-5 38 0,0 0 34 0,-7 11 28 15,7-11 18-15,-4 7 12 0,4-7 12 0,0 0 11 16,-6 5 5-16,6-5 4 0,0 0 4 16,0 0 0-16,0 0-4 0,0 0-2 0,0 0-5 15,0 0-10-15,0 0-1 0,0 0-8 16,0 0-10-16,0 0-3 0,0 0-9 0,32-17-5 15,-18 8-10-15,-1 0 1 0,-3 1-1 16,7-2-7-16,2-2-5 0,0 1 2 16,7-3-5-16,-1-1-5 0,0 0 0 15,4-1 0-15,-9 4-5 0,0 2 2 0,-1 0-3 16,0-1 2-16,-2 1-6 0,3 2 2 0,-2-3-3 16,0 1-1-16,0 2-1 15,3-3 0-15,1-1 3 0,-8 3-2 0,11-6 1 16,-3 5 8-16,-6 1 2 0,4 1 0 15,-6-3-2-15,4 3 3 0,-5-1 2 0,3 1 1 16,-2-3-4-16,4 1-3 0,9-2 3 16,-7-2-4-16,7 1 1 0,1-3-5 0,3-1 1 15,1-2-7-15,2 2-1 0,5-7 4 16,-5 5 0-16,1 2-7 0,-3 0 5 0,0 1-5 16,2-1 1-16,-5 3 2 0,-2 1-2 15,-6 4 1-15,-2 2 3 0,-6 2 0 16,-2 0 2-16,-3 0 15 0,1 0 32 15,-1 0 7-15,2 0 8 0,-1 1 3 0,-9 4-3 16,12-5-3-16,-12 5-9 0,11-7-6 16,-11 7 1-16,9-3-10 0,-9 3-4 15,9-4 0-15,-9 4-15 0,0 0 0 0,7-5-29 16,-7 5-29-16,5-3-50 0,-5 3-73 16,0 0-100-16,0 0-144 0,0 0-168 0,0 0-198 15,0 0 51-15,0 0 85 0,0 0-531 16,0 0-629-16</inkml:trace>
  <inkml:trace contextRef="#ctx0" brushRef="#br0" timeOffset="88487.2">7659 9351 985 0,'5'-5'344'0,"-5"5"-111"0,0 0-50 0,0 0-41 0,4-6-36 0,-4 6-24 0,0 0-19 0,0 0-14 0,0 0 1 15,0 0-12-15,0 0-1 0,0 0-28 0,0 0-22 16,6 15-27-16,-6-6-55 0,0-2-76 16,-4 3-113-16,2 2-301 0,-2-2-84 0</inkml:trace>
  <inkml:trace contextRef="#ctx0" brushRef="#br0" timeOffset="88711.12">7623 9856 1731 0,'0'0'86'0,"-3"6"12"0,3-6 15 16,0 0 20-16,0 0 3 0,-4 6-3 15,4-6-7-15,0 0-18 0,0 0-17 0,-3 7-8 16,3-7-6-16,-4 10-19 0,0 0-26 16,2 2-29-16,-3 9-34 0,1 1-39 0,-2 1-45 15,0 0-41-15,1 9-42 0,1-5-46 16,0-3-52-16,2-2-350 0,1-4-142 15</inkml:trace>
  <inkml:trace contextRef="#ctx0" brushRef="#br0" timeOffset="88834.43">7577 10290 1746 0,'1'10'23'0,"-1"-5"43"0,2 0 34 0,-2-5 25 15,2 5 28-15,-2-5 24 0,0 0 12 16,0 0 9-16,0 7-7 0,0-7-19 16,0 0-18-16,0 0-18 0,0 0-15 15,-2 8-19-15,2-8-24 0,-2 13-46 0,1-3-59 16,-5 2-57-16,2 3-55 0,3 8-52 15,-8-1-53-15,2 7-47 0,1-3-49 0,3-2-51 16,-3-2-24-16,2-1-143 0,2-3-61 16</inkml:trace>
  <inkml:trace contextRef="#ctx0" brushRef="#br0" timeOffset="88998.78">7519 10691 1611 0,'2'8'70'0,"-2"-1"33"16,2-2 27-16,-2-5 25 0,0 0 23 16,0 11 22-16,0-11 9 0,0 0 8 0,0 0 1 15,-2 8-9-15,2-8-14 0,0 0-21 16,0 0-18-16,0 0-20 0,0 0-14 15,0 9-27-15,0-9-33 0,-2 12-47 16,0-2-58-16,-1 2-59 0,-3 6-50 0,1 12-49 16,-5 4-49-16,-2 4-39 0,5-2-51 15,-7 14-45-15,7-11-38 0,-1 1-281 0,3-4-198 16</inkml:trace>
  <inkml:trace contextRef="#ctx0" brushRef="#br0" timeOffset="89363.85">7433 11276 1904 0,'0'15'9'0,"2"-3"39"15,0-4 37-15,1-2 31 0,-3-1 32 16,0-5 37-16,0 0 35 0,4 7 20 15,-4-7 6-15,0 0-1 0,0 0-8 16,1 8-18-16,-1-8-20 0,0 0-21 16,0 0-20-16,-1 7-19 0,1-7-9 0,1 10-16 15,-2-3-17-15,1 1-19 0,0 4-25 16,0 3-20-16,0 1-23 0,0 5-14 0,-2 3-9 16,0 2-14-16,2 0-9 0,0 1 7 15,-3 9-2-15,-1 0 1 0,-1-2 4 0,1-1 4 16,-1-1 3-16,-1-4-2 0,1 3 12 15,-4-7 14-15,4-4 20 0,1-4 18 0,-2-1 18 16,1 3 17-16,0-5 11 0,3-1 17 16,1-2 13-16,-3 1 13 0,2-2 12 0,0-3 11 15,2 3 10-15,0-9 7 16,-3 12 5-16,3-7 3 0,0-5-7 0,-6 10-8 16,6-2-3-16,0-8-13 0,-2 11-11 15,2-4-17-15,-2 1-9 0,2-8-14 0,-2 16-8 16,2-8-11-16,-4 1-8 0,4 0-10 15,-4-1-17-15,2 0-33 0,0 1-47 16,1-2-55-16,-3 0-81 0,4 0-88 0,-4-2-135 16,4-5-147-16,-5 7-165 0,1 0-102 15,-3-4 86-15,4 4-710 0,-5 1-884 0</inkml:trace>
  <inkml:trace contextRef="#ctx0" brushRef="#br0" timeOffset="90034.17">6969 12932 3697 0,'0'0'6'0,"0"0"64"0,0 0 44 0,0 0 38 0,0 0 51 0,12-4 28 0,-12 4 50 0,0 0 0 16,-4-13 5-16,4 13-2 0,0-14-10 15,0 5-13-15,2 1-16 0,2 1-19 0,-3-2-18 16,3 0-22-16,2 3-22 0,1-1-16 16,1 2-7-16,3 1-21 0,2 1-13 15,1 3-10-15,1 0-11 0,4 3-9 16,-2-1-3-16,-1 4-8 0,1-1-12 0,-2 2-2 16,-2-2-52-16,-1 6 0 0,-3-2 0 15,0 1 0-15,-2 4 0 0,0-4 0 0,-5 2 0 16,0 0 0-16,-2-2 0 0,2-2 0 15,-2 0 0-15,0-8 0 0,2 11 0 0,-2-11 0 16,0 0 0-16,0 0 0 0,0 0 0 16,17-26 0-16,-7 10 0 0,-1-1 0 15,7-7 0-15,-4 5 0 0,0 3 0 0,1 3 0 16,-2 2 0-16,-2 1 0 0,0 6 0 16,0-2 0-16,1 6 0 0,-10 0 0 0,17 2 0 15,-8 3 0-15,1 0 0 16,3 3 0-16,-2 3 0 0,1 1 0 0,0-2 0 0,-2 1 0 15,-3 1 0-15,1 0 0 16,1-3 0-16,-3 2 0 0,-2-4 0 0,0 0 0 16,-1-2-111-16,3 3-249 0,-2-5-87 15,-4-3-98-15,1 6-98 0,-1-6-126 0,0 0-6 16,0 0 92-16,0 0-629 0,0 0-770 16</inkml:trace>
  <inkml:trace contextRef="#ctx0" brushRef="#br0" timeOffset="90334.55">7614 12824 3623 0,'0'0'97'0,"0"0"51"15,0 0 41-15,2 19 31 0,-2-19 21 0,-2 18 11 0,2-6 6 0,-1 2 9 0,1 2-13 16,1 1-16-16,-1 2-17 0,2-2-19 0,5 4-23 16,-2-6-15-16,-1 4-19 0,3-5-10 15,1-1-13-15,0-3-6 0,1-3-10 0,1-1-11 16,-3-3-6-16,3-2-8 0,-10-1-9 15,0 0-3-15,29-8-7 0,-22 3 0 0,1 0 6 16,-8 5 3-16,7-13 1 0,-5 7 5 16,-4-3 0-16,0-1-1 0,-2-2-33 0,-5-2-43 15,-2-3 0-15,-3 4 0 16,3-1 0-16,-3 2 0 0,3 1 0 0,0 3 0 16,1 3 0-16,1 2 0 0,1-1 0 15,8 4-90-15,-14 1-213 0,14-1-113 0,-12 6-115 16,6-1-137-16,2-2-188 0,4-3 80 15,0 0 84-15,0 0-621 0,0 0-769 16</inkml:trace>
  <inkml:trace contextRef="#ctx0" brushRef="#br0" timeOffset="90518.79">7971 12678 3950 0,'0'0'234'0,"-9"-9"46"0,9 9 54 16,0 0 31-16,-14-3 13 0,14 3-1 15,0 0-21-15,0 0-30 0,0 0-34 16,0 0-32-16,0 0-28 0,0 0-42 0,0 0-71 16,0 0-91-16,0 0-118 0,0 0-114 15,0 0-129-15,38 1-153 0,-22-6-160 16,-4 0-170-16,4 1 56 0,-5 1 89 0,-2 0-593 16,0 2-723-16</inkml:trace>
  <inkml:trace contextRef="#ctx0" brushRef="#br0" timeOffset="90693.4">8011 12817 3916 0,'0'0'266'0,"-8"7"53"0,7-4 44 0,1-3 16 15,0 0 1-15,0 0-29 0,-12 3-28 16,12-3-38-16,0 0-29 0,0 0-33 0,0 0-84 16,0 0-130-16,23 2-147 0,-23-2-162 15,26-5-197-15,-10 0-245 0,3 0-52 16,-2-4 86-16,3 1-663 0,5 2-824 0</inkml:trace>
  <inkml:trace contextRef="#ctx0" brushRef="#br0" timeOffset="90938.99">8540 12671 4267 0,'0'0'290'0,"0"-10"41"16,0 10 19-16,0 0 0 0,0 0-12 0,0 0-13 15,-2-10-19-15,2 10-20 0,0 0-16 16,0 0-16-16,0 0-21 0,16 22-20 0,-10-8-13 15,-5 3-22-15,1 1-178 0,-2 3 0 16,0 0 0-16,-2 1 0 0,1-3 0 16,1-2 0-16,-2-4 0 0,2 0 0 0,2-3 0 15,-1-2 0-15,7-2 0 0,-8-6 0 16,21-2 0-16,-6 0 0 0,4-5 0 0,-1-1 0 16,2 1 0-16,-1-2 0 0,-2-1 0 15,-1 4 0-15,-1 0 0 0,-2-1 0 16,-5 4-630-16,1-2-205 0,-1 3-72 15,-8 2 94-15,6-4-890 0,-6 4-1136 0</inkml:trace>
  <inkml:trace contextRef="#ctx0" brushRef="#br0" timeOffset="92457.05">7498 10937 4209 0,'0'0'-275'0,"0"0"47"0,0 0 44 0,0 0 36 0,0 0 35 0,0 0 24 0,0 0 22 16,0 0 20-16,0 0 20 0,0 0 13 0,0 0 14 16,-9 16 14-16,9-16 5 0,0 0 13 15,4 9 1-15,-4-9 3 0,0 0 1 0,0 0-4 16,12 5 4-16,-12-5-1 0,0 0 4 16,12-2 3-16,-12 2 8 0,0 0 11 0,24-8-1 15,-17 4 2-15,4-1 2 16,1-2-5-16,1 0 0 0,3 1-20 0,-2-1 8 15,4-4-8-15,7-3-2 0,1-3-7 16,1 0 6-16,1 1-9 0,1-2-5 0,-2-2-7 16,0 4 5-16,-3-1-2 0,-1-2-5 15,-2 2 0-15,-2 2-3 0,4-5-1 0,-8 5 5 16,1 2-3-16,-3 2 12 0,2-1-4 16,0-2 11-16,0 3 5 0,8-7-4 0,4 1 4 15,3-2 6-15,1 0-1 0,10-5-5 16,2 1-5-16,-1 2 0 0,2-2 1 15,5-1-6-15,-1 2-4 0,-1 0-4 0,3 4 0 16,-5-4-4-16,3 3-6 0,-3 2 0 16,-8 4 1-16,-1 0-10 0,-1 0-5 15,-3 1 4-15,-2 1-8 0,5-1 9 16,-5-1-3-16,2-1 4 0,4-3 0 0,0 0 8 16,7-4 3-16,4-3 6 0,-1 1 2 15,5-5 7-15,-3 2-9 0,2 0 4 0,-3 2-2 16,3-2-4-16,-3 4-4 0,-1-1 2 15,1 2-2-15,0 0-3 0,-2 2-1 0,3-1-5 16,1-1 4-16,4-1 2 0,3-2-2 16,3-3-1-16,4-1 2 0,16-6-4 15,5-2 1-15,4-4-3 0,-2 3 3 16,0-3-1-16,-3 2 0 0,-1 2 3 0,-3 2-2 16,-2 0-3-16,-16 10-2 0,-5 2 1 15,-4 1 2-15,-5 2 2 0,-13 3-6 0,-2 3 3 16,1-1 0-16,-7 1-2 0,-3 1 4 15,-1 1-5-15,4-2 8 0,0-1 0 0,-3 2 10 16,-3 1 14-16,-2 1 15 0,-2 3 8 16,-1 0 8-16,-3 3 13 0,-3-2 6 15,0 1 1-15,1 0 4 0,-4 3-8 0,-6 2-3 16,11-5-7-16,-11 5-8 0,7-5-5 16,-7 5-6-16,11-5-5 0,-11 5-8 0,7-3-34 15,-7 3-51-15,9-6-73 16,-3 3-95-16,0-2-107 0,-2-2-132 0,0-2-199 15,-2 2 15-15,-2-1 61 0,-2 1-414 16,-4-2-471-16</inkml:trace>
  <inkml:trace contextRef="#ctx0" brushRef="#br0" timeOffset="93996.21">11744 8910 2763 0,'6'-11'221'0,"-2"4"46"0,-2 2 33 0,2 1 21 0,-4 4 18 0,0 0-10 0,0 0-20 0,0 0 25 0,0 0 25 16,0 0 6-16,1 36-28 16,-1-10-20-16,0 14-21 0,0 1-25 0,0 1-24 15,2 1-23-15,0-1-23 0,0-3-7 16,4-3-32-16,-5-3-127 0,6-7-35 0,-3-6 0 15,-3-3 0-15,1-4 0 0,0-2 0 16,0 1 0-16,0-5 0 0,0 0 0 0,-2-7 0 16,0 0 0-16,0 0 0 0,0 0 0 15,-10-30 0-15,7 8 0 0,1-19 0 16,2-5 0-16,2-14 0 0,0-5 0 16,1-3 0-16,5-5 0 0,1-2 0 0,1 3 0 15,1 3 0-15,7 6 0 0,-5 6 0 16,1 9 0-16,-2 14 0 0,3 7 0 0,-3 6 0 15,1 7 0-15,-1 6 0 0,1 2-219 16,5 3-398-16,-4 5-102 0,-3 1-165 0,5 6 80 16,-1 2 85-16,4 9-719 0,-4 5-889 15</inkml:trace>
  <inkml:trace contextRef="#ctx0" brushRef="#br0" timeOffset="94174.54">11717 9151 4318 0,'-13'4'191'0,"4"-3"37"0,3 3 29 16,6-4 30-16,-12 0 12 0,12 0 8 16,0 0-3-16,0 0-7 0,0 0-39 0,0 0-24 0,0 0-16 15,0 0-38-15,16-21-18 16,1 16-68-16,6-2-79 0,7-2-103 0,5-1-119 16,-1 0-142-16,5-2-144 0,0 0-188 15,1 0-135-15,0 0 89 0,-3-2-731 0,-5 2-908 16</inkml:trace>
  <inkml:trace contextRef="#ctx0" brushRef="#br0" timeOffset="94447.99">12178 8633 4433 0,'-13'-5'182'0,"0"2"32"0,-1 3 29 0,14 0 2 16,-26 8 31-16,13 4 19 0,-3 5 12 15,-1 9 0-15,5 7-10 0,1 4-12 16,6 2-8-16,1 6-6 0,4 3-14 0,4 7-19 16,3 0-174-16,4-5-64 0,3-4 0 15,3-2 0-15,-5-9 0 0,1-4 0 0,-1-4 0 16,-1-4 0-16,-4-5 0 0,3 0 0 16,0-6 0-16,-5-1 0 0,2-4-249 0,0-1-327 15,-2-3-105-15,1-1-173 0,-6-2 29 16,0 0 94-16,18-12-723 0,-9-1-903 15</inkml:trace>
  <inkml:trace contextRef="#ctx0" brushRef="#br0" timeOffset="94774.53">12285 8983 4105 0,'0'-11'123'0,"0"5"59"16,0 0 46-16,0 6 30 0,0 0 13 16,-2-11-14-16,2 11 15 0,0 0 18 0,0 0 4 15,0 0-7-15,0 0-21 0,33 18-11 16,-24-9-16-16,1 2-13 0,-1 2-8 0,1-1-16 15,-3 5-4-15,1 0-178 16,-2-3-20-16,-1 0 0 0,-3-2 0 0,0 0 0 16,0-2 0-16,0 0 0 0,0-3 0 15,-1 2 0-15,-1-9 0 0,2 8 0 0,-2-8 0 16,0 0 0-16,0 0 0 0,14-17 0 16,-5 0 0-16,5-9 0 0,1 1 0 0,1 1 0 15,-1 6 0-15,-4 4 0 0,3 1 0 16,-3 2 0-16,1 3 0 0,-3 5 0 0,2 0 0 15,-1 1 0-15,-1 2 0 16,-9 0 0-16,22 6 0 0,-13-1 0 0,-2 0 0 0,2 3 0 16,3-1 0-16,-2-2 0 0,-3 1-107 15,1 1-525-15,-2 0-85 0,1-3-136 0,-3-3 34 16,-4-1 87-16,10 5-741 16,-10-5-921-16</inkml:trace>
  <inkml:trace contextRef="#ctx0" brushRef="#br0" timeOffset="94982.1">12773 8681 4514 0,'4'-17'269'16,"-2"2"66"-16,1 3 30 0,1 3 19 15,3 3 4-15,-2 2-1 0,-5 4-7 0,18-2 1 16,-5 6-22-16,-1 2-23 0,13 11-243 0,0 7-93 16,-4 4 0-16,-2 3 0 0,-4 5 0 15,1 10 0-15,-11-7 0 0,1 1 0 16,-6-1 0-16,-2 1 0 0,-6-3 0 0,-1 2 0 15,-3-6 0-15,-1-2 0 0,-3-1 0 16,-2-5 0-16,-1-3-99 0,-5-1-581 0,-2-3-160 16,-2-3-43-16,5-5 81 0,-8 3-860 15,-3-7-1099-15</inkml:trace>
  <inkml:trace contextRef="#ctx0" brushRef="#br0" timeOffset="96671.12">7451 10896 4108 0,'0'0'-277'0,"0"0"49"0,-6 2 41 0,6-2 35 0,0 0 35 0,0 0 35 0,0 0 29 15,-1 5 27-15,1-5 26 0,0 0 21 0,0 0 11 16,0 0 10-16,0 0 9 0,0 0 10 15,0 0 0-15,0 0 10 0,0 0 0 16,26-2 8-16,-26 2-6 0,11-3-8 0,-1 1-1 16,0-2-8-16,-1-2-6 0,0 3-2 15,5-4-3-15,-3 0 0 0,2 0 8 0,3-1 0 16,-1 0 11-16,0-2 4 0,-4 0 6 16,2 0 4-16,-2-1-1 0,1 2 4 0,1-2 3 15,-2-1-2-15,-4 0-6 16,7-2 1-16,-1 0-2 0,-1 1-5 0,3-3-1 15,4-6-6-15,-1 0-4 0,-2 1-6 16,5-3-5-16,-2 2-7 0,2-2-1 0,4 1-5 16,-5 0-4-16,3-1-6 0,-1 1-1 15,-2 0 2-15,1-4-5 0,2 4-2 0,-4-5-4 16,2 4 1-16,-1-3-3 0,0-1 4 16,-4 3-5-16,1-3-2 0,2 3-2 0,-4 0 3 15,2 0-2-15,0 1-2 0,-2 1 0 16,-1 3 0-16,-1 4 1 0,5-6-6 15,-4 3 4-15,-2 4-1 0,3-7-2 16,5-1 2-16,-4 1-2 0,5-2-1 16,-1-1 3-16,-2 0-2 0,2-2-1 0,0-1 2 15,-1 0 0-15,5-2 0 0,-8 0 0 16,4 2 2-16,-1 0 4 0,-2-1-1 0,2 4 4 16,-1-3-2-16,-4 2 5 15,3 2-2-15,2 2 1 0,-4-2-2 0,1 0-2 0,1-2-1 16,0-3 2-16,2-2-1 0,8-5-1 15,-3-1-1-15,7-8-1 0,-1 0 2 0,3-3-5 16,-3 3 2-16,0 5-1 0,-1-1-1 16,2 4-3-16,-5 3 2 0,-8 8-3 0,0 2 4 15,0 0 0-15,-5 4-2 0,5-3 1 16,-7 5-3-16,1-1 3 0,2-5-3 16,0-2 2-16,1-1-2 0,3-4 1 0,4-7 0 15,5-1-3-15,-1-1 4 0,3 1-4 16,3-1 1-16,2 2-3 0,1 2 4 15,-3 6 1-15,-2-1-4 0,-5 8 3 16,-1 2-1-16,-1-2 1 0,-5 3 2 0,1-1-1 16,0 3 9-16,-3-2 5 0,1-2 8 15,5-1 8-15,0-2 3 0,-6 0-5 0,13-5-1 16,1-1 1-16,7-2 0 0,1 1-4 16,0 3-2-16,4 2-2 0,-5-1-2 0,1 3-1 15,-8 5-6-15,-1 2 1 16,-3 6 0-16,-7-1-4 0,-2 6 4 0,-4 1 8 15,-1 1 10-15,-2-2 19 0,-1 2 13 16,1-1 12-16,-3 1 9 0,3-1-5 0,-1-4-2 16,5 2-9-16,-3 0-1 0,5-4-7 15,-4 3-8-15,1-1 0 0,-1 1 1 0,-1 1 6 16,2 1 5-16,-6 0-4 0,2 2-3 16,-2-1-5-16,0 4-6 0,0-2-9 0,-7 4-5 15,10-5 3-15,-10 5-2 0,7-5-6 16,-7 5 1-16,8-4 2 0,-8 4-2 0,10-4 2 15,-10 4 6-15,5-1 1 0,-5 1 1 16,0 0 3-16,7-5-11 0,-7 5-1 16,0 0-3-16,9-4-4 0,-9 4-5 15,0 0-43-15,0 0-68 0,0 0-99 0,0 0-131 16,0 0-176-16,0 0-222 0,0 0-143 16,0 0 86-16,-32 10-792 0,12 1-1012 15</inkml:trace>
  <inkml:trace contextRef="#ctx0" brushRef="#br0" timeOffset="97297.35">10769 7246 3923 0,'2'-8'-142'0,"-2"8"66"0,2-7 59 0,-2 7 54 0,0-9 60 0,0 9 29 0,-2-9 18 0,2 9 15 0,-2-7 10 0,2 7-1 0,-2-11 2 0,1 7-4 15,1 4-3-15,-5-7-4 16,5 7-16-16,0 0-9 0,-15 0-6 0,1 11-7 16,-8 9-3-16,-6 12-6 0,-5 7 14 15,-1 5 5-15,4 2 4 0,1 0 1 0,8-1-2 16,1-2-1-16,13-8-11 0,1-10 0 15,6-1-1-15,6-4 0 0,4-1-7 0,1 0-5 16,10 0-3-16,-2-5-14 16,0-6-9-16,2 0-7 0,-4-5-5 0,3-1-9 15,-4-2-3-15,4-2-10 0,-4-1-15 0,0-1-33 16,-3 2-43-16,1-3-69 0,-3 1-71 16,-4 3-87-16,3-3-115 0,-2 3-131 15,-1-2-148-15,-7 3-160 0,12-2 68 0,-12 2 85 16,0 0-597-16,0 0-727 0</inkml:trace>
  <inkml:trace contextRef="#ctx0" brushRef="#br0" timeOffset="97641.23">10913 7644 3832 0,'-3'-11'155'0,"-1"-1"38"15,4 0 26-15,2 2 13 0,2 1 6 0,-1-1 4 16,2 0 4-16,2 1-11 0,3 2-20 0,-3 4-19 15,3-1-16-15,-10 4-9 0,19 2-16 16,-7 3-8-16,-5 2-7 0,0 4-5 0,1 2 9 16,-4 1 6-16,-2 0 10 0,-4 0 12 15,2 3 8-15,-4-2 7 0,2-3-16 16,-2 0-75-16,2 0-96 0,2-3 0 16,-2 0 0-16,2-3 0 0,2 1 0 0,-2-7 0 0,6 9 0 15,4-8 0-15,-1-1 0 0,-9 0 0 16,25-1 0-16,-6-1 0 0,-4 0 0 0,2-1 0 15,1-1 0-15,-4 1 0 16,0 1 0-16,-1-2 0 0,-3 3 0 0,0 1 0 0,-10 0 0 16,17-1 0-16,-9-1 0 15,-8 2 0-15,0 0 0 0,14 0-377 0,-14 0-407 0,0 0-147 16,6 4 87-16,-6-4-943 16,0 0-1217-16</inkml:trace>
  <inkml:trace contextRef="#ctx0" brushRef="#br0" timeOffset="98483.11">11367 7032 4539 0,'0'0'-225'0,"-4"-8"69"0,4 8 69 0,-5-10 60 0,5 10 42 0,-8-7 39 0,8 7 19 0,-4-4 11 0,4 4 15 15,0 0 21-15,0 0 26 0,-17 21 14 16,8-10 6-16,2 5 1 0,2 4 2 16,1 2 5-16,2 0-11 0,2-1 1 0,0 0-8 15,2 1-6-15,2-1-3 0,3-3-9 16,3-2 0-16,3-3-8 0,3-2-5 0,1-4-11 15,2-2-8-15,0-3-13 0,-2-2-7 16,3-4-7-16,-4-1-7 0,5-4-6 0,-4-1 2 16,1-1-5-16,-7-4 5 0,1 0-1 15,-7 1 0-15,1-3-11 0,-4 1-5 0,-2-4-7 16,-6-1-8-16,-5-8 0 0,1 7-5 16,-3 5-8-16,-1 2-9 0,-1 3-5 15,1 5-23-15,-4 3-26 0,0 2-43 16,-2 4-40-16,1 3-63 0,-10 9-65 0,4 1-92 15,5 8-104-15,0-4-91 0,7-2-92 16,1-4-99-16,7 0 19 0,5-5-629 16,0-1-795-16</inkml:trace>
  <inkml:trace contextRef="#ctx0" brushRef="#br0" timeOffset="98765.25">11498 7150 3544 0,'10'0'-49'0,"-10"0"65"15,11 0 69-15,-11 0 51 0,10 6 45 0,-7-2 35 16,4 4 25-16,-2 5 32 0,5 4 51 15,2 9 21-15,1 3-4 0,-2 3-17 0,1 4-11 16,1-1-19-16,0 10-21 16,0-10-16-16,-2 3-22 0,2-1-19 0,-4-1-17 15,0 0-18-15,-1-5-9 0,0-6-98 16,-5-5-74-16,1-2 0 0,-2-4 0 0,0-1 0 16,0-2 0-16,-2 0 0 0,0-2 0 15,-2 1 0-15,-4-3 0 0,-3-1 0 16,-1 1 0-16,-3-3 0 0,-3-1 0 0,-2-1 0 15,-4-2 0-15,-4-3 0 0,-9-6 0 16,1-1 0-16,2-2 0 0,3 0 0 0,8 1 0 16,4 1 0-16,4-2 0 0,1 3 0 15,5 1 0-15,2-2-137 0,1-1-534 16,4 0-132-16,2-3-91 0,1-4 85 16,8 0-850-16,3-9-1095 0</inkml:trace>
  <inkml:trace contextRef="#ctx0" brushRef="#br0" timeOffset="99030.96">11842 6835 4582 0,'-5'-13'11'16,"2"5"66"-16,-1 0 46 0,4 8 22 0,-6-7-9 15,6 7-2-15,0 0 16 16,0 0 23-16,-7 19 8 0,3-2-1 0,1 5-16 15,2 2-11-15,-1 3-14 0,0 11-15 16,2-7-8-16,2 6-10 0,0 1-14 0,-1-9-6 16,-1-4-11-16,5-2-15 0,-3-4-17 15,2-2-43-15,-3-1-55 0,3-4-55 16,0 1-59-16,0-6-66 0,-1-2-76 0,6 1-56 16,-4-5-49-16,-5-1-42 0,0 0-9 15,20-8 4-15,-11 0 40 0</inkml:trace>
  <inkml:trace contextRef="#ctx0" brushRef="#br0" timeOffset="99335.18">11907 7167 2985 0,'5'-21'-135'0,"2"3"87"0,-3-3 76 15,2 2 73-15,-3-1 74 0,4 3 54 16,-3 1 51-16,-3 1 44 0,3 4 20 16,-2 1 3-16,2 0-17 0,-3 3-11 0,-1 7 12 0,8-4-1 15,-8 4-20-15,0 0-37 16,19 11-21-16,-11-4-16 0,0 1-23 0,1 4-22 16,0 4-19-16,2-3-18 0,-4-1-14 15,0 1-13-15,-1-2-13 0,-1-2-45 0,-1 2-69 16,3-3 0-16,-4-2 0 0,1 0 0 15,2-1 0-15,-6-5 0 0,5 5 0 0,-5-5 0 16,0 0 0-16,16-13 0 0,-7 4 0 16,0-1 0-16,1-3 0 0,3 1 0 0,-1 4 0 15,0-1 0-15,-3 3 0 16,1 0 0-16,-1 1 0 0,2 3 0 0,-2 0 0 16,-9 2 0-16,18 5 0 0,-9-1 0 15,1 2 0-15,1-1 0 0,-5 0 0 0,4 2 0 16,-1-3 0-16,-3 3 0 0,3-1 0 15,-2-1-189-15,-2-4-424 0,-5-1-153 0,0 0-130 16,0 0 87-16,19-6-864 0,-13 0-1108 16</inkml:trace>
  <inkml:trace contextRef="#ctx0" brushRef="#br0" timeOffset="99559.03">12459 6608 4383 0,'6'-22'82'0,"-5"4"84"0,1 7 52 16,-2 2 27-16,4 2 55 0,1 5 50 0,-5 2 23 15,22 11 6-15,-8 3 9 0,4 10 0 16,0 8-25-16,6 9-6 0,-5 4-158 0,-2 5-199 16,-4 1 0-16,-1 6 0 0,-7-3 0 15,-3-7 0-15,-2-1 0 0,-4-3 0 16,1 0 0-16,-7-2 0 0,-1-2 0 16,-3-3 0-16,0-5 0 0,-6-1 0 0,-1-7-585 15,1-2-395-15,-3-4 87 0,-2 0 94 0,0-3-879 16,4-4-1114-16</inkml:trace>
  <inkml:trace contextRef="#ctx0" brushRef="#br0" timeOffset="100955.45">7476 11006 4346 0,'0'0'-186'0,"0"0"44"0,0 0 39 0,-4-9 35 0,4 9 29 0,0 0 30 0,0 0 18 16,2-8 25-16,-2 8-8 0,2-7 9 16,2 1-15-16,-1 2 10 0,1-1-3 0,2 0 7 15,2 1-2-15,-8 4-1 0,16-7 5 16,-4 5-8-16,-12 2 15 0,24-1 3 0,-8 2 2 16,3-1 9-16,2 2-6 15,0-2 8-15,1 0 1 0,3 2 7 0,4-4 4 16,12-1 1-16,-4-4-3 0,5 0-7 15,0-1-3-15,9-4-4 0,3-1-6 0,0-2-6 16,-4 2-4-16,4-3-4 0,-6 1-3 16,-10 2-4-16,2 3-2 0,-4-1-3 0,-4 3-1 15,-5 2-2-15,-2-1 2 0,-2 1-1 16,-1 1-1-16,3 0 0 0,-2-2 0 0,2 3-1 16,0-2-3-16,11-1 4 0,2-1-4 15,0-3 2-15,-2 5-3 0,1-5-1 16,-1-1-1-16,-2 0 2 0,0 0 9 0,2 0 12 15,-2 0 8-15,2 0-1 0,1 1-1 16,-3 0-2-16,2-1-4 0,0 0 0 16,2 2-5-16,3-2-3 0,8-2-3 15,-5 6 2-15,9-8-7 0,2 2-6 0,4 3 5 16,2-1-5-16,0-3 0 0,2 2 0 16,-2 0-1-16,-2 0-1 0,-1 2 0 0,-3 3-4 15,-12 0-2-15,-1 1-1 0,-1 0 2 16,-3 0-2-16,-4 2 2 0,-6 0-1 0,-3 0 2 15,0 1-2-15,-1 1 2 0,1-1 0 16,2 1 3-16,7-4 1 0,2 2 0 0,3-4 0 16,3 2 0-16,-3 0-2 0,2 1-1 15,1 1-2-15,-1-2 2 0,0 2 0 16,-2-1-3-16,-3 1-3 0,6 2 1 16,-3-3-1-16,2 4 0 0,3-4 5 0,-3 0-2 0,2 0-3 15,3 1-1-15,-1-2 3 16,11-2-1-16,-1-4-4 0,3 4 1 0,-6 3-2 15,4-4 4-15,-10 8-2 0,-3-4 2 16,-5 5-5-16,-6-5 3 0,-9 6 1 16,-3-1-4-16,-3-1 3 0,-2-2-4 0,-2 4 5 15,1-1 0-15,-14 1-1 0,18-2 5 16,-10 0 2-16,-8 2 1 0,16-3-1 0,-16 3-3 16,11-2-1-16,-11 2 0 0,10-1-1 15,-10 1-14-15,9-2-30 0,-9 2-44 16,0 0-66-16,0 0-105 0,0 0-113 15,0 0-142-15,0 0-207 0,9 5 71 0,-9-5 68 16,0 0-435-16,0 0-490 0</inkml:trace>
  <inkml:trace contextRef="#ctx0" brushRef="#br0" timeOffset="101391.64">12002 10005 2735 0,'2'-12'48'0,"-4"3"25"0,-2-1 26 0,-3-1 29 0,6 5 28 0,-5 0 20 0,1 0 4 0,-3 3 3 16,-2-1 1-16,-1 2-3 0,-4 2-5 16,-1 6-6-16,-16 5 0 0,2 7 3 0,-6 7 11 15,1 4 15-15,-1 2 5 0,10 0 4 16,3-3 4-16,5-1-9 0,7 2-9 16,5-3-9-16,5-4-11 0,2 2-9 15,1-2-11-15,9 6-14 0,3-1-12 0,3-4-13 16,-2-5-12-16,0-4-10 0,1-2-9 15,2 0-21-15,0-3-33 0,-1-4-42 0,0-1-41 16,3-1-65-16,-8-2-68 0,6-1-82 16,-1-1-99-16,-2-1-104 0,2-1-126 0,2-1-177 15,-8 3 54-15,2-1 84 0,-2 0-544 16,-11 2-644-16</inkml:trace>
  <inkml:trace contextRef="#ctx0" brushRef="#br0" timeOffset="101613.28">12079 10378 3198 0,'2'-8'171'16,"-2"8"50"-16,0 0 32 0,4-10 32 16,-4 10 22-16,0 0 9 0,2-7 4 0,-2 7-19 15,0 0 4-15,0 0-2 0,0 0-9 16,0 0-22-16,10 26-25 0,-5-13-26 16,-3 3-22-16,2 6-21 0,0 1-14 15,-3-1-21-15,6 2-15 0,-2 6-16 0,-1-4-18 16,0-5-29-16,0-3-27 0,-3 0-33 15,1-2-36-15,0-3-42 0,-2-3-62 0,2 2-55 16,0-1-67-16,0-5-107 0,0 0-118 0,-2-6-129 16,0 0-213-16,0 0 75 15,0 0 79-15,0 0-607 0,0 0-736 0</inkml:trace>
  <inkml:trace contextRef="#ctx0" brushRef="#br0" timeOffset="102113.53">12687 9962 3289 0,'-2'-7'14'0,"0"0"48"0,2 7 35 15,-1-8 35-15,1 8 27 0,-4-5 8 16,4 5 32-16,0 0 29 0,0 0 27 0,0 0 26 16,-16 22 4-16,13-10-12 0,-1 1 13 15,0 3-7-15,4-1-13 0,0 1-9 16,2-1-13-16,2 2-14 0,-1 0-14 15,1-3-20-15,2 0-18 0,0-2-14 0,1 0-15 16,3-3-16-16,-3-2-11 0,5-4-92 16,-3 0-30-16,2-3 0 0,-11 0 0 15,22-1 0-15,-10-4 0 0,-5-1 0 0,2 1 0 16,1-5 0-16,-7 0 0 0,2-4 0 16,-1 0 0-16,-4-3 0 0,0-4 0 0,-6 0 0 15,1-2 0-15,2 2 0 0,-3 6 0 16,2-1 0-16,-1 6 0 0,-1 0 0 0,-4 3-94 15,5 4-166-15,-5 3-71 16,10 0-98-16,-19 5-112 0,12 0-145 0,-3 2-126 16,4 0 83-16,2-1-737 0,4 1-913 15</inkml:trace>
  <inkml:trace contextRef="#ctx0" brushRef="#br0" timeOffset="102381.51">12863 10074 3753 0,'3'9'-44'0,"1"2"72"0,-4-2 67 16,4 3 46-16,-2-2 41 0,-1 2 29 0,-1 0 33 15,2 5 19-15,2 0 39 0,0 7 18 16,-3 0 8-16,6 10 3 0,-1 2-7 0,-1 2-5 16,1 2-18-16,-5-2-7 0,1 0-21 15,3-1-5-15,-1-8-23 0,-4-3-232 0,2-2-13 16,-1-5 0-16,-1-1 0 16,0-1 0-16,0-3 0 0,0 0 0 0,0-2 0 15,-1-1 0-15,-1 0 0 0,-5-2 0 16,2-2 0-16,-5 0 0 0,1-4 0 0,-3-1 0 15,1-2 0-15,-7-4 0 0,4-1 0 16,-6-4 0-16,4-2 0 0,-9-5 0 0,5 1 0 16,0-4 0-16,4 4-184 0,3-1-548 15,3 1-213-15,1-2 81 0,2-2 95 0,3 3-828 16,4-1-1039-16</inkml:trace>
  <inkml:trace contextRef="#ctx0" brushRef="#br0" timeOffset="102955.01">13234 9663 4556 0,'0'-10'81'0,"0"5"31"16,0 5 44-16,0 0 43 0,0 0 48 0,0 0 22 15,-18 33 22-15,11-11 11 0,-4 9 1 16,1 3-10-16,2 4-19 0,-1 0-2 15,7-1-18-15,1-1-18 0,-2-5-20 0,7-5-86 16,-2 0-130-16,2-2 0 0,0-2 0 16,-3-5 0-16,3-1 0 0,-2-5 0 15,2 4 0-15,-2-5 0 0,-1 0 0 0,1-3 0 16,1 0 0-16,-1-2 0 0,-2-5 0 16,9 5 0-16,-9-5 0 0,0 0 0 0,25-14 0 15,-14 0 0-15,3-1-79 0,3-9-81 16,-2 0 18-16,-2 0 32 0,2 7 38 15,-7 1 55-15,0 4 42 0,-5 4 33 0,3 0 24 16,-1 0 14-16,0 5 22 0,-5 3 30 16,0 0-95-16,0 0-53 0,0 0 0 15,19 17 0-15,-16-9 0 0,1 3 0 0,1 1 0 16,-2-2 0-16,1 2 0 0,0-4 0 16,-1 3 0-16,-1-4 0 0,2 0 0 0,0-2 0 15,-3 0 0-15,-1-5 0 0,7 7 0 16,-7-7 0-16,0 0 0 0,0 0 0 0,30-17 0 15,-18 3 0-15,0 2 0 0,4-2 0 16,-1 1 0-16,1 1 0 0,-7 2 0 0,1 4 0 16,-3 1 0-16,3 2 0 0,-5 1 0 15,-5 2 0-15,14 7 0 0,-7-2 0 16,-3 3 0-16,2 1 0 0,-1 1 0 0,2-1 0 16,-2 1 0-16,4 1 0 0,-5-3 0 15,6-1 0-15,-2 0 0 0,-1-2 0 16,2-3 0-16,2-2-150 0,-11 0-596 0,20-4-152 15,-10-3 23-15,-1 2 99 0,2-5-838 16,0-2-1054-16</inkml:trace>
  <inkml:trace contextRef="#ctx0" brushRef="#br0" timeOffset="103157.67">13853 9575 4682 0,'4'-15'146'0,"-2"4"55"0,-1 4 70 0,3 4 62 0,-4 3 48 0,0 0 24 0,19 11 35 0,-7 7 24 0,1 11 0 0,0 7-60 15,3 10-404-15,-5 4 0 0,-2 6 0 16,-3 1 0-16,-1 5 0 0,-5 1 0 16,-5 1 0-16,-1-5 0 0,-3 2 0 0,-2-5 0 15,-1 0 0-15,-5-4 0 0,0 0 0 16,-3-8 0-16,-2-2 0 0,3-14 0 0,-1-2 0 16,0-5-320-16,3-7-675 0,4-4 82 15,-1-4 96-15,6-2-933 0,-1-4-1182 0</inkml:trace>
  <inkml:trace contextRef="#ctx0" brushRef="#br0" timeOffset="103445.95">14097 10469 5274 0,'0'0'173'0,"0"0"29"0,-16-5 33 0,16 5 33 16,-47 19 26-16,-1 2 17 0,-9 3 6 16,-8 2 6-16,-14 8-18 0,-4-3-24 0,1 1-73 15,18-7-208-15,-16 9 0 0,19-7 0 16,4-3 0-16,1 0 0 0,8-4 0 0,16-4 0 16,5-1 0-16,7-4 0 0,4-3 0 15,9-1 0-15,1-2-463 0,4 1-208 16,2-6-139-16,0 0-48 0,10 6 93 15,-10-6-808-15,9 2-1014 0</inkml:trace>
  <inkml:trace contextRef="#ctx0" brushRef="#br0" timeOffset="105191.06">25270 13793 3163 0,'-23'7'88'0,"6"-9"-3"0,-12 2 20 0,-16-2 20 0,-9 2 8 0,-18-1 5 0,-4-3 11 0,-2 0 0 0,-1 2-9 0,7-1 11 16,8 1 3-16,16 1 6 0,13 1 8 15,9-4 8-15,5 4 13 0,7 0-40 0,3 0-3 16,11 0-13-16,0 0-10 0,0 0-13 16,35 7-16-16,4 0-8 0,20-1-11 0,2 2-7 15,2-2-10-15,0 3-7 0,-2-2-8 16,-15 0-3-16,-2-2-13 0,-7 0-3 0,-6-1-14 15,-12-2 4-15,0 1 0 16,-5-2-4-16,-5 1 0 0,-9-2 3 0,0 0 31 16,0 0-2-16,0 0 23 0,-38 7 3 15,9-7 20-15,-12-2 5 0,-7 1-5 0,1-3-6 16,-1 2-10-16,2 1-6 0,4-3-10 16,10 4-9-16,5-1-19 0,2-1-66 0,6 2-66 15,4 0-97-15,0-2-114 0,4 4-139 16,-3 0-151-16,5-1-196 0,9-1 69 15,-16 5 81-15,9-3-543 0,7-2-657 0</inkml:trace>
  <inkml:trace contextRef="#ctx0" brushRef="#br0" timeOffset="110737.43">12368 12066 945 0,'-13'-5'41'0,"10"1"-26"0,3 4-8 0,-8-5 14 0,8 5-9 0,-5-4 5 0,5 4-9 0,0 0-14 0,-7-6-17 0,7 6-25 16,0 0-12-16,0 0-21 0,0 0-32 15,0 0-137-15,0 0 229 0</inkml:trace>
  <inkml:trace contextRef="#ctx0" brushRef="#br0" timeOffset="111507.06">12287 12091 717 0,'0'0'66'15,"0"0"29"-15,0 0 19 0,0 0 19 16,0 0 12-16,0 0 8 0,0 0 3 16,0 0-1-16,0 0 1 0,0 0-11 15,0 0-5-15,0 0-12 0,0 0-8 0,0 0-16 16,0 0-5-16,0 0-10 15,0 0-6-15,0 0-8 0,0 0-3 0,0 0-8 16,0 0-2-16,0 0 2 0,0 0 0 0,0 0 2 16,0 0 6-16,0 0-2 0,0 0 17 15,0 0-3-15,0 0 11 0,0 0 0 0,0 0-1 16,0 0 3-16,0 0-11 0,0 0-3 16,0 0-13-16,0 0-1 0,0 0-9 0,0 0-6 15,0 0-9-15,0 0-2 0,0 0-4 16,0 0-7-16,0 0-1 0,0 0-2 15,0 0-2-15,0 0-3 0,0 0-4 16,0 0-1-16,0 0-4 0,0 0 0 0,0 0-1 16,0 0 5-16,0 0-9 0,0 0 2 15,0 0-1-15,0 0-2 0,0 0 2 0,0 0-1 16,0 0-4-16,0 0 3 0,0 0-3 16,0 0 9-16,0 0 4 0,0 0 3 0,0 0-2 15,0 0 0-15,0 0-4 0,0 0-2 16,0 0-2-16,0 0-3 0,0 0 3 15,0 0-1-15,0 0-3 0,0 0 1 0,0 0-1 16,0 0-1-16,0 0-4 0,0 0 0 16,0 0 0-16,0 0 0 0,0 0 1 15,0 0 0-15,0 0 0 0,0 0 0 16,6 16 4-16,-3-6-4 0,-3 2 1 0,4 0 2 16,1-2 0-16,-3 4-1 0,-1-1-2 15,3-2 2-15,-2 1 1 0,2-1 6 0,-3 0 15 16,-1-2 9-16,0 0 13 0,2-2 17 15,-2-1 19-15,0-6 26 0,0 11 19 0,0-11 37 16,0 0 29-16,0 0 1 0,0 0-4 16,0 0-11-16,0 0-10 0,-13-21-14 0,13 4-18 15,0-7-14-15,6-14-4 0,3-12-19 16,7-3-11-16,2-3-14 0,5-1-7 16,2-3-9-16,2 6-5 0,6-2-10 15,-3 7-7-15,4 6-4 0,-1 7-7 0,-5 5-20 16,-1 10-18-16,-5 4-41 0,-1 7-34 15,-3 5-48-15,-1 5-51 0,-4 2-47 0,2 2-86 16,5 7-108-16,-9-2-135 0,4 4-222 16,0 3 12-16,-1 8 84 0,-3 2-586 15,-9 1-729-15</inkml:trace>
  <inkml:trace contextRef="#ctx0" brushRef="#br0" timeOffset="111688.65">12224 12167 3814 0,'-7'-3'111'0,"0"-1"20"0,7 4 29 0,-9-7 18 0,7 3 12 0,2 4 4 0,-1-6-12 16,1 6-17-16,5-10-25 0,5 5-13 16,5-2-25-16,4 1-54 0,2 3-83 0,6-2-118 15,10 0-146-15,0 0-171 0,1 1-227 16,0-1 57-16,0 2 72 0,-8 0-344 0,9-2-392 15</inkml:trace>
  <inkml:trace contextRef="#ctx0" brushRef="#br0" timeOffset="112225.25">12888 11689 2717 0,'-7'-6'105'0,"-2"5"33"0,9 1 33 0,-20 7 22 16,8 1 14-16,-6 6 9 0,-2 8 6 15,-2 2 1-15,3 5-13 0,2 2-4 0,2 5-11 16,4-3-16-16,1 3-19 0,2-2-15 16,4 0-15-16,4-7-12 0,2 2-12 0,7 3-9 15,-4-1-36-15,2-5-38 0,1-4-39 16,-1-3-41-16,0-4-43 0,-2 1-37 16,1-7-20-16,-1-2-21 0,4 0-15 15,-4-3 7-15,3-4 6 0,-8 0 18 0,14-7 17 16,-2-4 20-16,1-4 8 15,7-7 26-15,-6-2 33 0,4-3 27 0,-1 4 36 16,-3 4 47-16,-5 6 27 0,-2 1 12 0,2 3 1 16,-4 1-10-16,1 3 11 0,-6 5 24 15,12-2 10-15,-12 2 3 0,0 0-6 0,18 11-9 16,-11-2-1-16,-1 3-6 0,0-2-6 16,0 2-4-16,1-1 2 0,-3-1-5 0,0-1-3 15,-1 3-4-15,0-4-4 16,-1-1-11-16,0 2-4 0,0-4-1 0,-2-5-7 15,3 12 1-15,-1-8 18 0,-2-4 0 16,0 0-5-16,0 0-11 0,0 0-7 0,29-21-8 16,-8 0-2-16,1 0-14 0,1 3-5 15,-1 4-7-15,-6 4 0 0,2 1-9 0,-5 2 2 16,1 7-4-16,-1 2 1 0,1 3-3 16,-2 4 2-16,-1 4-5 0,3 3 8 0,-3 3-1 15,2 7-3-15,-2 1-1 0,-4-5 0 16,0-2-17-16,2 3-29 0,-4-2-39 0,3-2-54 15,-5-2-70-15,-1-5-88 0,0 1-84 16,0-4-94-16,0 0-120 0,-6-2-129 16,4-7 74-16,-2 4-499 0,2-4-609 0</inkml:trace>
  <inkml:trace contextRef="#ctx0" brushRef="#br0" timeOffset="112461.75">13537 11804 3417 0,'6'-12'102'0,"-3"3"13"0,1 5 23 0,0 3 47 0,-4 1 35 0,11 12 29 0,-5 2 17 0,3 15 15 0,-1 7 12 16,-3 4-1-16,4 12-10 0,-6 4-7 0,-3 6-20 15,2 2-23-15,-4 3-22 0,2-2-21 16,-3-1-21-16,-4-3-8 0,2-4-21 0,-5-2-18 16,3-6-13-16,2-10-31 15,-4-6-36-15,4-7-41 0,-1-7-53 0,2-4-56 16,3-4-80-16,-3-4-114 0,2-6-123 15,2-1-150-15,0 0-184 0,0 0-20 0,7-37 83 16,5 4-637-16,3-12-790 0</inkml:trace>
  <inkml:trace contextRef="#ctx0" brushRef="#br0" timeOffset="112640.55">13908 12237 4072 0,'8'-1'195'0,"-8"1"39"16,0 0 51-16,0 0 68 0,0 0 14 0,0 0-11 15,13-6-19-15,-3 5-28 0,7-3-28 16,0 1-34-16,8-3-27 0,1 4-57 16,13-3-67-16,-5-1-77 0,-4 1-109 15,-5 3-128-15,-1-1-154 0,1 1-154 0,-3 0-196 16,-6 0-79-16,2 2 85 0,-5 4-675 16,-7-1-843-16</inkml:trace>
  <inkml:trace contextRef="#ctx0" brushRef="#br0" timeOffset="112827.77">13895 12530 4160 0,'-17'11'123'0,"5"-4"53"16,3 1 54-16,1-3 88 0,5-1 63 15,3-4 46-15,-7 5 37 0,7-5 10 0,0 0-24 16,0 0-44-16,23 3-49 0,-23-3-132 16,34-3-225-16,-9-2 0 0,10-2 0 15,-5-1 0-15,6-1 0 0,-9 3 0 0,-4 1 0 16,2 2-149-16,-9-1-346 0,0 4-96 15,-3-1-114-15,-3 2-144 0,-10-1 65 0,13 4-787 16,-7-1-1012-16</inkml:trace>
  <inkml:trace contextRef="#ctx0" brushRef="#br0" timeOffset="113707.22">15274 11983 4288 0,'-9'-15'-92'0,"-3"3"32"0,-1 3 39 0,-1 1 36 0,-3 1 39 0,0 0 28 0,-4 5 26 0,-4 4 15 0,-13 7 25 15,-8 11 18-15,-4 9 21 0,3 7 26 16,-12 16 23-16,6 5 13 0,5 6 10 0,4 7 12 15,15-12 12-15,9 6 5 0,4-3-2 16,7 2 0-16,7-4-2 0,10-2-18 0,7-2-3 16,8-7-254-16,5-2-9 0,10-6 0 15,8-6 0-15,4-3 0 0,7-14 0 0,2 0 0 16,0-8 0-16,2-6 0 0,0-4 0 16,-6-10 0-16,2-3 0 0,-3-8 0 0,-5 0 0 15,1-7 0-15,-9-4 0 16,-5-4 0-16,-3-5 0 0,-8-4 0 0,-6-8 0 15,-2-2 0-15,-7-2 0 0,-4-5 0 16,-6-6 0-16,-6 0 0 0,-2 1 0 0,-7 4 0 16,-5 6 0-16,-4 6 0 0,-2 9 0 15,-7 6 0-15,-9 8 0 0,-2 6 0 0,-6 10 0 16,3 6 0-16,-1 9 0 0,-11 3 0 16,4 10 0-16,2 9 0 0,5-1 0 0,7 6 0 15,6 3 0-15,9 2 0 0,8-1 0 16,11 3 0-16,7-5 0 0,7 5 0 0,12 7 0 15,14-6 0-15,1 1 0 0,12-7 0 16,7 0 0-16,2-9 0 0,4-3 0 16,-1-3 0-16,-5-6 0 0,-9-3 0 15,-8-2 0-15,-8-2 0 0,-5-1 0 0,-6 0 0 16,-1 0 0-16,-3-4 0 0,-5 2 0 16,-8 0 0-16,18-2 0 0,-14-1 0 0,-4 3 0 15,10-2 0-15,-10 2 0 0,0 0 0 16,10-2 0-16,-10 2 0 0,0 0-206 0,0 0-721 15,0 0-19-15,0 0 95 0,0 0-938 16,-12 18-1219-16</inkml:trace>
  <inkml:trace contextRef="#ctx0" brushRef="#br0" timeOffset="113997.34">16162 11786 5236 0,'-6'-13'-24'0,"1"4"2"0,-2 9 19 0,7 0 50 0,-23 18 50 0,-1 7 48 0,-7 17 44 0,-3 8 36 16,-6 17 14-16,7-8 9 0,6 1 2 16,7 2 3-16,1 1-5 0,4 0-8 15,5-3-19-15,4-2-10 0,3-1-19 16,3-12-19-16,1-6-147 0,1-1-26 0,4-4 0 15,-3-6 0-15,4-5 0 0,-1-1 0 16,-1-6 0-16,2-2 0 0,1 0 0 16,2-6-449-16,-1-3-227 0,4-1-252 0,-1-2 67 15,1-2 101-15,1 0-776 0,4-4-981 16</inkml:trace>
  <inkml:trace contextRef="#ctx0" brushRef="#br0" timeOffset="114546.92">16192 12346 4604 0,'0'0'135'0,"-16"1"34"0,16-1 37 15,-14 5 44-15,3 2 31 0,2 1 15 0,2 5 1 16,-1 0-12-16,5 3-22 0,-2-1-20 16,3 1-24-16,2 1-20 0,2 0-18 15,5-2-18-15,-4 1-15 0,7-1-18 0,-3-3-13 16,3 0-112-16,-3-2-5 0,5-2 0 15,0 0 0-15,-3-5 0 0,0 1 0 16,-9-4 0-16,18 0 0 0,-18 0-63 0,20-11-4 16,-10-2 4-16,-3-1 10 15,1-5-2-15,-3-3 7 0,0-11-1 0,1 0 7 0,-6 3 0 16,1 6 8-16,-1 1 6 16,0 7-3-16,0-2 2 0,0 7 2 0,-1-2 4 15,1 5-9-15,-6 1 7 0,1 0 0 16,5 7 6-16,-3-7-1 0,3 7 3 0,0 0 10 15,0 0 18-15,0 0 12 0,0 0 15 16,0 0 12-16,5 24 16 0,4-8 3 0,3 13 2 16,-2 3 2-16,2 6-1 0,1 14 4 15,-1 3 34-15,-5 4 23 0,0 5-126 16,3 3-7-16,-6 1 0 0,0 3 0 16,2-2 0-16,-5 1 0 0,-2-4 0 0,1-2 0 15,0-4 0-15,-2-3 0 0,-4-13 0 16,0-3 0-16,0-5 0 0,2-10 0 0,1-5 0 15,-3-4 0-15,3-2 0 0,-3-1 0 16,-2-4 0-16,-2-3 0 0,-1-5 0 0,-3 0 0 16,0-8 0-16,-8 1 0 0,-4-11 0 15,-7 0 0-15,5-2 0 0,-3-1 0 0,4 3 0 16,-1-4 0-16,4 4 0 0,-3-2 0 16,9 2 0-16,4 3-480 0,2-1-519 0,2-1 86 15,7 1 106-15,1 1-891 0,7-5-1132 16</inkml:trace>
  <inkml:trace contextRef="#ctx0" brushRef="#br0" timeOffset="115062.32">16754 12141 4924 0,'-6'-15'105'0,"3"6"33"0,-6 1 25 0,5 3 29 0,-1 1 26 0,5 4 4 0,0 0 13 0,-32 21 0 0,10 6-13 0,-2 9-13 0,1 7-19 16,4 3-20-16,2 4-19 0,2 0-12 16,3-2-17-16,0 0-13 0,7-10-30 0,1-1-48 15,1-2-47-15,-1-6-62 16,0-7-60-16,4-2-60 0,0-6-52 0,2 2-36 16,0-6-35-16,0 0-15 0,1-5-7 15,5-1-5-15,-2-2 11 0,-6-2 26 0,19-7 20 16,-4-6 37-16,9-7 68 0,1-1 78 15,6-13 59-15,-3 2 63 0,5-1 65 0,-10 7 53 16,0 2 55-16,-3 5 49 0,-4 4 30 16,-3 1 5-16,-3 5 6 0,-1 6 12 15,1 3 18-15,-10 0 4 0,19 10-10 0,-12-1-21 16,3 5-22-16,-6 1-26 0,2 1-22 0,-2 1-18 16,-1 0-20-16,-1-2-17 0,2 1-137 15,-2-2-18-15,-1-2 0 0,-1 0 0 0,2-4 0 16,0 1 0-16,0-2 0 15,-2-7 0-15,6 8 0 0,-2-6 0 0,-4-2 0 16,19-9 0-16,-7 3 0 0,2-1 0 16,-2 2 0-16,1-1 0 0,-2 3 0 0,1 0 0 15,-2 1 0-15,-10 2 0 0,15 2 0 16,-4 3 0-16,-5-1 0 0,1 4 0 16,2-1 0-16,-4 1 0 0,3 1 0 0,-3-2 0 15,5-1 0-15,-2 1-214 0,-1-2-386 16,2-1-160-16,3-2-133 0,-2-2 82 0,-10 0-860 15,19-6-1107-15</inkml:trace>
  <inkml:trace contextRef="#ctx0" brushRef="#br0" timeOffset="115274.49">17500 11864 4977 0,'6'-15'113'0,"-2"7"33"0,0 2 36 0,2 4 44 0,-6 2 35 0,0 0 13 0,25 15 0 0,-13 9-17 0,2 13-20 0,-3 12-16 0,-3 9-20 0,-6 4-20 16,-10 7-11-16,-1 2-26 0,-7 19-30 0,-5-1-47 16,-5-3-50-16,1-1-49 0,-2-2-69 15,4-20-85-15,0-3-86 0,-3-2-97 16,3-6-101-16,-2-9-114 0,9-11-166 16,-4-8-13-16,6-7 80 0,5-8-627 0,6-4-768 15</inkml:trace>
  <inkml:trace contextRef="#ctx0" brushRef="#br0" timeOffset="115530.07">18024 11387 4181 0,'2'-6'326'0,"-2"6"15"15,0 0 44-15,28 35 31 0,-3 4 7 0,-1 13-5 16,-1 8-17-16,-9 10-4 0,4 23-21 15,-7 3-32-15,-9-12-161 0,-6 23-183 16,-7 8 0-16,-6-1 0 0,-10-3 0 0,-6-4 0 16,-4-10 0-16,-8-4 0 0,2-6 0 15,-5-7 0-15,1-9 0 0,-5-5 0 0,12-19 0 16,0-2 0-16,-4-11-223 0,4-3-387 16,12-11-146-16,-5-4-133 0,5-1 85 15,3-6-866-15,5 0-1105 0</inkml:trace>
  <inkml:trace contextRef="#ctx0" brushRef="#br0" timeOffset="116129.76">12757 13705 4855 0,'-41'-5'-28'0,"-1"0"12"0,2 1 23 0,4 1 32 0,5-1 24 0,10 3 34 0,6-2 40 0,1 2 37 0,14 1 19 16,-4-7-2-16,29 1-13 0,38-10-16 16,57-4-23-16,38-3-12 0,90-8-12 0,28 2-11 15,23 2-20-15,33 2 17 0,14 3-18 16,5 6-11-16,3 9-16 0,-13 5-16 0,-17 0 4 16,-27 4-7-16,-32-2-5 0,-82-5 3 15,-29-3 4-15,-22 0 49 0,-47 5 62 16,-14-2 58-16,-12 0 43 0,-18-2 7 15,-5-2-182-15,-13 1-76 0,-5-3 0 0,-7 1 0 0,-2 0 0 16,-5-4 0-16,1 3 0 16,-5 0 0-16,-5-1 0 0,3 1 0 0,-1 1-290 15,-5 0-504-15,3 3-152 0,-5 0 96 16,2 2-956-16,8 5-1235 0</inkml:trace>
  <inkml:trace contextRef="#ctx0" brushRef="#br0" timeOffset="127923.07">24281 12342 1735 0,'-17'2'418'0,"3"0"-122"0,3-1-89 0,2-1-53 0,9 0-35 0,0 0-19 0,0 0-25 0,0 0-14 0,0 0-4 0,38-1-8 16,10-5-3-16,26 3-3 0,12 1-9 15,28-1 5-15,2-1-10 0,0 4-4 0,1-1 0 16,-26-1-2-16,-1 0-3 0,-9 2-11 16,-4-2-13-16,-11 0-3 0,-12 2-7 0,-13-2-3 15,-6 2-4-15,-10-1-2 0,-6 1-10 16,-2 0-1-16,-5-1-10 0,-3 1-12 16,-9 0-21-16,0 0-26 0,5-4-36 15,-5 4-49-15,0 0-58 0,0 0-97 0,-25-7-111 16,14 4-145-16,-3 3-99 0</inkml:trace>
  <inkml:trace contextRef="#ctx0" brushRef="#br0" timeOffset="137750.41">14877 14770 1537 0,'0'0'289'0,"4"-7"-54"0,-4 7-19 0,4-7-2 0,-4 7-6 0,0 0-3 0,4-10-7 0,-4 10-14 0,0 0 9 0,0-7 0 16,0 7-3-16,0 0-2 0,-2-10 1 15,2 10-6-15,0 0-2 0,-4-10-3 16,4 10-10-16,-4-7-10 0,4 7-11 0,-5-5-16 15,5 5-14-15,-13-6-10 0,-1 5-10 16,1 1-7-16,-6 1-1 0,-6 3 3 0,-8 5 3 16,1 0-5-16,0 5 18 0,-1 3 1 15,-4 8 7-15,1 2-13 0,-1 3 7 0,4 2 7 16,3 4-2-16,4 3 4 0,1-1 2 16,9-4-3-16,5 5-1 0,2-2-1 0,2 2-3 15,7 0 2-15,9-1 7 0,-2 0-17 16,6-2-3-16,10 3-3 0,8-2-95 15,3-10-4-15,7-5 0 0,7-5 0 0,-4-8 0 16,2-7 0-16,4-3 0 16,6-9 0-16,0-4 0 0,-3-4 0 0,-6-3 0 15,-2-3 0-15,-9-3 0 0,-4-4 0 16,-3-5 0-16,-8-2 0 0,-6-10 0 0,-8-2 0 16,-7 4 0-16,-4-11 0 0,-8-1 0 15,-8-2 0-15,-4 4 0 0,-3 1 0 0,-7 10 0 16,-5 6 0-16,-2 8 0 0,-5 12 0 15,2 10 0-15,-1 9 0 0,-11 10 0 0,1 5 0 16,1 10 0-16,7 0-261 0,5 5-92 16,2 1-85-16,10-2-82 0,5-3-112 0,6-1-196 15,5 1 60-15,5-7 90 16,5-2-585-16,6-2-723 0</inkml:trace>
  <inkml:trace contextRef="#ctx0" brushRef="#br0" timeOffset="138317.23">15731 14994 3812 0,'0'0'123'0,"-16"2"24"0,16-2 34 0,0 0 49 0,0 0 54 0,-7 2 38 0,7-2 4 0,0 0-16 0,0 0-26 15,50-5-30-15,-23 5-25 16,9-5-24-16,3 1-20 0,-3-1-43 0,-1-4-65 16,-7 4-69-16,-5 2-101 0,-1 1-87 15,-4-1-109-15,2 1-132 0,-8 1-149 0,0-3-225 16,-2 2 70-16,-3 1 79 0,-7 1-510 15,14 0-624-15</inkml:trace>
  <inkml:trace contextRef="#ctx0" brushRef="#br0" timeOffset="138484.46">15788 15171 3660 0,'-12'4'312'0,"5"-1"54"0,7-3 47 15,-9 2 30-15,9-2 2 0,0 0-13 16,0 0-27-16,0 0-33 0,0 0-38 15,34-12-31-15,-11 6-43 0,1 2-83 16,15-3-114-16,-5 0-170 0,2 1-170 0,4 0-198 16,-4-3-247-16,-2 1-159 0,-5 8 89 15,-6-6-817-15,0 3-1049 0</inkml:trace>
  <inkml:trace contextRef="#ctx0" brushRef="#br0" timeOffset="138763.04">16151 14775 4627 0,'-1'-12'114'0,"1"3"54"0,0 3 46 16,0 6 37-16,10-11 2 0,-3 6 10 0,6 5 2 15,-13 0-5-15,32 4-25 0,2 6-17 16,-5 3-23-16,5 7-17 0,0 9-18 0,-6 2-17 16,-4 5-15-16,-4-6-9 0,-7 6-10 15,-3 0-9-15,-6 0-13 0,-6 2-9 0,-9-2-52 16,0 0-26-16,-3-1 0 0,-8 4 0 15,-4-3 0-15,-7-3 0 0,-1-1 0 16,0-4-26-16,7-8-213 0,2-3-90 0,7-5-135 16,-4-5-181-16,9-2-230 15,3-3 69-15,1-4 88 0,9 2-673 0,0 0-843 0</inkml:trace>
  <inkml:trace contextRef="#ctx0" brushRef="#br0" timeOffset="139776.04">18492 14739 4141 0,'7'-16'119'0,"-5"7"50"0,1 0 26 0,-1 2 14 0,-2 7-14 0,4-9-14 0,-4 9 33 0,0 0 55 0,4 23 17 15,-4-3-7-15,0 6-14 0,0 14-4 16,0 6-10-16,-2-1-7 0,-2 13-13 0,2-16-21 16,0 3-13-16,2-4-5 15,-5-1-109-15,1-3-83 0,0-2 0 0,-2-10 0 16,0-6 0-16,3-1 0 0,-3-5 0 16,4-3 0-16,-1 1 0 0,-2-6 0 0,5-5 0 15,0 0 0-15,0 0 0 0,-22-25 0 16,15 3 0-16,4-14 0 0,3-8 0 0,2-16 0 15,6-7 0-15,1-5 0 0,12-22 0 16,6-1 0-16,7 5 0 0,1 9 0 16,-7 24 0-16,3 6 0 0,-3 8 0 0,5 8 0 15,-7 13 0-15,0 5 0 0,-1 9 0 16,-2 4-41-16,-1 7-702 0,-2 3-232 16,8 7 91-16,-4 7 96 0,-1 4-831 15,-7 4-1058-15</inkml:trace>
  <inkml:trace contextRef="#ctx0" brushRef="#br0" timeOffset="139955.43">18514 14914 4596 0,'-22'-5'66'0,"6"-2"38"16,5 5 39-16,-1-3 42 0,4 3 43 16,8 2 24-16,-14-4-2 0,14 4-21 0,0 0-32 15,0-7-22-15,0 7-21 16,23-7-67-16,-1 3-99 0,17-1-113 0,2 2-147 15,6 1-181-15,12-5-274 0,2 0-25 16,-2 2 86-16,-10 3-579 0,12-1-705 0</inkml:trace>
  <inkml:trace contextRef="#ctx0" brushRef="#br0" timeOffset="140233.01">19384 14302 3848 0,'-6'-14'194'0,"3"4"-23"0,-3 5-2 0,2 5 19 16,4 0 46-16,-19 15 35 0,2 11 14 15,-6 11 10-15,4 8 3 0,-1 5-10 16,-2 1-9-16,8 2-17 0,0 1-17 0,4 0-22 16,2 0-18-16,4-8-22 0,3-2-20 15,-1 1-19-15,4-5-13 0,-1-1-70 0,1-3-109 16,2-2-116-16,4-5-123 0,0-4-144 15,-1-5-154-15,0-6-214 0,2-4-17 0,0 0 86 16,-2-5-707-16,5-1-889 0</inkml:trace>
  <inkml:trace contextRef="#ctx0" brushRef="#br0" timeOffset="140573.4">19455 14763 4077 0,'6'-11'100'0,"-5"2"30"0,1 2 17 16,0 2 26-16,-2 5 45 0,0 0 29 0,0 0 9 15,0 0-39-15,23 12-11 0,-14-3-8 16,1 5-18-16,2 1-22 0,-1-1-10 0,-2 4-20 16,3-1-15-16,-5 1-12 0,3 2-6 15,-6-5-13-15,0 2-2 0,-2 1-8 0,-2-2-5 16,-4 2-9-16,-1-4-3 0,0 1-6 16,1-3 2-16,1-1-3 0,-1-5-4 15,4-6-4-15,-4 3-10 0,4-3-7 0,0 0-3 16,9-25-3-16,2 7-3 0,1 3-7 15,0 1 0-15,1-1-3 0,0 3-5 16,-2 2-1-16,3 3-3 0,-3 1 4 16,1 4 1-16,-1 2 3 0,-11 0-2 0,24 4 0 15,-12 1-2-15,4 2 7 0,-5 1-5 16,0-2-4-16,0 2 9 0,0 3-7 0,0-1-32 16,-3 0-60-16,-1 1-69 0,3 1-84 15,-5-4-102-15,2 1-120 0,-5 0-153 0,-4-3-183 16,4 3 77-16,-2-9 85 0,0 0-555 15,1 9-662-15</inkml:trace>
  <inkml:trace contextRef="#ctx0" brushRef="#br0" timeOffset="140820.22">19925 14448 3719 0,'-2'-25'234'0,"4"5"49"0,0 1 77 15,2 3 21-15,3-2 14 0,5 2-8 16,3 4-18-16,1 5-27 0,0 6-23 0,7 6-23 15,8 14-23-15,-1 15-26 0,-5 10-22 16,-6 10-21-16,-7 4-47 0,-9 9-157 0,-3 7 0 16,0 3 0-16,-3 3 0 15,-5 16 0-15,2-18 0 0,0-5 0 0,-3-2 0 0,0-6 0 16,1-8 0-16,-4-7 0 16,5-11 0-16,0-7 0 0,-2-10 0 0,6-4 0 15,-1-7 0-15,0-4-341 0,2-7-261 16,2 0-162-16,0 0-120 0,0-20 79 0,2 3-826 15,4-4-1069-15</inkml:trace>
  <inkml:trace contextRef="#ctx0" brushRef="#br0" timeOffset="141421.44">20870 14666 4516 0,'17'-12'25'0,"-7"1"41"0,-3 4 16 0,1 0 3 0,-4 2-2 0,-3 0 0 0,-1 5 4 0,0 0 17 15,0 0 33-15,0 0 30 0,-23 21 21 16,1-1 16-16,-8 11 21 0,-8 3 16 0,-3 2 16 16,5 0 10-16,0 0-1 0,4 0 6 15,1 0 1-15,10-8-6 0,4-3 1 16,2 1-240-16,7-5-28 0,6-3 0 0,6-2 0 15,5 2 0-15,14 0 0 0,10-1 0 16,5-3 0-16,15-5 0 0,6-6 0 0,4 0 0 16,2-6 0-16,-2-2 0 0,-4 0 0 15,-2-6 0-15,-14 5 0 0,-2-3 0 0,-7 2 0 16,-7 2 0-16,-7 3 0 0,-4 0 0 16,-5 2-433-16,-3 2-168 0,-8-2-88 0,0 0-170 15,0 0 55-15,-13 16 83 0,-9-6-668 16,6 2-842-16</inkml:trace>
  <inkml:trace contextRef="#ctx0" brushRef="#br0" timeOffset="141691.44">20590 15404 4441 0,'-12'-2'419'15,"12"2"21"-15,0 0 24 0,-14-3 38 0,14 3 2 16,0 0-6-16,0 0-16 0,0 0-41 15,37-17-441-15,1 10 0 0,9 0 0 16,12 4 0-16,3-2 0 0,3 0 0 16,3 1 0-16,-3 1 0 0,2 1 0 0,-17 2 0 15,-5-2 0-15,-9 2 0 0,-9 0 0 16,-6 2 0-16,-4-4 0 0,-2 4 0 0,-1-2 0 16,-5 0 0-16,-9 0 0 0,10 4 0 15,-10-4 0-15,0 0-440 0,0 0-398 0,0 0-90 16,0 0 91-16,-27 8-914 0,14-6-1182 15</inkml:trace>
  <inkml:trace contextRef="#ctx0" brushRef="#br0" timeOffset="142221.01">22026 14650 4525 0,'4'-10'-163'0,"-3"1"64"0,1 2 60 0,-2 2 36 0,0 5 36 0,0 0 36 0,-5-5 49 0,5 5 48 0,-34 24 36 0,-1 4 49 16,-2 10 33-16,-1 2 26 0,-1 8 18 15,7 0 16-15,3 0-1 0,7 2-5 16,2-2-13-16,11-9-1 0,5-1-24 0,6-2-65 16,9-2-235-16,9-3 0 0,2-3 0 15,10 1 0-15,9-5 0 0,-7-7 0 0,0-5 0 16,0-3 0-16,-3-3 0 0,-6-4 0 15,-2-2 0-15,1-3 0 0,-3-1-435 0,2-1-415 16,-4-2-83-16,-3 1 99 16,-5 2-914-16,-1 1-1179 0</inkml:trace>
  <inkml:trace contextRef="#ctx0" brushRef="#br0" timeOffset="142538.57">22232 15211 4920 0,'6'-14'50'0,"3"4"28"16,1-1 24-16,3 1 31 0,4 2 24 0,6-1 22 16,7-2 6-16,-1 6-23 0,-4 2-8 15,0 1-3-15,-2 4-4 0,1 1 2 0,-3 6-2 16,-3 3 9-16,-6 3 15 0,-4 6 20 16,-6-2 20-16,-4 5 22 0,-9 8 22 0,-2-1 5 15,-5 0-260-15,1-4 0 0,4-2 0 16,2-9 0-16,0 2 0 0,6-4 0 15,-1-4 0-15,6-2 0 0,0 3 0 16,10-3 0-16,0 1 0 0,6 1 0 0,8-1 0 16,4 1 0-16,6-3 0 0,4-2 0 15,2 0 0-15,1-2 0 0,-2-2 0 16,-4-1 0-16,-9-1 0 0,5-2-482 0,-6 0-227 16,0-1-121-16,-9-1-30 0,2 0 94 15,-7 2-779-15,-4-2-990 0</inkml:trace>
  <inkml:trace contextRef="#ctx0" brushRef="#br0" timeOffset="143453.41">23342 14674 3992 0,'8'-19'-64'0,"-5"4"54"0,-3 2 46 0,0 2 33 0,0 6 21 0,0 5 9 0,0-9 35 0,0 9 52 0,0 0 52 15,-36 29 47-15,2 6 8 0,4 11 21 0,-3 3 16 16,1 5 24-16,5 0-3 0,6 3-5 16,4-2-2-16,4-2-9 0,7-10-20 0,2-2-161 15,10-1-154-15,-1-3 0 0,7-3 0 16,1-3 0-16,3-2 0 0,1-3 0 0,-2-4 0 16,0-5 0-16,3-6 0 0,-2-3 0 15,2-2 0-15,1-3 0 0,2-3-389 16,55-19-628-16,-49 10 110 15,-5-2 96-15,7-3-912 0,-2 0-1157 0</inkml:trace>
  <inkml:trace contextRef="#ctx0" brushRef="#br0" timeOffset="143755.14">23656 14916 5063 0,'-9'0'34'0,"9"0"44"15,-17 15 24-15,6-3 26 0,1 3 26 16,-2 3 31-16,-1 7 24 0,1-3 13 16,7-1 6-16,-1 0-10 0,4-2-11 0,1-1-16 15,1 0-10-15,0-5-18 0,0 1-15 16,1 0-11-16,3-2-8 0,2-2-17 16,2-1-12-16,-1-4-13 0,5-2-23 0,-3-3-46 15,-9 0-37-15,25-1-36 0,-11-6-40 16,-2 1-3-16,2-5-4 0,-3-3-8 15,-1-3-8-15,-2-4 3 0,-2 0 0 0,-5-2 0 16,-1 5-11-16,-1 1-4 0,-5 4-17 16,-2 2-31-16,-5 7-52 0,-3 3-87 0,-6 8-94 15,-13 7-124-15,2 5-200 0,-4 7 56 16,2 4 81-16,5 3-467 0,-1 3-536 16</inkml:trace>
  <inkml:trace contextRef="#ctx0" brushRef="#br0" timeOffset="144068.72">23741 15128 3435 0,'3'-7'337'0,"1"2"-12"0,-4 5-20 0,0 0 10 16,0 0 37-16,0 0 23 0,4 29 1 16,-4-10-9-16,0 9-16 0,0 14-17 0,0 5-10 15,1 11-10-15,-1 0-18 0,2 1-7 16,2-1-193-16,-1-2-96 0,1-11 0 15,-4-4 0-15,0 1 0 0,-2-3 0 16,-5-3 0-16,3-2 0 0,-1-8 0 0,-1-4 0 16,-3-1 0-16,1-2 0 0,-3-2 0 15,-2-3 0-15,-3-1 0 0,0-2 0 0,-8-3 0 16,5-1 0-16,-4-5 0 0,3-2 0 16,-5-5 0-16,-10-9 0 0,3-3 0 0,4-4 0 15,-1-3 0-15,8-3 0 16,4-1 0-16,5-2 0 0,5-2-713 0,3 7-272 15,6 1 99-15,1 4-1021 0,8-10-1329 0</inkml:trace>
  <inkml:trace contextRef="#ctx0" brushRef="#br0" timeOffset="144571.18">24169 14859 5637 0,'0'-14'95'0,"2"2"44"15,-6 4 46-15,4 3 16 0,0 5 20 0,0 0 24 16,0 0 11-16,0 0-8 0,-14 25-26 16,3-4-18-16,0 10-19 0,-1 1-20 0,1 2-17 15,4-1-108-15,-1 0-40 0,2-1 0 16,0-6 0-16,3-4 0 0,1-3 0 16,0 0 0-16,-2-2 0 0,6-5 0 15,-2 0 0-15,0-1 0 0,0-3-22 0,4-3-123 16,-4-5-8-16,7 2 4 0,-7-2 12 15,23-14 10-15,-10 1 23 0,10-6 27 0,1-4 31 16,-2-1 33-16,-3 4 40 0,2 0 36 16,-6 5 34-16,-1 6 19 0,-1 0 11 15,-4 4 10-15,1 3 19 0,-10 2 11 0,21 5-84 16,-11 4-83-16,-1-1 0 0,-2 4 0 16,4 2 0-16,-4 1 0 0,-1 1 0 15,-3 0 0-15,5-1 0 0,-5 0 0 0,4-1 0 16,-4-2 0-16,-1-4 0 0,2 1 0 15,0 0 0-15,-1-2 0 0,1-5 0 16,-4-2 0-16,12 0 0 0,-12 0 0 0,22-11 0 16,-4-1 0-16,-2-2 0 0,0 2 0 15,2 0 0-15,-7 4 0 0,0-1 0 0,-3 4 0 16,0 1 0-16,-8 4 0 0,12 2 0 16,-12-2 0-16,11 9 0 0,-8-4 0 0,-1 3 0 15,2 1 0-15,0-2-22 0,-1 1-480 16,3-1-110-16,-2-2-146 0,4-1-111 0,-3-1 96 15,-5-3-810-15,0 0-1025 0</inkml:trace>
  <inkml:trace contextRef="#ctx0" brushRef="#br0" timeOffset="144793.65">24868 14604 4798 0,'4'-18'194'0,"2"8"67"0,1 5 54 0,2 2 75 0,3 1 54 0,-12 2 18 0,27 5-14 0,-6 4-25 0,2 8-32 0,0 5-326 0,-1 6-65 0,-5 2 0 0,1 7 0 0,-5 8 0 16,-8-6 0-16,-5 8 0 0,0-1 0 0,-5 8 0 15,-8-5 0-15,-1 1 0 16,-1-3 0-16,-8-5 0 0,2 0 0 0,-8-3 0 16,-1-1-513-16,1-16-451 0,1-2 56 15,2-1 93-15,8-8-882 0,7-8-1133 0</inkml:trace>
  <inkml:trace contextRef="#ctx0" brushRef="#br0" timeOffset="144999">25233 14576 5127 0,'25'-28'233'0,"-7"13"18"15,-3 12 51-15,0 6 58 0,-3 8 53 0,-1 8 19 16,-3 16-10-16,-3 21-15 0,-10 11-163 16,-7 32-244-16,-8 5 0 0,-9 6 0 15,-3 0 0-15,-4-2 0 0,-5-5 0 16,-1-7 0-16,3-9 0 0,-6-9 0 0,4-7 0 15,8-20 0-15,-1-5 0 0,2-7 0 16,-1-8 0-16,0-13-395 0,6-4-595 0,3-7 62 16,1-5 104-16,6-4-895 0,-3-5-1152 15</inkml:trace>
  <inkml:trace contextRef="#ctx0" brushRef="#br0" timeOffset="148645.62">13666 6138 1578 0,'11'-7'103'0,"-1"-1"23"0,-4 0-9 0,-2-2-21 0,-2 2-21 0,0 2-9 0,-2-1-8 0,-2-2-6 0,0 0 2 16,-2 0 14-16,1 1-2 15,-4-2-2-15,3 1 0 0,1 2 5 0,-5-1-2 16,-2-1-2-16,3 3-8 0,-6 0-5 16,-5 0 0-16,0 1-11 0,-9 1-3 0,0 0-1 15,-13 1-2-15,-6 3-6 0,-1 0-1 16,-16 1 0-16,-2 3-2 0,-2 0-3 0,-3 4 0 16,-2-3-3-16,-7 4 0 0,0 1-6 15,-23 4-2-15,23-6 3 0,0 4-4 16,-3 0-3-16,6 4-1 0,-2 0 5 0,2-3-5 15,2 3 2-15,3-1 4 0,6 2 2 16,-1-2-3-16,3 1 4 0,0 1-3 16,2 0 2-16,0 2 0 0,0 1 1 15,0-3-10-15,2 3 2 0,2-2 4 0,1 1 1 16,2 0-4-16,0 2-1 0,6-2 2 16,-1-1-6-16,1 2 1 0,-1-2 1 0,1 1 0 15,3 0 2-15,-1-2-8 0,3 4 6 16,-6-1 0-16,2 3-1 0,-3-3-3 0,2 4 6 15,-4-1-5-15,-4 2 0 0,-1 1 3 16,0-1-2-16,-2 1 2 0,-2 2-4 0,2 1 2 16,1-1 0-16,8 2-4 0,-2-1 3 15,7 0-1-15,0-1 1 0,5-2-1 16,3-2 2-16,2 1-2 0,5-4 0 16,3 0 3-16,0-1 2 0,-1-1 0 15,-1 1-4-15,0 3-3 0,-7 3 2 0,8-4 5 16,-10 5 0-16,2 1-2 0,-3 3 2 15,1-1-7-15,0 1 1 0,2 0 1 0,0 1 3 16,-1-1-1-16,3-1-2 0,2-1 0 16,-1 0 2-16,7-5-1 0,-3-2 5 0,2 1-8 15,0-1 2-15,-2 1-1 0,-8 4 0 16,5-1-2-16,-3 1 2 0,5-5 1 16,-1-1 0-16,5 3 2 0,-3-3-3 15,1 1 3-15,3-2-1 0,2 0-4 0,4 3 0 16,0-3 7-16,5-4-6 0,5-1 0 15,-2 1-2-15,1-1 9 0,3 3-4 0,-3-2-1 16,0 4 2-16,1 0-2 0,2-2-2 16,-6 7-2-16,-3 0 4 0,3-1-2 15,-3 1 1-15,0-3 6 0,-4 0 0 0,3 3-6 16,-4-4-1-16,-2 2 1 0,2-1 6 16,-1 0-10-16,-1-2 6 0,0 2-4 0,0 0 2 15,-2-1 1-15,3-1-4 0,-2-1 2 16,3 0-1-16,5-2 1 0,3-3 0 0,1-1-5 15,1 3 1-15,-2-2 4 16,4-3 2-16,0 3 2 0,3 0-6 0,-4-2 0 16,1 5 2-16,4-3-2 0,-6 2 1 15,2 4 4-15,0-2 0 0,1 1-5 0,-7 6 1 16,2 2 1-16,-3-1-2 0,3 1 3 16,-1 2-2-16,3-2 3 0,-3 1-7 0,5-4 6 15,0 6-1-15,1 0 3 0,-2-6-7 16,7-1 4-16,-3-1 2 0,4 1-1 15,0 0-3-15,-1 2 1 0,-2-4 0 0,5 0-1 16,0 0 4-16,3 2-2 0,-3 0 2 16,4 1 3-16,-3-2-5 0,-1-1 3 0,4 1-7 15,-2 0 8-15,2 1-4 16,-1-3 3-16,-1-1-9 0,0 0 4 0,0-2 5 16,2 1 0-16,-2-2 2 0,0 0 4 15,0 0-4-15,2 0 1 0,-1-2 2 0,-1 1-3 16,2 1-4-16,-2-1 4 0,2-1 0 15,-3-1-1-15,3 3 3 0,-1-1-4 0,2 1 1 16,-3 0 0-16,4-1-1 0,-1 0 5 16,-1-1-1-16,3 1 11 0,0-1-1 15,0 0 0-15,3 0 0 0,-2-2 2 0,-1 0-5 16,2 0 8-16,1-1-10 0,0 0 13 16,-1 0-10-16,2 0-4 0,-1-1 1 15,1 2-1-15,-3-1 2 0,2-1 0 16,-1 0-4-16,0 2 1 0,4-1-6 0,-6-3 6 15,0 0 0-15,2 0 0 0,0 0 3 16,2-1-2-16,2 0-3 0,1-1 4 0,0 0 1 16,0-1 2-16,3 0-7 0,2 1 4 15,3-1 2-15,-4-4-8 0,3 2 6 0,1-1-7 16,-4 0 2-16,1 1 0 0,3-2-5 16,-4 3 1-16,3 0 12 0,-4 1-15 0,1 0 4 15,-4 0-4-15,4 0 8 0,0 1-8 16,-4 1 4-16,2-2 3 0,1 2-5 0,-2-2 2 15,0 0 5-15,3 0-2 0,-4-2-2 16,4 1-1-16,0-2-4 0,-2 3 5 16,-1-3-4-16,-1-1 1 0,2 2 0 15,-2 0-4-15,-1-2 5 0,1 2-7 0,-3-1 3 16,0 1 1-16,3 1 1 0,-3-1 0 16,1-1 0-16,-1 2 4 0,2-1-5 15,-1-1 5-15,3 0 1 0,3-1-7 0,-4-1 1 16,6 0 3-16,1-1 3 0,3-1-3 15,1 0-2-15,0-1 2 0,0 1-2 0,0 0 2 16,1-1-3-16,-1 1 1 0,0 0 3 16,-2 0-8-16,3 2 4 0,-3 2 4 15,3-2-2-15,3 2 0 0,0-2-1 0,-3 0 4 16,5 2-7-16,-1-2 3 0,-1 1 1 16,2-1 1-16,6-3 0 0,1 1-4 15,-1-1 0-15,1-1 6 0,0 0-1 0,2-2 4 16,0-1 7-16,0 0 1 0,2-1 1 15,-3-1-2-15,0 2-5 0,1-1 4 0,0 3-2 16,-3-4 4-16,0 2-8 0,0 0-2 16,-1 2 2-16,-6-1 1 0,-5 3-2 0,0 0-2 15,0 0 3-15,-5 1-6 0,5 1-3 16,-2-3 2-16,0 3 3 0,1-1 2 16,1-2-1-16,2 0-4 0,7-1 5 15,2-2 0-15,5-1 0 0,-1 0 1 16,1-3-2-16,9 0 4 0,2-2-3 0,-1-1 1 15,-12 4-1-15,6 0 2 0,-6 0-3 16,4-1 4-16,-3 3-3 0,-4-3 0 0,0 4-1 16,-2-1-5-16,-2 0 2 0,-5 2 1 15,-2 1-5-15,-2-2 5 0,2 2-1 0,-1-1 2 16,8-3-2-16,2 0-4 0,-2-3 7 16,0 4-6-16,1-3-1 0,1 1 5 0,-2-2-1 15,-1 3-1-15,1-1-2 0,-7 2 3 16,-3 1 0-16,1 1-3 0,-2 1-2 0,3-2 5 15,-6 2-2-15,1-3 3 16,-2 5-7-16,2-3 5 0,-1 1 0 0,2 0-3 16,5-2-1-16,8-3-2 0,1 0 6 15,0-1-2-15,5 1 0 0,-1 0 2 0,-1-2-1 16,3 0 4-16,-1 1-6 0,3-1 3 16,-6 3 1-16,0-2-1 0,-2 0 0 0,-4 3 2 15,3-2-3-15,-8 1 4 0,-4 4-6 16,0-2 2-16,1 1-1 0,-1-1 6 15,10-4-10-15,1 1 4 0,1 1 1 0,-1-2 0 16,0 2-1-16,4-3-5 0,1 1 7 16,-1-1 1-16,0 1 0 0,-3 0-1 0,1-1 2 15,-2 2-4-15,-1-2 2 0,-5 1 2 16,-4 3 0-16,-4 1 2 0,3-1-4 16,1-1 5-16,-4-1-3 0,9-5 1 15,3 3-4-15,-1-4 2 0,2 2 2 0,-1-3-3 16,2-1 0-16,4 2 0 0,-3-2-1 15,-1 1-3-15,0 2 3 0,-1 1 3 0,-2 0 2 16,-5-3-1-16,1 2 1 0,-8-1 0 16,1 5 13-16,1-10-1 0,-1 0 6 0,0 1 4 15,0-4-2-15,0 1-1 0,0-2 2 16,-2-4-6-16,4-3 1 0,0-7-6 16,1 0-3-16,0-4 0 0,-2 2 3 0,-3 5-3 15,-3 0 1-15,-1 1 0 0,-5 0 1 16,-2-4 2-16,-1 2 8 0,-2-1 3 0,-4 2 6 15,-2-5-3-15,-1-2 1 0,-1-7 0 16,-6 0-1-16,5 8-3 0,1 1-3 16,-3-11-2-16,1 2-1 0,2 8-2 15,-1-1-2-15,3 2-2 0,-1 0-6 0,-2-2 3 16,4 0-2-16,-5 0-2 0,3-10-1 16,-5 11-1-16,2 0-1 0,-3-8-1 0,0-3 2 15,1 3-2-15,-5 1-2 0,1-4-3 16,-1 3 1-16,-6-2-4 0,-2 6 1 0,-5-1 0 15,-5 5 1-15,-3 2-1 0,-4 5 1 16,-1 3-2-16,-5 1-1 0,-2 8 2 0,0 3-1 16,-3 8 1-16,7 2 1 15,5 3-28-15,6 6-74 0,8-1-116 0,8 4-124 16,0-1-159-16,5 3-168 0,3-1 52 16,1 1-426-16,8-4-518 0</inkml:trace>
  <inkml:trace contextRef="#ctx0" brushRef="#br0" timeOffset="151417.19">22092 13762 1940 0,'0'0'348'0,"16"-5"-79"0,-8 3-58 0,-8 2-26 0,11-7-22 0,-11 7-14 0,12-7-13 0,-9 3-6 15,5 0 7-15,-8 4 2 0,12-9 1 16,-9 6-6-16,-3 3-12 0,10-6-10 16,-10 6-7-16,3-3-5 0,-3 3-9 0,0 0-7 15,0 0-5-15,0 0 0 0,0 0-2 16,0 0 1-16,-11-12-3 0,11 12-4 0,-25-3 2 16,6-1 3-16,-8-1 1 0,-11-4-3 15,-3-1-4-15,-15-4 3 0,1 0-6 0,-2 3-4 16,-4-1-1-16,-2-4-4 0,-4 3-7 15,3-1-5-15,-5 2-2 0,6 0-7 0,1 3-5 16,-1-1-1-16,4 3-3 16,-2 0-3-16,-2 0-2 0,-5 4-1 0,-2-3-5 15,4 4-1-15,-3 0 0 0,1-1-4 16,-2 4 0-16,-3-1-5 0,-3 4 1 0,-1-3 0 16,5 4 0-16,0 0-2 0,5 0 0 15,-2 2-2-15,3 0 1 0,3 0 0 0,2 2-3 16,4-3 2-16,12 1 0 0,-2 0 1 15,2-2-5-15,3 2 3 0,0 0 1 16,2-2-4-16,3 1 0 0,0 0 4 0,2-3-4 16,5 3 1-16,1-3 0 0,-3 2-2 15,-4 1 0-15,2 1 1 0,-4-1 1 0,-3 1-2 16,1 1 1-16,1 0 0 16,-6 0 0-16,-5 2 0 0,0 2 0 0,3-3-1 15,-3 1 1-15,-8 1-2 0,12-3 1 16,5 0 3-16,-11 3-3 0,8-2 1 0,5-2 1 15,-17 2-1-15,18 0 2 0,-2 2-3 16,-2-1 2-16,4-2 0 0,2 4 5 0,-1 2-1 16,1 1 2-16,0 1-2 0,0 2 1 15,4-2-7-15,1 1 1 0,3 1 3 0,-3 0-2 16,5 1 1-16,-1-2 1 0,0 2-3 16,3-2 1-16,-1 2 1 0,4-1-2 15,-2-3 0-15,-1 4 4 0,1-2-2 16,-2 0 1-16,2 2-4 0,0 0 1 15,-2 1 4-15,2 1-2 0,-2-2-3 0,0 3 1 16,3 1 0-16,-3-1-2 0,4 0 0 16,4 4 1-16,4-1 0 0,0 1 0 0,1 1 0 15,2-2 2-15,7-5 3 0,-3 4-6 16,2-1 3-16,3-1 0 0,-2 0-4 0,3-1 2 16,3 3 4-16,-2 1-5 0,-1 1 4 15,2 0-5-15,0 8 6 0,2 2-4 0,-2 2 3 16,0 1-3-16,-1-1 2 0,1 1 0 15,2-1 2-15,0 2-2 0,2-3 2 16,0 1 1-16,-1-1 5 0,4 0 8 16,2-3 5-16,-4 0 4 0,2-1 7 0,0-1-1 15,3-1 1-15,1 0 6 0,1-1 3 16,1-1 0-16,4 0-3 0,0-2-9 16,2 3-1-16,6 2 7 0,-4-5-16 0,4-1 1 15,5 6 0-15,1-2 1 0,1-3-4 16,-2 0-5-16,4 0-1 0,-4-7 1 0,4 4-4 15,7-2 0-15,-9-4 6 0,9 2-5 16,7-1 7-16,-4-3 9 0,4-1 4 0,-2-1 6 16,4-1-3-16,2-1 2 0,-1 0-6 15,2-2 2-15,0 2-6 0,3 2 0 0,1-1 1 16,0-2-7-16,-2-1 1 16,4 1-2-16,-2-1-3 0,2 0-2 0,-4-1 5 15,5-1-5-15,1-1 6 0,1-1-8 16,2-4 3-16,-1 4-6 0,3-1 2 0,1-2-1 15,2 1-5-15,-1-1 2 0,2 1 4 16,3 0 0-16,-3-1-6 0,0 2 2 0,-1-2-6 16,-4 3 4-16,-1-2-1 0,5 3-5 15,-3-1 4-15,-2-1-1 0,-5-2-1 0,-13 2 1 16,15-1 2-16,-4 3-2 0,-11-4 1 16,1 0-1-16,-1 0 2 0,-2 3-2 0,4-3 5 15,-1 1-8-15,8 1-2 16,-7-2 4-16,-3-1 1 0,3 2 2 0,0-3-5 15,-3 1 4-15,3 2 0 0,-1 0 0 16,10 0-6-16,-11-1 10 0,-1 2-9 0,12 1 4 16,-2 1 3-16,2-2 0 0,-11 0-6 15,-2 0 1-15,13 2 3 0,-2 0 4 0,0 0-10 16,2 1-1-16,2 1 4 0,-3-1-2 16,3 1 2-16,0-1 3 0,-3-1-1 0,3 1-4 15,-2 0 7-15,-2-4 0 0,2 3 2 16,-11-1-3-16,1-3 0 0,-1 2-1 0,-1-3 4 15,2 0-7-15,-6-2 10 16,3 2-12-16,-1-2 6 0,2 1-1 0,0-1 0 16,1-1 0-16,1 1-2 0,1 0 2 15,1-2-4-15,2 0 0 0,-1 0 1 0,-1 1-1 16,10-3 1-16,-1-1 1 0,1 0 0 16,-2 2 0-16,-12-2-3 0,10-4 5 0,-12 2-2 15,3 0-1-15,10-3 1 0,-5-1 2 16,2 1-1-16,0 2 0 0,1-3 6 15,1 1-8-15,2 1-1 0,-2 0-11 0,4-4-1 16,-2 1-15-16,4 2-5 0,-5-2-4 16,1 0-1-16,-1-2-2 0,-1 0 0 0,-3 1 3 15,-3-5 6-15,0 2 4 0,-1-7 0 16,-3 1 9-16,1 0-2 0,-1 1 5 16,1-2-1-16,-2-4 6 0,2 4 0 0,-2-2 6 15,-1-2 3-15,0 0 0 0,3-3-4 16,-1 0 1-16,0-1 1 0,-1-1 2 15,-1-2 0-15,-1-2 2 0,-4 1 1 0,-2-1 1 16,-4 0-4-16,-1-1 4 0,-7 3 10 16,-4 5 7-16,-8-1 19 0,4 1-3 0,-7 0 13 15,-2 0-2-15,3-2 6 0,-4 3 2 16,-3 0-2-16,1 6 10 0,2-9-5 0,-2-1-6 16,-3 4-2-16,1 6-5 0,0-1-1 15,-4 3-3-15,0 0-2 0,-2 2-3 0,-4-4-6 16,-1 1-4-16,-3 0 0 15,-9-4-2-15,0 0-4 0,-4 2 2 0,-3-1-8 16,1 1-2-16,-11-3 3 0,7 4-1 16,1 0 0-16,-3 0-1 0,-1-3-1 0,1 2-5 15,5 0 3-15,-3 1-2 0,0-1 7 16,3 0-3-16,-9-4-2 0,5 6-9 16,-10-5 0-16,1 2 0 0,-2 0 0 0,-1 2 0 15,-2-1 0-15,0 1 0 0,-2 2 0 16,10 3 0-16,-5-4 0 0,-6 2 0 0,6 0 0 15,-4 0 0-15,8 6 0 0,-9-5 0 16,-2 3 0-16,-2 3 0 0,-4-2 0 16,0 4 0-16,-1 1 0 0,1-3 0 15,5 7 0-15,4-2 0 0,-1 1 0 0,1-1 0 16,-1 0 0-16,2-1 0 0,3-1 0 16,4 4 0-16,1-4 0 0,1 0 0 0,-1 1 0 15,6 1 0-15,-2-3 0 0,-3 0 0 16,9 5 0-16,-9-6 0 0,0 2 0 0,-1 1 0 15,-2 1 0-15,1 0 0 0,-1 2 0 16,-3 0 0-16,1 1 0 0,4-1 0 16,-2 2 0-16,0-1 0 0,0-2 0 0,0-1 0 15,-2 1 0-15,-1-1 0 0,0 1 0 16,-4-1 0-16,0 0 0 0,-10-2 0 16,-1 2 0-16,-5-1 0 0,-1 5 0 0,-3-2 0 15,-2-1 0-15,-1 3 0 0,0 0 0 16,0-1 0-16,4 1 0 0,1-1 0 0,14 0 0 15,3 3 0-15,0 0 0 0,14-1 0 16,3 0 0-16,6 0 0 0,4 1 0 0,0-1 0 16,7 2 0-16,-1 0 0 0,4-1 0 15,9 1 0-15,-17 0 0 0,17 0-72 16,-13 0-59-16,13 0-60 0,0 0-72 0,-18 0-89 16,13 3-99-16,-3 0-109 0,0 1-175 15,-1 2-46-15,-1-1 78 0,1 2-641 16,-5 0-800-16</inkml:trace>
  <inkml:trace contextRef="#ctx0" brushRef="#br0" timeOffset="153998.97">11615 14177 2244 0,'0'0'305'0,"5"-7"-28"0,-5 7 13 0,7-9-30 0,-7 9-6 0,1-5-40 0,-1 5-44 16,0 0-32-16,0 0-18 0,0 0 2 15,0 0 6-15,-19 21 17 0,-8 15 8 0,-3 14 17 16,-15 21 23-16,-5 11 26 0,-8 11 17 15,-1 9 8-15,-4 7-6 0,-23 32 7 0,20-37 17 16,1-1 17-16,2-3 6 16,8-9 6-16,6-7-4 0,5-11-20 0,11-16-112 15,8-7-155-15,3-7 0 0,8-9 0 0,3-3 0 16,4-7 0-16,0-4 0 0,7-2 0 16,0-4 0-16,2 4 0 0,7 1 0 0,0 0 0 15,7 2 0-15,4 0 0 16,5-1 0-16,4-4 0 0,-3 2 0 0,5-7 0 15,1 0 0-15,4-4 0 0,-5-2 0 16,-3-3 0-16,-1-4 0 0,11-2 0 0,0-1 0 16,-10 0 0-16,7-5 0 0,-7 0 0 15,-5-2-389-15,-7 1-656 0,-7 0 117 16,1 0-1054-16,-9 1-1401 0</inkml:trace>
  <inkml:trace contextRef="#ctx0" brushRef="#br0" timeOffset="154256">11385 15497 5837 0,'1'-3'46'16,"-1"3"17"-16,0 0 7 0,0 0 70 0,0 0 44 15,25 17 25-15,-15-2 15 0,3 2 5 16,4 6-3-16,2 6-5 0,-6 0-6 16,0-2-17-16,-1 3-16 0,-2-7-35 0,-7 2-147 15,1-2 0-15,0 1 0 0,-4-1 0 16,-2 3 0-16,-4-4 0 0,-3 8 0 0,-5-2 0 15,-1 0 0-15,0-5 0 0,-6-4 0 16,2-3 0-16,4-3 0 0,-1 0-53 0,0-3-465 16,2-3-158-16,3-3-232 0,1 0 31 15,2-1 104-15,8-3-719 0,0 0-938 16</inkml:trace>
  <inkml:trace contextRef="#ctx0" brushRef="#br0" timeOffset="154703.37">12253 16133 4224 0,'0'0'41'16,"0"0"17"-16,0 0 46 0,0 0 56 15,0 0 47-15,0 26 38 0,-4-8 36 0,1 17 18 16,-2 3 3-16,1 2-2 0,-1 2-15 16,1 1-18-16,2-2-10 0,-2 0-10 0,3-3-9 15,-3-2-14-15,0-7-18 0,1-7-5 16,2-6-156-16,-1-2-45 0,2-1 0 0,0-4 0 15,0 0 0-15,-2-3 0 0,2-6 0 16,0 0 0-16,0 0 0 0,-6-29 0 16,5-7 0-16,1-7 0 0,1-19 0 15,1-10 0-15,2-8 0 0,4-20 0 16,3 3 0-16,2 24 0 0,1 7 0 0,3 6 0 16,-2 8 0-16,0 7 0 0,-1 16 0 15,3 5 0-15,-3 9 0 0,-2 6 0 0,4 6 0 16,-5 5 0-16,7 3-611 0,-3 6-220 15,0 4-107-15,2 7 94 0,1 5-845 0,-4 5-1125 16</inkml:trace>
  <inkml:trace contextRef="#ctx0" brushRef="#br0" timeOffset="154873.87">12247 16440 4937 0,'-12'-2'35'0,"12"2"52"0,-18-1 59 16,18 1 61-16,-14-3 18 0,14 3 11 0,0 0-12 15,0 0-22-15,-13-3-19 0,13 3-20 16,0 0-45-16,0 0-72 0,0 0-84 0,32-13-90 16,-13 6-112-16,8 2-128 0,5-7-168 15,7-1-255-15,8-3 46 0,5-2 91 16,-3 1-472-16,1 0-593 0</inkml:trace>
  <inkml:trace contextRef="#ctx0" brushRef="#br0" timeOffset="155282.06">12876 15937 3419 0,'-6'-8'183'0,"2"3"28"0,-1 0 29 16,5 5 28-16,-12-4 27 0,12 4 16 15,-17 11 1-15,5 4-8 0,-3 13-18 0,2 7-15 16,0 10-22-16,0 5-23 0,1 3-18 16,2 3-19-16,5-2-20 0,3-8-16 0,-1-2-14 15,1-1-15-15,2-1-13 0,0-5-8 16,2-7-13-16,-2-7-9 0,0-4-7 0,0-3-6 15,3-4-5-15,-3 0-19 16,0-4-44-16,2-3 0 0,-2-5 0 0,0 0 0 16,0 0 0-16,22-20 0 0,-4-4 0 15,-4-6 0-15,4 0 0 0,1 1 0 0,-4 1 0 16,3 4 0-16,-5 7 0 0,-2 4 0 16,1 6 0-16,-3 3 0 0,3 4 0 0,-12 0 0 15,28 14 0-15,-13-2 0 0,8 8 0 16,1 3 0-16,1 1 0 0,-1 1 0 15,-5 1 0-15,-1 0 0 0,2-4 0 0,-7-3 0 16,-3-4 0-16,-1-2 0 0,-1-5 0 16,-5 1 0-16,1-2-115 0,-4 0-67 15,2-3-60-15,-2-4-59 0,0 0-66 16,-9 9-63-16,9-9-44 0,0 0-36 0,0 0-34 0,-17-19-37 16,10 7-56-16,4-5 0 15,-3-5-442-15,6 3-549 0</inkml:trace>
  <inkml:trace contextRef="#ctx0" brushRef="#br0" timeOffset="155441.76">13216 16375 2699 0,'13'0'-91'0,"-13"0"52"0,12 8 35 16,-6 1 35-16,-2 0 22 0,-3 2 21 15,1 1 5-15,0 2 1 0,-2 2-6 0,0 4 0 16,-2-1-13-16,2 1-2 0,-2 5-7 16,2 0-16-16,0 11-20 0,0 2-8 0,0 2-32 15,2-1-32-15,-2 2-43 16,0 0-50-16,-3-3-70 0,-5 0-98 0,6-6-136 15,-5-6-209-15,3-6-157 0</inkml:trace>
  <inkml:trace contextRef="#ctx0" brushRef="#br0" timeOffset="155736.47">13230 16073 2149 0,'4'-6'205'0,"3"0"-8"0,3 2 3 16,-10 4 4-16,25 2 6 0,-10 4 3 15,7 9-7-15,2 7-5 0,2 14 3 0,-3 9-8 16,-4 8-7-16,-1 5-12 0,-6 4-16 16,0 4-8-16,0 0 10 0,-3 2-13 0,-1-1-14 15,-2-2-15-15,-1-4-15 0,-1-6-6 16,0-14-11-16,-4-1-2 0,-2-10-33 0,0-5-53 15,-2-7-62-15,0 4-74 0,3-8-97 16,-5-2-102-16,0-5-144 0,0-2-227 16,2-4 36-16,4-1 86 0,0 0-327 15,-11-15-391-15</inkml:trace>
  <inkml:trace contextRef="#ctx0" brushRef="#br0" timeOffset="155985.31">13853 16548 3033 0,'0'0'551'0,"-6"-7"8"0,6 7 7 0,-6-5-8 16,6 5-37-16,0 0-45 0,6-12-45 16,4 7-49-16,3-3-38 0,2 2-42 0,7-2-37 15,0 1-86-15,-1 0-155 0,0 2-24 16,1 0-193-16,-2 4-152 0,-1-2-171 0,-4 2-195 15,3 1-179-15,-6 1 77 16,2 3 93-16,3-1-642 0,-10 2-815 0</inkml:trace>
  <inkml:trace contextRef="#ctx0" brushRef="#br0" timeOffset="156149.84">13993 16672 4160 0,'-9'5'497'0,"4"-2"32"0,5-3 34 0,-10 3-8 15,10-3-13-15,0 0-26 0,-8 5-40 0,8-5-123 16,0 0-353-16,0 0 0 16,18 7 0-16,-5-5 0 0,2-2 0 0,0 0 0 15,3 0 0-15,0-2 0 0,1 1 0 16,-3 1 0-16,-1-2 0 0,1 2-254 0,-3 0-593 16,-2 0-115-16,-11 0 89 0,15 2-914 15,-15-2-1217-15</inkml:trace>
  <inkml:trace contextRef="#ctx0" brushRef="#br0" timeOffset="156783.07">15222 16095 4905 0,'-4'-14'-36'0,"-3"8"40"0,1 3 15 0,6 3 23 0,0 0 37 0,-49 27 51 0,18 8 55 0,1 12 64 0,-3 10 33 0,-1 23 26 15,2 4 28-15,3 0 15 0,6-1-4 16,12-15-7-16,5 1-6 0,8-2-20 15,7-5-312-15,9-3-2 0,4-4 0 16,11-5 0-16,-1-6 0 0,10-7 0 0,4-6 0 0,5-7 0 16,3-9 0-16,-11-9 0 0,5-7 0 15,-2-7 0-15,5-6 0 0,-5-8 0 16,-2-2 0-16,-2-9 0 0,-8-4 0 16,-9-7 0-16,-6 0 0 0,-8-8 0 0,-9 8 0 15,-7-16 0-15,-11-2 0 0,-5-2 0 16,-15-18 0-16,-8 7 0 0,-6 4 0 0,-4 9 0 15,7 18 0-15,4 8 0 0,-3 9 0 16,1 11 0-16,5 15 0 0,-3 6 0 0,-2 12 0 16,3 8 0-16,-4 10 0 0,9 1 0 15,1 8 0-15,11 1 0 0,1-1-425 16,11 5-241-16,7-13-197 0,10-7-24 16,4 2 97-16,11-4-761 0,0-2-994 15</inkml:trace>
  <inkml:trace contextRef="#ctx0" brushRef="#br0" timeOffset="157049.73">15945 16125 4735 0,'-13'-18'181'0,"4"8"-17"0,-2 7-17 0,-1 6 6 0,-3 9 30 0,-2 12 49 0,-2 19 22 0,2 10 18 0,4 5 0 0,6 7-10 16,2 2-19-16,10 0-25 0,4 3-20 0,4-3-19 15,1 0-18-15,2-3-18 0,2-6-16 16,0-5-60-16,3-6-67 0,1-3 0 0,-9-13-41 16,2-3-212-16,-4-8-130 0,0-6-150 15,2-5-169-15,-2-5-178 0,1 0 73 16,1-6-755-16,-13 2-1004 0</inkml:trace>
  <inkml:trace contextRef="#ctx0" brushRef="#br0" timeOffset="157542.31">16232 16500 4829 0,'-9'5'297'0,"-5"2"32"0,3 3 35 15,-2 4 30-15,1 1 12 0,1 1-20 16,3 3-22-16,4-3-35 0,2 2-32 15,2 2-101-15,2-4-196 0,4 3 0 0,3 0 0 16,2-2 0-16,1-2 0 0,-1-1 0 16,-1-4 0-16,4-1 0 0,-3 0 0 0,-2-7 0 15,1 4 0-15,-1-4 0 16,1-2 0-16,-10 0 0 0,13-9 0 0,-3 1 0 16,-7-4 0-16,3-4-16 0,-4-6-120 15,1-16 14-15,-3 1 8 0,0-3 20 16,1 4 1-16,-2 7 12 0,-2 9 22 0,3 2 10 15,-2 6 16-15,0 4 24 0,-2 3 38 0,4 5 35 16,0 0 43-16,0 0 15 0,-7 22 12 16,9-5 8-16,0 7-4 0,3 12-68 0,5 14-70 15,1 3 0-15,0 5 0 0,3 4 0 16,3 6 0-16,4 22 0 0,4 2 0 0,-2 1 0 16,-1-3 0-16,2-5 0 0,-13-17 0 15,1-3 0-15,-9-3 0 0,1-4 0 0,-2-13 0 16,-6-4 0-16,1-3 0 15,-1-6 0-15,-10-4 0 0,3-6 0 0,-7 1 0 16,4-8 0-16,-8-9 0 0,6-2 0 16,-6-4 0-16,-14-7 0 0,2-6 0 0,-8-12 0 15,-2-5 0-15,3-6 0 0,2-6 0 16,1-2 0-16,8 3 0 0,3 1 0 16,4 1 0-16,8 10-8 0,4 0-990 0,2 8 14 15,6 4 100-15,1 0-924 0,4 1-1237 16</inkml:trace>
  <inkml:trace contextRef="#ctx0" brushRef="#br0" timeOffset="158071.51">16526 16337 5447 0,'-7'-12'206'0,"5"9"43"0,2 3 39 0,0 0 21 0,-7 32 7 0,0 1-2 0,5 6-14 15,-6 4-18-15,5 1-23 0,0 12-38 0,3-8-221 16,0 0 0-16,2 9 0 0,2-13 0 16,4 7 0-16,-5-13 0 0,7-3 0 0,-7-8 0 15,1-4 0-15,-1-7 0 16,0-4 0-16,-1 2 0 0,0-6 0 0,2 1 0 16,-2-6 0-16,-2-3 0 0,0 0 0 15,0 0 0-15,26-27 0 0,-13 1 0 0,3-3 0 16,-1-1 0-16,-1 2 0 0,-5 7 0 15,-2 4 0-15,1 5 0 0,-4 2 0 0,2 5 0 16,-1 3 0-16,-5 2 0 0,0 0 0 16,15 25 0-16,-8-4 0 0,-2 12 0 0,3 1 0 15,-3 2 0-15,4 0 0 0,0 1 0 16,0-3 0-16,0-2 0 0,0-7 0 0,-6-8 0 16,1-1 0-16,1-2 0 0,-3-4 0 15,0-3 0-15,4-2 0 0,-6-5 0 0,0 0 0 16,0 0 0-16,25-19 0 0,-13 2 0 15,2-10 0-15,0-6 0 0,5 3 0 16,-5 2 0-16,-5 6 0 0,-2 7 0 16,2 2 0-16,-4 7 0 0,4 0 0 0,-9 6 0 15,0 0 0-15,0 0 0 0,23 18 0 16,-17-7 0-16,0 3 0 0,-3 1 0 16,3-1 0-16,-3 0 0 0,2-3 0 0,-1 0 0 15,-1 0 0-15,1-3-231 0,-2-1-585 16,4-2-152-16,-3 0 82 0,-3-5-913 0,10 7-1228 15</inkml:trace>
  <inkml:trace contextRef="#ctx0" brushRef="#br0" timeOffset="158284.84">17014 16558 5576 0,'-2'-20'350'0,"1"4"42"0,4 3 51 0,4 4 21 0,0 4 22 0,4 5-6 0,-11 0-480 0,45 24 0 0,-15 5 0 15,1 13 0-15,-6 9 0 0,-3 5 0 0,-7 11 0 16,0 2 0-16,-3 4 0 16,-3 1 0-16,-5 4 0 0,2-1 0 0,-6-2 0 0,-4-3 0 15,-3-5 0-15,-6-2 0 16,1-12 0-16,-6-3 0 0,3-16 0 0,-2-5 0 16,4-10-62-16,2-5-858 0,-3-7-69 15,5-5 109-15,9-2-936 0,-20-16-1244 0</inkml:trace>
  <inkml:trace contextRef="#ctx0" brushRef="#br0" timeOffset="159623.72">21531 15986 4748 0,'-29'1'-96'0,"2"1"76"0,3 0 31 0,-2 0 29 0,-1-2 29 0,4 1 29 0,1 1 26 0,8-2 37 0,-2 2 28 0,5-2 23 0,11 0 2 0,0 0-8 0,0 0-24 0,0 0-18 16,0 0-10-16,88-18-18 16,-13 7-15-16,34-3-16 0,10-4-7 0,-1 0-30 15,3 3-57-15,-1-3-35 0,-7 2-32 16,-13 1-22-16,-27 5-22 0,-12 1-30 0,-17 3-24 16,-16 1-12-16,-6-1 15 0,-13 5 18 15,-9-1 11-15,0 2 7 0,-40-2 10 0,-23 6 14 16,-13 1 0-16,-32 3 12 0,-3 0 10 15,-6 3 7-15,2 0 8 0,-2 4-2 0,1-2 5 16,1 4 4-16,6 1 1 16,7-3 11-16,32 0 3 0,9-4 14 0,17-3 8 15,8-1 0-15,15 2 5 0,7 0 9 16,10-3 14-16,8-3 16 0,16 1 12 0,26-2 0 16,22 0-3-16,13-8-6 0,32-3-4 15,4-2-2-15,3-5-1 0,0 6-4 16,-8-5-2-16,2 0-16 0,-6 1-24 0,-4 0-25 15,-29 4-28-15,-8 1-15 0,-23 2-7 16,-4 2-4-16,-15 1 5 0,-12 4 30 0,-8-1 36 16,-5 1 24-16,0 0 28 0,-66 10 26 15,10 2 14-15,-21 3 11 0,-26 5 11 0,4-2 4 16,-6-2 5-16,3 1 7 0,-2-1 4 16,25-5 5-16,4 2 7 0,14-3 11 0,16-1 12 15,9-3-3-15,11-3-9 0,12 1-12 16,11-2-15-16,2-2-9 0,0 0-4 15,87-6-21-15,-11 1-25 0,32-6-52 16,5 2-46-16,5-5-47 0,4 2-36 0,0 2-9 16,-2-1 2-16,-10 7 7 0,-29-2 13 15,-9 3 4-15,-26-1 8 0,-14 3 1 16,-11 1 33-16,-13 0 46 0,-8 0 38 0,0 0 44 16,-59 12 32-16,-4-6 28 0,-12 3 20 15,-29 3 23-15,-2-2 11 0,0 1-14 0,20-3-2 16,7 3-14-16,8-8-9 0,12 5-7 15,19-4-2-15,11-1-11 0,13-3-19 0,7 0-57 16,9 0-81-16,0 0-69 0,56-16-82 16,7 5-103-16,13-1-126 0,27-1-171 0,4-1-197 15,-3 1 65-15,-20 3 90 16,-1 2-510-16,-8 1-620 0</inkml:trace>
  <inkml:trace contextRef="#ctx0" brushRef="#br0" timeOffset="159755.34">22686 15944 3024 0,'-47'6'58'0,"-12"-2"39"0,-2-2-5 0,12 2-10 0,-1-2-3 0,9-2-11 0,9 0-4 0,5 1-7 0,7-1-28 0,7 0-33 16,5 0-72-16,8 0-84 0,0 0-135 15,0 0-208-15,0 0-7 0,39 0 54 16,2 2-104-16,3-2-62 0</inkml:trace>
  <inkml:trace contextRef="#ctx0" brushRef="#br0" timeOffset="160289.99">22238 16011 1632 0,'-33'2'50'0,"12"0"-3"15,2-2-11-15,6 0-17 0,5 0-14 16,8 0-1-16,0 0-8 0,0 0 1 16,0 0-6-16,48 0-6 0,-2-2-17 0,3 0-19 15,18 0-7-15,-1-1-2 0,3 1 7 16,-6-4 5-16,-4 1 9 0,-15-1 19 15,-4-1 16-15,-12 6 24 0,-9-1 21 16,-2-2 15-16,-5 3 1 0,-4-1 3 0,-3-1 1 16,-5 3-1-16,0 0 7 0,-15-11 8 15,-2 9 10-15,-6-2 13 0,-13-3 12 0,-4 1 11 16,0 2 1-16,-6 2 15 0,4 0 10 16,2 0 10-16,6 2 13 0,-8 0 2 0,16 0 10 15,4 2 1-15,6-2-1 0,2 0-13 16,5 0-13-16,-2 2-13 0,11-2-13 15,0 0-11-15,0 0-13 0,0 0-10 0,43 3-15 16,-2-3-15-16,8 2-31 0,-1-1-39 16,2-1-54-16,-3 0-54 0,0 0-44 15,-8 0-25-15,-4 0-13 0,-12-1 0 16,-4 2 13-16,-6-1 25 0,-4 0 34 0,-9 0 43 16,5 4 46-16,-5-4 32 0,-18 9 38 15,2-5 29-15,-23 2 31 0,-8-1 13 0,-9 2 10 16,-5 0 4-16,0-4 6 0,10 1-6 15,2-3-8-15,1 3-8 0,8-2-9 0,9 1-8 16,8-1-6-16,5 0-11 0,4-1-11 16,5-1-24-16,9 0-35 0,0 0-34 0,0 0-44 15,0 0-52-15,38-5-45 0,3 2-47 16,5-3-42-16,0-1-70 0,2 0-72 16,-5 6-78-16,0-4-35 0,-7 0-258 15,-10 1-261-15</inkml:trace>
  <inkml:trace contextRef="#ctx0" brushRef="#br0" timeOffset="160535.79">22626 15954 2129 0,'0'0'61'0,"-48"6"43"0,20-4 19 0,-14 1 9 0,-4-3 7 0,-1 0 3 16,1 4 18-16,4-3 9 0,12-1-3 0,5 0-6 0,6 2-3 0,4-1-19 0,3-1-13 0,-1 2-14 0,13-2-15 0,-10 2-32 0,10-2-28 0,0 0-37 16,0 0-29-16,44 2-27 0,-16-4-20 0,15 0-16 15,-2 0-6-15,-1-1 3 16,1-2 5-16,-3 2 11 0,-11-1 10 0,-7 1 17 15,-3-1 29-15,-6 3 18 0,0-1 19 16,-11 2 14-16,9-2 13 0,-9 2 0 16,0 0 7-16,0 0-6 0,0 0-5 0,0 0-1 15,-42 9-3-15,28-8-5 0,3 3-11 16,1-2-24-16,3 1-41 0,-1-1-53 0,8-2-67 16,0 0-96-16,-9 3-116 0,9-3-134 15,0 0 36-15,0 0-141 0,0 0-117 0</inkml:trace>
  <inkml:trace contextRef="#ctx0" brushRef="#br0" timeOffset="166444.06">13868 8232 1777 0,'12'-6'-4'0,"-5"4"10"0,-1-2 12 0,-6 4 4 0,7-3 7 0,-7 3 4 0,0 0 3 0,8-4 7 0,-8 4 6 16,0 0-3-16,0 0 1 0,0 0-4 15,0 0-4-15,0 0 8 0,-26-5-6 0,14 5 7 16,-1 0 3-16,-3 0-1 0,-1 1 0 16,-4-1 0-16,-2 0 2 0,1 0 0 0,-7 0 3 15,1 0-3-15,-3 0-1 0,-10 0-4 16,-6 2 1-16,2-2 0 16,-3 2-1-16,-2-2-1 0,-1 0 7 15,3-2 5-15,-1 0 0 0,1 1-4 0,0-3 9 0,5 1-4 16,-1 1-3-16,0-1 3 0,2 3-10 15,5-4-1-15,0 4-7 0,6-2-2 16,1 4-2-16,-12-2-3 0,4 4-1 0,0-1-3 16,1 1-8-16,1 2-3 0,0 0 1 15,2 1 3-15,0-1 0 0,0-1-4 0,0 4-4 16,-1-2-1-16,0 1-2 0,1-1 1 16,0 3 1-16,-2-4-3 0,0 3-4 15,0-3 2-15,-1-1 2 0,-3 2 0 16,2 0-6-16,0-1 7 0,2-2 7 0,-2 3-3 15,2-1 7-15,5-1-8 0,-5 0 0 16,7-2 7-16,-7 4-6 0,0 1 5 0,-1 1-10 16,1 0 1-16,0 1 0 0,-1 1-1 15,1 4-1-15,-1-2-2 0,0 3 0 0,1-1-3 16,4 1 3-16,-2 1 1 0,2-2-5 16,-1 2 1-16,3 1 0 0,-1-1 2 0,1-2-4 15,-1 1 1-15,-1 0 4 0,2-1-6 16,-1 0 4-16,1 2-5 0,-1-2 5 15,1 3-1-15,-3-1-6 0,5 0 1 0,-5-2 4 16,5 3 1-16,-3 0-6 16,4 0-3-16,1-1 8 0,-3-2 0 0,5 4 5 15,-1-3-6-15,0-1-3 0,0 0 4 16,0 2 0-16,1-2-3 0,-1 3 0 0,-2-2-3 16,2 0 2-16,-1 4 0 0,-3 2 4 15,0 0-2-15,4-1 2 0,-6-1 1 0,2 3 1 16,3-3-7-16,-3 0 3 0,2 1-3 15,0 0 12-15,2 1-8 0,0-1 1 0,0-1-1 16,-2 1-4-16,2 1 6 16,0 0 0-16,-2 3-3 0,2-2 1 0,1 1 1 15,1 0-3-15,0 2 1 0,0 0 1 0,4-1 2 16,-4 2 0-16,0-4 1 0,3 1-5 16,2-2-1-16,-1 3-3 15,1-3 5-15,-4-2 1 0,6 3-2 0,-2-5 8 0,0 3-4 16,0 0-2-16,2-3 1 0,0 3-6 15,0-2 3-15,-1 4 3 0,3-5 5 16,3-1-6-16,0 0-6 0,1 1 6 0,-1-3-4 16,2 2 2-16,1 0 6 0,-2 1-6 15,3 0 4-15,0-1-5 0,-2 2 7 0,4-2-6 16,-5 2 0-16,3 0 3 16,-3 0 1-16,2 0-3 0,-1 0 3 0,-1 0-2 0,3-2-3 15,-1 2 1-15,1-2-7 0,0-2 6 16,0 1 0-16,3-3 3 0,-1 4-4 15,1-3 2-15,0 0-2 0,3 1-1 16,1-1-2-16,-2 3 10 0,2 0-4 0,-3 2 2 16,3 3-8-16,0-3 4 0,3 5-4 15,-1 2 7-15,-1-2 3 0,-1 1-3 0,2 0-6 16,0 1 6-16,0-2 4 0,0 1-6 16,3 0-1-16,-3-3 1 0,2 2 5 0,1-2-4 15,0-1 5-15,2-1-3 0,-1 1-2 16,5 6 0-16,-1-3 6 0,3 2-4 0,1 0 4 15,1-1-4-15,1-1 2 0,0 1 2 16,5 0 0-16,-2-3 1 0,6 0-1 16,0-1 3-16,3-2 0 0,-1 0 14 0,6-2 7 15,-3-1-1-15,4-3-1 16,0 1 2-16,1-2-6 0,-3 0-2 0,2 0 0 16,0-3-4-16,0-1-2 0,-2 4-3 15,2-1 0-15,-2-4 1 0,3 4-4 0,-1 0-4 16,-2-3 8-16,2 2-6 0,4-1 1 15,-1-2-1-15,1 0 2 0,3-2 1 0,1-2-2 16,4-3 3-16,6 2 5 0,11-4 7 16,2 0 4-16,-3 1-5 0,1-1-1 0,-11 1-1 15,0-1 1-15,-2 0-8 16,-1 0 3-16,-1 2-4 0,0 0-2 0,0 0 0 16,-2 0 0-16,-3 0 0 0,3 0 0 15,1-3-5-15,0 1 0 0,-2 0 0 16,1-1 1-16,3-1-3 0,8-3-4 0,2 1 4 15,1-1 0-15,-3-2 0 0,0 1-1 0,-1-1-2 16,-9 3 2-16,6-5-3 0,-9 4 2 16,-3-1 0-16,2 0-4 0,-4 0 2 15,3 1 2-15,1 0-1 0,-4-3-3 0,1 2 4 16,4-3-4-16,-4 1 2 0,3 2 0 16,6-6-2-16,0 0 3 0,0 0-1 15,-1-2 0-15,1 3-2 0,3-2 2 16,-2-1 3-16,4-3-3 0,0 0 0 0,2 4-2 15,-1-4 1-15,0 0-1 0,0 4 0 16,0-1 1-16,1 1-2 0,-3-2 1 0,0 3 2 16,2 0-2-16,-3 1 0 0,0-1-2 15,-1 2 2-15,-9 2 0 0,0 0 2 0,-3-3 0 16,2 2 1-16,-1-1-2 0,7-6 2 16,3 1-3-16,-2 0 2 0,-3-4 1 0,3-1-2 15,1-2 2-15,-3-2-2 0,1 1 0 16,0-1 2-16,-6-1-1 0,4 1-1 0,-8 0-1 15,1 1 3-15,-7 2 0 16,-3 3 0-16,1-4 8 0,-2 1 5 0,0-1 4 16,-3 1-3-16,1-3 2 0,-2 2 3 15,0-6-1-15,-3 1-2 0,5-7-2 0,0 0 0 16,0-1-1-16,2-3-2 0,-5 1-3 16,1-1 0-16,-2 1 1 0,-2-2-1 0,-2-1-1 15,-2 8 2-15,-3-2 4 0,-3 0 0 16,1 0-1-16,-4 1 8 0,0-3-5 15,-5 1 1-15,1-3-4 0,0 3 1 0,-2-3 1 16,0 0-5-16,0-3-2 0,-2 0 2 16,2-2 2-16,0-1-3 0,0 0-2 0,0-2-2 15,0 2 2-15,-2-13-1 16,1 2-5-16,-5 3 1 0,1 1 0 0,-2-1-2 16,-4 5-1-16,-5 1 0 0,1 3 0 15,-2 4 3-15,-3 2-2 0,-7 3-2 0,-2 2 4 16,-7 3 0-16,2 2 1 0,-5 2-4 15,-1 3 1-15,-3 3-1 0,-5 1 2 0,-4 3-3 16,-2 0 0-16,-4 4 1 0,-4 2 1 16,-8 4-1-16,0 2 2 0,-6 1-2 0,-6 4 1 15,-4 0-2-15,3 6 3 16,-1-1-3-16,7 2-1 0,5 0 1 0,9 1-2 0,4 1-37 16,18-1-38-16,2 1-50 0,7 3-61 15,1 0-65-15,11 0-62 0,2 0-84 16,7-2-147-16,4 1-129 0,2-1 77 15,1 1-385-15,6 0-459 0</inkml:trace>
  <inkml:trace contextRef="#ctx0" brushRef="#br0" timeOffset="167460.72">15261 9576 2674 0,'-3'9'-34'0,"3"-9"16"0,-2 7 20 0,2-7 33 0,-2 5 28 0,2-5 25 0,0 0 22 0,0 0 14 0,0 0 6 0,0 10 1 15,0-10-9-15,0 0-4 0,0 0 0 0,0 0 3 16,0 0 0-16,0 5 4 0,0-5-3 15,0 0-1-15,0 0-2 0,0 0-5 0,0 0-4 16,0 0-10-16,0 0 4 16,0 0-3-16,0 0 12 0,0 0 17 0,0 0 16 15,0 0 12-15,0 0-15 0,0 0-12 16,0 0-12-16,14-25-14 0,-4 7-10 0,1-9-7 16,2-4-14-16,0-2-6 0,3-1-12 15,3-7-7-15,-4 7-2 0,0 3-4 0,1 0-8 16,-1 2-5-16,-2 3-3 0,2 0-1 15,-3 7 5-15,-1 2-10 0,-2 2-3 0,5 0-7 16,-3 0 1-16,3 7-3 0,-3 2-3 16,0 2-1-16,3 4-6 0,-14 0 7 0,25 7-1 15,-8 3-10-15,-1 4 9 0,4 6-1 16,-1 5 12-16,-1 0 0 0,-1 3-2 16,0 1 9-16,0-2 4 0,0 0 10 15,4 1 1-15,-2-2 10 0,2-4-5 0,0-1 3 16,-4-8 9-16,1-1 12 0,-4-3 17 15,1-4 9-15,5-2-2 0,-1-3-4 16,-1-3-2-16,7-4-5 0,4-6-9 0,2-4-2 16,-5-8-1-16,9-6-8 0,-7-3-12 15,1-10-2-15,-2-3-6 0,-1-4-3 0,-2-6-9 16,-1 0-7-16,1-2 4 0,-5-3-8 16,-1 5-4-16,0 4-12 0,-3 7 0 0,-8 10 0 15,5 7 0-15,-4 8-24 16,-7 6-100-16,5 1-75 0,-2 6-68 0,-3 1-68 15,-1 3-107-15,0 4-110 0,0 0-211 16,0 0-43-16,0 0 94 0,0 0-637 0,-29 19-805 16</inkml:trace>
  <inkml:trace contextRef="#ctx0" brushRef="#br0" timeOffset="169004.31">14628 6727 3354 0,'-4'-13'-235'0,"4"13"41"0,2-7 47 0,-2 7 29 0,6-7 27 0,-6 7 19 0,2-4 21 0,-2 4 15 16,0 0 16-16,-2-11 11 0,2 11 13 15,0 0 10-15,-8-7 11 0,8 7 9 0,-9-7 13 16,4 4 9-16,5 3 11 0,-9-7 3 15,9 7 5-15,-7-5-1 0,7 5-7 16,-7-3-3-16,7 3-9 0,-13 0-8 0,13 0 2 16,-18 7-3-16,2-1-3 0,2 6 8 15,-13 9-1-15,0 3 7 0,-7 9 6 16,1 4 3-16,-3 1-1 0,6 4-2 16,-1 2-3-16,8-1 7 0,6 1-2 0,6-5-5 15,5-1 4-15,8-1 2 0,9 1-5 16,9-5 0-16,4 5-6 0,12-6-7 0,10-2-1 15,2-6-4-15,5-5-5 0,6-6-1 16,1-4-5-16,1-7 0 0,-9-4-6 0,9-7-2 16,-4-4 3-16,-7-6 21 0,-3-4 11 15,-5-4 12-15,-5-3 2 0,-8-8 7 0,-7-4-2 16,-10 4-6-16,-7-3-4 0,-5-5-5 16,-5-8-8-16,-9-2-8 0,-6 2-3 15,-9 2-6-15,-3 4-8 0,-11 9-3 16,0 6-1-16,-9 7-6 0,-2 10-1 15,9 12-6-15,-3 4-26 0,5 7-79 0,-15 1-109 16,10 8-125-16,12-4-167 0,6 1-195 16,3 5 63-16,12-5-409 0,4 1-507 0</inkml:trace>
  <inkml:trace contextRef="#ctx0" brushRef="#br0" timeOffset="170080.19">3616 15218 3156 0,'0'0'140'0,"0"0"14"0,-9-6 13 0,9 6-4 0,0 0-13 0,0 0 32 0,0 0 51 0,-4 21 19 0,6-5-5 16,0 5-3-16,4 14 17 0,-1-1-24 0,3 2-16 16,0-2-16-16,-1-1-23 0,3 0-17 15,-2-8-15-15,-3-3-12 0,1-3-16 16,-3-3-6-16,3-3 23 0,-3 0 15 15,-1-5 25-15,-2 1 27 0,2-2 37 0,-2-7 7 16,0 0-115-16,0 0-135 0,0 0 0 16,-24-19 0-16,13-10 0 0,1-8 0 15,-1-17 0-15,4-8 0 0,-2-8 0 0,6-12 0 16,1-20 0-16,6 1 0 0,1 22 0 16,3 4 0-16,3 6 0 0,-1 7 0 0,5 10 0 15,0 8 0-15,-3 15-381 0,3 12-172 16,-3 6-90-16,-1 7-148 0,0 6-64 15,-11-2 83-15,21 16-655 0,-10 0-878 16</inkml:trace>
  <inkml:trace contextRef="#ctx0" brushRef="#br0" timeOffset="170250.02">3573 15312 4245 0,'-20'1'125'0,"7"2"26"0,1 0 23 16,1-2 37-16,11-1 37 0,-16 2 29 0,16-2 5 15,0 0-20-15,-18 0-24 0,18 0-24 16,0 0-29-16,0 0-18 0,0 0-65 0,0 0-104 16,40-26-123-16,-5 14-143 0,5 0-169 15,13-6-236-15,-2 0-120 0,1 1 64 16,-2 3-582-16,-1-3-768 0</inkml:trace>
  <inkml:trace contextRef="#ctx0" brushRef="#br0" timeOffset="170832.57">4192 14614 3950 0,'-11'-9'135'15,"0"2"-2"-15,2 4-9 0,9 3-5 0,0 0 7 16,-30 16 11-16,19 0 8 0,-5 12 1 16,3 4-7-16,4 4-9 0,0 6-10 0,8 2-7 15,-1 4-9-15,7 6-10 0,4-3-6 16,-2-8-13-16,0-4 1 0,5-1-17 15,-2-4-2-15,-1-5-3 0,0-5-9 16,-2-6 1-16,-4-5-5 0,1-1 5 16,0-3-5-16,-1-3 1 0,-3-6 0 0,0 0-5 15,0 0-6-15,0 0-6 0,18-27 3 16,-11 5-8-16,1-12 1 0,-1-1-3 0,3 5-4 16,1 1 0-16,-3 8-2 0,0 4-5 15,1 5-7-15,-3 3-1 0,3 4 1 0,3 2-2 16,1 4 2-16,3 4 3 0,0 6 14 15,7 8 1-15,1-1-1 0,-2 3 5 16,-3 2 10-16,2-2 21 0,-4 2 0 16,-5-6 7-16,-3-1 5 0,1-6 2 15,-2 2-7-15,-3-4-6 0,1-1 6 0,-1 0-11 16,-1-4 9-16,-4-3-2 0,0 0-5 16,0 0-11-16,0 0 2 0,18-18-12 0,-15 0-17 15,3-4-4-15,-1-10-8 0,6 1-5 16,-6 6-3-16,1 9 1 0,-1 0-4 0,-1 5-6 15,1 5-3-15,2 4 2 0,-7 2-3 16,0 0 18-16,24 23-4 0,-12-6-2 16,1 8-5-16,5 1 6 0,-6 3 6 0,8-1-6 15,-4-1 1-15,0 1-28 16,-3-5-39-16,-1-2-37 0,-3-4-36 0,2-3-40 16,-2-2-49-16,-6-2-50 0,1-3-66 15,-2-3-78-15,-2-4-78 0,0 0-119 0,0 0-77 16,0 0 51-16,-11-18-401 0,6 5-525 15</inkml:trace>
  <inkml:trace contextRef="#ctx0" brushRef="#br0" timeOffset="171033.99">4714 14513 3236 0,'5'-24'196'0,"1"5"37"0,2 3 33 0,0 5-2 0,-1-1-7 0,2 4-14 0,5 5-6 0,5 6 4 0,12 13-11 0,9 15-16 0,-1 10-5 0,11 19-18 0,-6 7-12 0,-2 5-8 15,-6 5-12-15,-2 0 0 0,-11-14-10 16,0-2-16-16,-8-3-15 0,-2-5-13 16,-3-3-9-16,-4-12-11 0,-1-6-12 0,-3-6-58 15,0-8-77-15,-4-4-87 0,0-5-104 16,-1-4-144-16,3-5-199 0,0 0-249 0,0 0 68 16,-29-28 94-16,15-1-574 0,1-8-719 15</inkml:trace>
  <inkml:trace contextRef="#ctx0" brushRef="#br0" timeOffset="171207.45">5194 14893 3971 0,'0'0'312'0,"2"-11"27"16,-2 11 20-16,4-9-8 0,-3 2-26 16,5 2-31-16,1-2-28 0,7 0-30 15,3-3-27-15,6 1-45 0,9-3-116 0,3 0-134 16,-1 2-141-16,0 0-156 0,-4-1-197 15,6 3-221-15,-13 2 57 0,-3 3 85 0,-3-1-495 16,-4 3-622-16</inkml:trace>
  <inkml:trace contextRef="#ctx0" brushRef="#br0" timeOffset="171378.95">5350 15068 3519 0,'-14'11'185'0,"5"-1"61"0,4-4 63 16,-1 0 60-16,1-1 23 0,5-5 3 0,-7 7-10 15,7-7-25-15,0 0-29 0,0 0-33 16,0 0-34-16,16 5-25 0,-16-5-57 0,28-2-89 16,-11-3-125-16,4 0-141 0,1 0-159 15,-2-1-197-15,3 2-266 0,-2-1-45 16,3 1 93-16,1 1-654 0,14-1-853 0</inkml:trace>
  <inkml:trace contextRef="#ctx0" brushRef="#br0" timeOffset="172326.15">5994 15084 3677 0,'-5'11'-38'0,"5"-4"40"0,0 2 52 0,0 0 58 0,5-3 31 0,-1 4 45 0,3-4 37 0,-1 1 32 16,3-2 46-16,3-1 1 0,-1-3-11 15,5 1-14-15,0-2-21 0,0-3-14 0,3-3-22 16,-2-2-11-16,4-4-16 0,2-5-17 16,-6-4-15-16,3-2-14 0,-8 2-15 15,1-7-14-15,-2-1-10 0,-6-4-17 0,-1-1-4 16,-1-5-9-16,-3-3-5 15,-1-2-10-15,1-1-59 0,0 1-6 0,1-2 0 0,3 4 0 16,0 2 0-16,2 1 0 0,2 3 0 16,3 4 0-16,1-1 0 0,3 5 0 15,4 5 0-15,-2 7 0 0,0 4 0 0,3 7 0 16,0 7 0-16,12 6 0 0,1 11 0 16,1 12 0-16,-4 5 0 0,1 5 0 15,-4 2 0-15,-3-1 0 0,1 0 0 0,-1-1 0 16,-8-10 0-16,4-2 0 0,-4-2 0 15,0-2 0-15,-1-8 0 0,-3-2 0 16,-3-4 0-16,2-3 0 0,3 0 0 16,-3-5 0-16,0-3 0 0,7-6 0 0,-1-1 0 15,0-4 0-15,6-10 0 0,-2-5 0 16,-1-5 0-16,4-10 0 0,-5-5 0 16,-1-2 0-16,0-2 0 0,-1 6 0 0,-5 11 0 15,-5 4 0-15,-2 8 0 0,1 8 0 16,-4 4 0-16,-2 4-301 0,0 5-451 0,0 0-201 15,0 0 74-15,0 0 90 0,-20 23-747 16,9-8-981-16</inkml:trace>
  <inkml:trace contextRef="#ctx0" brushRef="#br0" timeOffset="172586.84">7510 13894 4677 0,'-7'-11'146'0,"-2"8"-11"0,9 3-9 15,-16 17 9-15,4 11 34 0,-1 10 41 0,4 17 44 0,0 6 12 0,7 5-6 16,6 7-17-16,4 0-16 0,5 1-25 16,7 9-19-16,-4-16-17 0,6-7-17 0,-3-2-17 15,-1-4-12-15,6-2-14 0,-5-4-8 0,-6-12-38 16,1-5-82-16,-3-2-111 15,-2-7-116-15,0-5-122 0,2-5-145 0,0-3-222 16,-2-5-119-16,3-6 89 0,-12 2-732 16,27-14-946-16</inkml:trace>
  <inkml:trace contextRef="#ctx0" brushRef="#br0" timeOffset="173071.97">7840 14421 4509 0,'0'0'137'0,"-23"6"29"0,15 1 43 15,-2 2 45-15,3 0 15 0,-1 4 13 0,1 3-1 16,1 0-15-16,0 2-28 0,4 0-20 16,2-1-20-16,2 2-21 0,2 0-20 15,-1-2-15-15,4 2-16 0,-2-5-30 16,7 2-52-16,-3-5-70 0,3-2-71 0,-3-2-59 16,2-4-49-16,-1-1-36 0,3-2-19 15,-1-5 7-15,-1 0 17 0,0-6 33 0,0 0 23 16,-4-7 26-16,2-2 38 0,1-10 38 15,-4 3 34-15,-2 4 45 0,-1 2 34 0,1 1 22 16,-2 7 3-16,2 1 7 0,-3 0-8 16,1 5 9-16,-2 7 28 0,0 0 28 15,0 0 24-15,0 0 11 0,12 38 3 0,-10-14 1 16,5 15 6-16,1 14 17 0,9 11 57 16,8 17 52-16,6 1 14 0,3 2-39 0,2-4-270 15,-2-5 0-15,0 1 0 16,-9-19 0-16,-7-4 0 0,0-3 0 0,-8-9 0 15,-4-5 0-15,-4-7 0 0,-2-5 0 16,-4-2 0-16,-4-1 0 0,-7 1 0 0,-4-8 0 16,0-5 0-16,-6-4 0 0,-1-5 0 15,-16-5 0-15,-10-11 0 0,0-6 0 0,4-6 0 16,-2-1 0-16,2 0 0 0,4 0 0 16,4 3 0-16,16 7 0 0,0 0 0 0,8 5-309 15,0 3-630-15,9-2-15 0,-1 0 100 16,8 1-892-16,2-6-1179 0</inkml:trace>
  <inkml:trace contextRef="#ctx0" brushRef="#br0" timeOffset="173456.09">8217 14355 5034 0,'-9'-15'92'0,"-2"1"49"0,6 3 57 0,-1 5 55 0,3-1 9 0,-1 2-27 0,4 5-23 0,0 0-15 0,0 0-11 0,0 0-5 0,0 32-11 0,5 4-21 0,1 4-13 0,1 1-12 0,-1 10-13 0,2-8-14 16,2-1-9-16,-3-4-8 0,-2 0-10 15,6-3-6-15,-6-5-6 0,1-5-5 0,-3-7-53 16,1-2 0-16,-2-6 0 16,2 0 0-16,-2-1 0 0,0-4 0 0,-2-5 0 15,0 0 0-15,0 0 0 16,22-19 0-16,-11 1 0 0,3-10 0 0,0-4 0 0,1-1 0 15,1 4 0-15,-3 3 0 0,-4 8 0 16,-1 3 0-16,0 3 0 0,-3 8 0 0,2 2 0 16,-7 2 0-16,0 0 0 0,25 18 0 15,-15 0 0-15,0-1 0 0,3 8 0 0,3 1 0 16,-4 0 0-16,4 0 0 0,-3-8 0 16,-4-1 0-16,1-4 0 0,-2-2 0 15,-3-2 0-15,3-4-190 0,-3-1-102 0,-5-4-89 16,0 0-90-16,22-11-77 15,-15-1-101-15,1-5-149 0,-2-4 60 0,1-12-665 16,-1-5-854-16</inkml:trace>
  <inkml:trace contextRef="#ctx0" brushRef="#br0" timeOffset="173664.84">8653 14041 3959 0,'0'-17'98'0,"0"3"45"16,2 4 47-16,3 1 55 0,5 6 48 15,1-1 65-15,9 3 17 0,2 1-7 16,12 5-16-16,5 7-17 0,6 10-26 0,2 7-23 15,-8 6-24-15,-1 8-32 16,-2 8-23-16,-7 9-26 0,1 22-181 0,-3 4 0 16,-8 3 0-16,-11-15 0 0,-3 6 0 15,-5 1 0-15,-11 13 0 0,-1-18 0 0,-10 11 0 16,3-19 0-16,-14 8-206 0,7-22-285 16,-3-8-122-16,-2-10-193 0,6-16-52 0,7-9 86 15,4-10-740-15,5-6-957 0</inkml:trace>
  <inkml:trace contextRef="#ctx0" brushRef="#br0" timeOffset="173920.37">9405 13473 4604 0,'21'-23'193'15,"-1"7"-8"-15,0 11 7 0,1 9 6 0,10 11 16 16,1 17 5-16,6 15 4 0,6 26 0 15,-10 11 5-15,-3 19-7 0,-10 2-13 0,-4 13-19 16,-2 6-20-16,-5 1-16 0,-7 2-15 16,-5-4-15-16,-3-1-15 0,-9-7-50 0,-3-6-72 15,-8-6-87-15,-1-4-93 0,-7-7-107 16,-5-8-130-16,-4-10-111 0,-5-11-191 0,5-20-68 16,-4-5 76-16,-4-7-637 0,-2-9-816 15</inkml:trace>
  <inkml:trace contextRef="#ctx0" brushRef="#br0" timeOffset="174168.9">6518 16078 4380 0,'-71'21'364'0,"22"-6"-35"0,13-4-36 16,4-5-22-16,8 3 22 0,10-4 63 0,11-3 19 15,3-2-15-15,55-22-32 0,42-11-21 16,39-8-33-16,76-17-30 0,21-2-227 0,22-4-17 15,12 0 0-15,6 3 0 0,-1 1 0 16,-9 0 0-16,-16 6 0 0,-19 9 0 16,-33 0 0-16,-67 21 0 0,-24 2 0 15,-33 10-64-15,-13 3-285 0,-24 0-47 16,-14 6-71-16,-11 1-75 0,-9 2-83 0,0 0-171 16,-75 19 32-16,10-3 99 0,-26 11-533 15,-12-1-663-15</inkml:trace>
  <inkml:trace contextRef="#ctx0" brushRef="#br0" timeOffset="174423.05">6335 16716 3945 0,'-12'3'441'0,"16"-4"-47"16,-4 1-40-16,73-24-36 0,18-2-30 0,27-5-30 15,26-7-25-15,66-18-21 0,13-8-24 16,11 1-10-16,12 3-8 0,-2 2 0 0,-7 6-6 15,-11 6-11-15,-13 7-12 16,-55 11-14-16,-3 2-13 0,-14 2-11 0,-15 0-17 0,-22 5-33 16,-34 8-46-16,-9-1-75 0,-20 2-79 15,-15 7-75-15,-11 0-68 0,-13 3-84 16,-2 0-86-16,0 0-105 0,-74 28-175 0,13-6-45 16,-8 0 92-16,-24 12-584 15,-10 2-735-15</inkml:trace>
  <inkml:trace contextRef="#ctx0" brushRef="#br0" timeOffset="207003.57">29508 5170 3175 0,'-9'1'265'0,"1"-1"-96"0,8 0-57 0,0 0-35 0,0 0 17 0,0 0-8 15,0 0 9-15,78-7-12 0,-30 2-12 0,13-4-7 0,9 2-6 16,2-1-6-16,3 1-5 0,-3 4-4 15,-4 1-5-15,-7-1-31 0,-13-1-63 0,-8 1-64 16,-8 3-75-16,-8-2-109 0,-5 2-137 16,-8 0-149-16,-5 3 45 0,-6-3-232 15,0 0-267-15</inkml:trace>
  <inkml:trace contextRef="#ctx0" brushRef="#br0" timeOffset="207249.52">29653 5360 2319 0,'0'0'40'0,"0"3"5"0,0-3 10 16,0 0 12-16,18 0 1 0,-18 0-7 16,27-3-5-16,-7 1-5 0,5-3-9 15,9 0-21-15,4 0-58 0,-1-2-81 16,-1-4-113-16,14-2-199 0,-2-4-36 0,0-4-59 16,-6-3-29-16</inkml:trace>
  <inkml:trace contextRef="#ctx0" brushRef="#br0" timeOffset="207387.11">30211 4832 1617 0,'0'0'61'0,"0"0"-3"15,0 0 18-15,0 0 18 0,0 0 23 0,38 17 12 16,-15 0 3-16,4 5 22 0,5 7-3 16,0 4-10-16,3 4 11 0,-9 5-9 15,-1-1 1-15,-10-5-7 0,-8 1 1 16,-2 1 3-16,-10 1 0 0,-6-4-6 0,-2-1-6 15,-11 6-14-15,-5-2-8 0,-7-2-12 16,0-4-7-16,-7-2-9 0,4-2-5 16,-3-1-26-16,3-2-41 0,7-6-61 0,1-2-83 15,6 0-103-15,0-3-148 0,3-4-221 16,7-1 30-16,5-4 70 0,7 0-201 0,3-5-203 16</inkml:trace>
  <inkml:trace contextRef="#ctx0" brushRef="#br0" timeOffset="208249.57">29841 5528 2003 0,'-11'1'34'0,"7"-1"7"0,4 0-1 0,0 0 3 0,0 0 13 0,0 0 7 0,30-9 2 0,2 0 0 16,11 0-4-16,12-5-2 0,6 1-6 0,8-1-6 15,-5-1-4-15,-1-1-5 0,-4 1-2 16,-1-1-1-16,-9 2-3 0,-12 3-7 0,-5 2 3 15,-12 0-2-15,-2 1-3 0,-9 3-8 16,-3 1-11-16,-5 1-24 0,-1 3-29 16,0 0-36-16,0 0-52 0,-28-5-65 0,13 1-125 15,-1 6-138-15,3-2-96 16,0 0-64-16</inkml:trace>
  <inkml:trace contextRef="#ctx0" brushRef="#br0" timeOffset="209034.78">31377 4814 1528 0,'-12'-11'-14'0,"-1"0"12"0,2 4 20 0,-5 1 15 15,1-2 15-15,-4 4 3 0,-4-2 5 16,-2 3 7-16,-1 3 7 0,-3 0 6 15,-7 5 4-15,-3 3 4 0,3 5 5 0,-9 9 6 16,5 4 14-16,-2 6 12 16,0 4 6-16,2 11-1 0,2 1 21 0,4 3 12 15,1 5-12-15,7-1-13 0,1 2 4 16,8 0-12-16,3-1-16 0,7-1-5 0,7-9-10 16,5 8-4-16,9-4-13 0,6-3-6 15,5-6 0-15,8-1-10 0,5-6-6 0,2-5-7 16,4-3-1-16,2-7-3 0,-8-5-5 15,0-6-3-15,0-1-5 0,-6-5-1 0,-2-2-5 16,11-6-3-16,1-3 0 16,3-7-5-16,1-5 2 0,-3-6-8 0,2-5 2 15,-4-8 1-15,-1-6-8 0,-1-4-2 16,2-16 2-16,-8 10-4 0,-8-7-3 16,-6-1-1-16,-2-1-1 0,-10 2 2 0,-5 1-1 15,-9 5-1-15,-4 3-3 0,-9 4 0 16,-9 5 1-16,-1 6-10 0,-12 5 6 0,-4 7-1 15,-6 7 5-15,-6 4-3 0,-1 9-2 16,7 6 8-16,-10 5-2 0,2 6-1 0,5 2 0 16,4 6 3-16,5 4-1 0,6 3 1 15,8 3 1-15,11-1-6 0,4 2 8 0,5 3 11 16,8-5 17-16,10 7 18 0,10 2 12 16,14 1 5-16,10 0-3 0,13-3-3 15,8-5-5-15,2-4-8 0,0-2-2 16,-6-5-3-16,-3-6-3 0,-16-1-4 0,-4-4 8 15,-9-4 11-15,-3 1 3 0,-4-4-5 16,-5 0-5-16,-1-2-4 0,-5 0-7 0,0-1-3 16,0-2-3-16,-2 1-16 0,-5 4-34 15,4-10-48-15,-4 10-61 0,0 0-87 16,0 0-97-16,-12-7-116 0,12 7-211 0,0 0-10 16,-30 15 66-16,15-2-316 15,-5 7-383-15</inkml:trace>
  <inkml:trace contextRef="#ctx0" brushRef="#br0" timeOffset="209317.78">30685 6273 2647 0,'-31'-3'80'0,"7"1"37"0,7 1 40 0,2-1 32 0,5 0 32 0,1-2-3 0,5-2-9 0,4 6-8 16,0 0-7-16,27-20-9 15,22 1-16-15,13 1-17 0,34 0-10 0,11-5-20 16,7 3-13-16,6 3-12 0,-4-1-22 16,-3 0-39-16,-7 2-44 0,-11-1-66 0,-24 6-64 15,-6-2-77-15,-6 1-58 0,-17 3-68 16,-8 4-76-16,-8-2-142 0,-6 4-24 0,-9 2 49 15,-5 1-207-15,-6 0-232 0</inkml:trace>
  <inkml:trace contextRef="#ctx0" brushRef="#br0" timeOffset="209536.76">30453 6464 2252 0,'-23'4'109'0,"3"2"21"0,9-2 13 0,2-4 49 0,9 0 24 16,0 0 35-16,0 0 22 15,0 0 2-15,61-6 7 0,-4-3-17 0,12 0-22 16,8-4-24-16,31 0-23 0,6 0-21 16,3-3-20-16,-4 1-14 0,-10 1-53 0,-23 2-56 15,-10 1-58-15,-5 3-57 0,-17 1-61 16,-10 2-73-16,-10 1-69 0,-6 3-63 0,-8-1-63 16,-1 0-120-16,-6 4-73 0,-7-2 35 15,0 0-251-15,0 8-307 0</inkml:trace>
  <inkml:trace contextRef="#ctx0" brushRef="#br0" timeOffset="213191.21">28998 5612 2026 0,'32'0'-156'0,"3"-2"25"0,2 1 21 0,7-1 28 0,-2-3 28 0,2 1 29 0,0 1 24 0,-4-1 10 0,-2 1 12 16,-8 1 13-16,-7 0 10 0,-4 0-4 16,-4 2 5-16,-4-1 1 0,2 1 2 0,-4-2 7 15,-9 2 1-15,0 0 3 16,9-1-5-16,-9 1-1 0,0 0-3 0,-38-2-6 16,8 2-4-16,-17-2-2 0,-7 2-7 15,-14 0 0-15,-4 2-4 0,-1-4-4 16,-1 2-3-16,-1 2 0 0,-1 0-1 0,-2-2 0 15,0-2-4-15,-1 2-1 0,1 0-2 16,0 0-3-16,0 0 2 0,2-2-3 0,-3 2-2 16,7 0-2-16,0 0 2 0,3 0-1 15,3-1-3-15,1 1 3 0,0 0-3 0,1 1 2 16,-3-1 1-16,2 4 0 0,1-4-3 16,1 0-1-16,0 3 0 0,-1-2 0 15,4 3 1-15,-1-1 0 0,11-1-2 16,-12 2 3-16,1-1 0 0,11 1-3 15,1-1 0-15,1-1 0 0,2 0 3 0,6-2-2 16,-2 1-3-16,10-2 2 0,3 2-1 16,2-2 2-16,3-1 1 0,0 0-3 0,-3 2 1 15,2-3-2-15,-6 1 2 0,5 0-4 16,-5 2 3-16,-9 0 0 0,-2-1 1 0,-2 2 0 16,1 1-1-16,-3 1 0 0,1 1 2 15,-4 1-1-15,4-1 0 0,-1-2-2 16,-2 2 0-16,3-1-1 0,-1 3 0 0,0-5 0 15,3 3 2-15,-2-2-1 16,2 3 1-16,1-1 0 0,0-3 2 0,0 4 0 16,-4-2-2-16,5 2 1 0,-6 1-2 15,4-1-2-15,-3 0 2 0,-1 2-1 0,-1-2 1 16,2-2 1-16,-2 3 1 0,1-1-2 16,1 0 2-16,3-2-4 0,-2 1 3 0,4-2-1 15,-1-1 3-15,3-1-3 0,3 0 2 16,-5 0-1-16,-1-1-2 0,0-1 0 15,0 0 2-15,-2 2 2 0,0-3-2 0,5 3 0 16,-8-2 0-16,6 0 2 0,-1 2-1 16,-2-2-4-16,2 1 2 0,2-2 0 0,-2 2 1 15,4-2-1-15,-1 1 1 0,5-1 1 16,7 1-1-16,-12-3-1 0,6 3 1 16,-3-3-2-16,0 1 3 0,6 1-3 15,1 0 0-15,-9-1 1 0,4 2 2 0,-5 1-1 16,3-1 0-16,-5 2-3 0,-5 2 2 15,-1-1 0-15,-2 3 0 0,-8 3 1 16,3 0-1-16,-4-1 1 0,1 3 1 0,2 0-3 16,1-1 4-16,9 1 0 0,2-2 0 15,-4 0-2-15,6 0 1 0,2-1 0 0,1-3 1 16,8 2-2-16,5-1 2 0,1-2 1 16,-1 2-1-16,0-3 0 0,-4 1 2 0,0 0-4 15,-8-1 1-15,-5 3-2 16,-2-2 2-16,-2 1-2 0,-4 1 1 0,-9 0-2 15,9-2 3-15,3 1 2 0,-3 1-2 16,3-2-4-16,-1-2 2 0,7 0 2 0,1-2-1 16,8 0 0-16,5-1 1 0,0-1 0 15,2 0-3-15,2-2 2 0,1-1 0 16,-1 1-3-16,0 0-1 16,1-1 3-16,-2 2-1 0,0-1-1 0,-1 0 0 0,-2 3-3 15,-7-2 7-15,-4-1-3 0,5 5 0 0,5-1 0 16,-10 2-1-16,1 0 0 0,-5 0 4 15,1-1-4-15,-2 1 3 0,4 1-2 0,-3-1 0 16,7 2-2-16,4-2 4 16,-8 1-2-16,-3 1-2 0,4 2 1 0,-1-1-1 15,-2 2-1-15,-3 2 4 0,-7 3 0 16,-5 3-1-16,1 0 2 0,-4-1 0 16,2 2 3-16,0 0 1 0,4-1 1 0,-1-1 4 15,12-2-4-15,5 1-20 0,-2-1-36 16,4-2-74-16,12-1-73 0,-1-3-199 15,3-2-127-15,0-4-30 0</inkml:trace>
  <inkml:trace contextRef="#ctx0" brushRef="#br0" timeOffset="-205922.46">26969 15037 4710 0,'-17'-3'272'0,"2"1"-129"0,-3 1-46 0,5-3-3 0,3 2 21 0,-1 0 28 0,11 2 11 0,-16-4 4 0,16 4-1 0,-11-3-31 0,11 3-4 16,0 0-11-16,0 0 6 0,0 0-13 0,69 13-6 15,6-6 2-15,31 1-22 0,14-2-2 16,7-2-9-16,7-1-28 0,-2-3-17 15,-12 0-11-15,-29-2-12 0,-10 1 1 16,-8-2-11-16,-20 2 6 0,-9-1-6 0,-9 0-1 16,-10 0 7-16,-5 4 6 0,-3-4 13 15,-4 2-20-15,3 0-4 0,-9-1 1 0,-7 1-4 16,14-4-6-16,-14 4-27 0,4-3-43 16,-4 3-54-16,0 0-87 0,0 0-122 15,0 0-155-15,0 0-237 0,0 0-2 16,0 0 75-16,-6 19-519 0,10-13-655 15</inkml:trace>
  <inkml:trace contextRef="#ctx0" brushRef="#br0" timeOffset="-205338.15">29721 14743 2967 0,'-7'-14'-143'0,"-5"4"34"0,-1 3 16 0,-5 0 27 0,2 3 29 0,-9 1 35 0,-2 3 36 0,-13 6 35 0,-11 5 38 15,-7 5 20-15,2 9 18 0,-19 17 19 16,3 7 22-16,2 8 14 0,4 4 20 15,10 8 8-15,6-1 3 0,9 6 3 16,10 2 3-16,12-15 6 0,8 1-5 0,6 0-8 16,10-4-16-16,7-1-22 0,12-1-9 15,6-6-19-15,8-4-16 0,5-5-14 16,9-5-13-16,5-5-15 0,2-7 0 0,6-6-32 16,2-6-19-16,1-10-24 0,1-8-17 15,2-4-12-15,-5-6-1 0,-3-9-1 0,-4-6-3 16,7-17 1-16,-8-14-1 15,-10-8 7-15,-7-8-5 0,-5-12-2 0,-11-10 6 16,-3-7-4-16,-11-5-2 0,-9 4-5 0,-14 8 4 16,-5 15-1-16,-8 21 0 0,-18 1-2 15,-6 24-1-15,-10 12-5 0,-9 14-9 16,-11 12-40-16,-25 14-64 0,-2 12-90 0,-3 15-158 16,1 8-248-16,-1 8-181 0,14 4 79 15,10 3-618-15,15-2-799 0</inkml:trace>
  <inkml:trace contextRef="#ctx0" brushRef="#br0" timeOffset="-203274.92">19340 4339 2029 0,'4'-8'81'0,"0"3"4"0,-4 2-21 0,0 3-7 0,2-7-13 0,-2 7-13 0,0 0-10 0,0 0-3 15,-10 16 6-15,-1 12 12 0,-4 17 15 0,-4 11 5 16,-4 8 2-16,0 20-3 0,0 5 5 15,3 7 0-15,4 2 3 0,3-3-9 0,6-15-1 16,4-2-9-16,1 1 4 16,2-1-5-16,2-6 1 0,-4-4 0 0,4-6-1 15,0-14-2-15,-1-5 0 0,-2-6 1 16,1-8 2-16,-2-5-4 0,2-5-2 0,0-5 3 16,-2 0 3-16,2 0-5 0,-4-5 6 15,2-1-7-15,-1-1-23 0,3-7-62 16,-10 1-96-16,10-1-147 0,-23-17-243 0,12 2 0 15,-6-18 55-15,-3-10-104 0,6-4-82 16</inkml:trace>
  <inkml:trace contextRef="#ctx0" brushRef="#br0" timeOffset="-201993.3">19398 4242 1732 0,'-8'-12'29'16,"2"1"8"-16,0 3 8 0,4 1 7 15,-1-1 1-15,1 3 2 0,2-2-6 16,4 0-6-16,3-1-5 0,9 2 0 0,18-5-4 16,18 0-1-16,12 0-6 15,16-2-1-15,25-1-2 0,13 0-4 0,12 0-3 16,8 0 0-16,16-4-3 0,11-1 2 15,56-7-1-15,0 2-1 0,-3 2-4 0,-48 5-2 16,51-4 1-16,-52 6 2 0,5-2-5 16,-5 4-1-16,-6 5 1 0,-13-4 0 0,-6 4-1 15,-10-1 0-15,-8 2 1 0,-12-1-3 16,-27 4 1-16,1-1-3 0,-2 0 2 16,2-2-1-16,-3 2 1 0,22-4 2 0,-21 4-2 15,-3 0-1-15,1 0-1 0,2 0 0 16,-4-2 2-16,-1 2-2 0,-4-2 2 0,-3 3 0 15,-7-1-1-15,-5 2 2 0,-14-1-2 16,-2 2-1-16,-6 1-1 0,-5-1-3 16,-9 1 4-16,-2-1-1 0,-1 2 4 15,0-2-3-15,-1 1-1 0,-4 1 1 0,5-2 0 16,0 2 2-16,4-2 1 0,4 1 1 16,8 1-2-16,3-2-1 0,2 0 1 15,3 2 1-15,3-2-2 0,-3 2 1 0,5 0 0 16,-6 2 0-16,1 0-5 0,-7 0 1 15,-8 1-2-15,-7 0 5 0,-5 1-3 0,-2-1-1 16,0 0 2-16,-2 1 3 16,-3-1 2-16,-1 1 12 0,4 1 5 0,-1 0 18 0,3 0 14 15,1 2 8-15,3-1 6 16,5-4 2-16,0 4-4 0,11-3-3 0,-1 1-10 16,0-1-6-16,-4 1-1 0,-8-1-5 15,-5-2-3-15,-2 1-11 0,-2 0 0 16,-2 1-6-16,-1 1-2 0,-1 1 0 0,-5 0 0 15,4 4 0-15,-1 1-4 0,0 0-1 16,1 4-6-16,1 1 5 0,-1 1 0 0,6 13-3 16,2 4 3-16,2 11 1 0,1 6 10 15,0 3 5-15,-8 6 13 0,-2 5 1 16,-6 3 9-16,-4 6-3 0,-8 0 3 16,-1 1-4-16,-11-2-5 0,0 16 3 0,0-20 7 15,-5 19 3-15,9-16-9 0,-4-3 8 16,1-1-2-16,5 0-3 0,7-2-4 15,-4 2-2-15,-1-2 0 0,4 0 1 0,0 0 8 16,1-4 2-16,-3 0 3 0,1-4 3 16,0-4 3-16,4-8 6 0,-3-4-1 0,1-2 1 15,1-4-4-15,-2-3-4 0,5-5-12 16,-2-6-3-16,1-4-5 0,-2-2-1 0,4-1-2 16,-2-1-6-16,2-4 3 0,-1 0-3 15,1 0-3-15,-2-2-3 0,2-7-1 0,-2 11 1 16,2-11 1-16,-4 11 2 0,4-11 0 15,-2 7 6-15,2-7 5 0,-3 7-3 16,3-7-1-16,-20 3-5 0,6-3-7 16,-15 0-3-16,-16-2-2 0,-17-1-2 0,-9 0 0 15,-7-1-4-15,-12 1 0 0,-32-1-3 16,-3 2-4-16,-10-2-1 0,-4 3 1 16,0-2 18-16,-3 1-4 0,-2 2-3 0,-3 3-2 15,4 0-3-15,3 1 0 0,-3 0-3 16,-1-1-1-16,10-1 1 0,-1 0-2 0,-3 0 0 15,1-1-1-15,2 1-2 0,3 0-1 16,-1-1 1-16,2 3-1 0,-1-3 3 0,3-1-2 16,-2 0-1-16,-2 0-2 15,8 0-2-15,1 0 2 0,7-1-3 0,23 1 3 16,-24-4-1-16,29 1 1 0,-1 0 1 16,2-3-3-16,6 5 1 0,3-5 0 0,-2 5-3 15,4-2 2-15,-6 2-6 0,3 2 5 16,-3 3 0-16,-1 2-1 0,1-1 3 0,0 2-4 15,5-1 3-15,-1 0 0 0,13-1-1 16,3 2 2-16,20-4 3 0,1 1 0 16,12-3 0-16,5 1 0 0,5-1 4 0,4 1 5 15,0 0-5-15,3-2 1 0,1 2 1 16,12-2 1-16,-20 0 0 0,9 2 1 16,0-1-4-16,-3 1 2 0,3 0 1 15,-3 1-2-15,-2-1 1 0,1 0-2 0,-1-1 6 16,3 1 4-16,1 0-5 0,12-2 3 15,-22 2 2-15,12-1-3 0,10-1 1 0,-13 0-1 16,13 0-3-16,0 0-18 0,-19-1-45 16,19 1-61-16,-11-6-93 0,3 3-121 0,0-4-150 15,4 2-223-15,1-5-7 0,3-1 73 16,-2-3-460-16,5-3-563 0</inkml:trace>
  <inkml:trace contextRef="#ctx0" brushRef="#br0" timeOffset="-199525.84">22925 3895 3117 0,'-8'-4'-70'0,"5"-3"41"0,-1 0 28 0,0-4 27 0,4-2 28 0,0-5 20 0,0-3 14 0,4-2 14 15,2-13 0-15,1 0-1 0,3-3-8 16,7-10-9-16,6 0-4 0,6-5-14 0,14-14-1 15,12-3-8-15,10-1-14 0,15 3-2 16,14-1-10-16,6 4-3 0,9 4 0 0,7 4-8 16,-2 3-2-16,-3 5 2 0,-10 6 1 15,-10 6-10-15,-13 4 6 0,-24 9-5 0,-8 5 0 16,-14 6-4-16,-3 1 0 0,-11 1 2 16,-2 5-2-16,-7-2-2 0,-1 2-1 0,-5 2-7 15,-3 0-11-15,0 5-19 16,-5-10-18-16,-3 6-31 0,-1 1-32 0,9 3-38 15,-17-2-42-15,17 2-58 0,-22 4-71 16,13 1-135-16,0-1-106 0,0 0 61 0,0 0-51 16,4-1-56-16</inkml:trace>
  <inkml:trace contextRef="#ctx0" brushRef="#br0" timeOffset="-198919.68">24747 2800 1485 0,'-3'12'-44'0,"3"-2"26"0,0-1 24 0,0-2 27 0,0-7 25 0,3 11 18 0,-3-11 24 0,1 9 19 0,-1-9 21 15,8 8 11-15,-3-5 1 0,-5-3 0 0,18 3-13 16,-18-3 6-16,18-3-10 16,-4 1-8-16,-1-3-4 0,5-1-2 0,-2-2-12 15,9-8-6-15,-2-3-14 0,0-5-12 16,-2-1 0-16,4-11-11 0,2-5-15 0,1-1-3 15,5-2-7-15,-1 1-2 0,0-5-7 16,2 2-5-16,2 3-4 0,0 3-5 0,-1 3 9 16,-7 3-14-16,-1 9-3 15,-6 5-7-15,-3 8-2 0,-3 2 5 0,-4 8-7 16,1 4 2-16,-1 1 0 0,-2 7 2 0,5 4 3 16,-3 3-7-16,7 12 2 0,-6 0 8 15,6 2 1-15,-1 2-6 0,4 8 1 16,0-2 2-16,6 3-18 0,1-4 24 15,5-2 4-15,-3-4-2 0,6-6-13 0,-7-8 34 16,2 0 21-16,-3-7 19 0,-2-4 0 16,-5-3 9-16,2-2-1 0,2-6-3 0,6-8-6 15,-1-1-7-15,1-6-5 0,-3-4-8 16,7-6-6-16,-7-3-7 0,0-3-7 16,1-1-5-16,-3-3-1 0,3-3-37 0,-4 2-27 15,-2 1-39-15,-4 9-39 0,-4 2-59 16,2 6-67-16,-3 5-101 0,-3 3-155 0,-1 0-172 15,-3 5 77-15,3 0-209 0,-3 0-287 16</inkml:trace>
  <inkml:trace contextRef="#ctx0" brushRef="#br0" timeOffset="-198469.94">26009 1596 2237 0,'-85'-15'-96'0,"2"6"4"0,-3 6 20 0,-34 3 22 0,-4 14 27 0,-9 13 23 0,-12 12 23 16,-47 25 20-16,9 11 11 0,0 20 4 15,6 20 10-15,15 10 6 0,14 15-6 0,20 2-6 16,31-3-2-16,45-27-1 0,27-1 5 16,25 5 13-16,36 0 3 0,50 23-4 0,37-13 7 15,45-10-3-15,26-14-6 16,26-13-7-16,24-15 13 0,14-16-9 0,-5-16 0 16,-7-17-13-16,-63-18-6 0,-2-14-6 0,36-17-3 15,-65-3-1-15,-11-14-2 0,-16-14-8 16,20-31-8-16,-48 9-5 0,14-41-5 15,-41 24-5-15,-12-15 5 0,-24-9-20 16,-30-10-16-16,-37-6-1 0,-51-32-8 0,-43 14 1 16,-31 18 4-16,-27 22-6 0,-28 17 2 15,-16 22-2-15,-11 19-2 0,-2 25-3 0,-4 17-18 16,-7 21-43-16,0 12-56 0,2 15-77 16,9 11-106-16,0 11-209 0,16 11-123 15,14-2-163-15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2:57:38.882"/>
    </inkml:context>
    <inkml:brush xml:id="br0">
      <inkml:brushProperty name="width" value="0.05292" units="cm"/>
      <inkml:brushProperty name="height" value="0.05292" units="cm"/>
      <inkml:brushProperty name="color" value="#FF0000"/>
    </inkml:brush>
  </inkml:definitions>
  <inkml:trace contextRef="#ctx0" brushRef="#br0">18108 3650 779 0,'-4'-7'302'0,"4"7"-82"0,0 0-45 0,-3-5-11 0,3 5-12 16,0 0-9-16,0 0-10 0,-6-7-5 15,6 7 3-15,0 0 0 0,0 0 6 16,0 0 5-16,-6-7-2 0,6 7 13 0,0 0-1 16,0 0 7-16,0 0 2 0,0 0 13 15,0 0-1-15,-10-5 2 0,10 5 5 16,0 0-5-16,0 0-2 0,0 0-11 15,0 0-5-15,0 0-8 0,0 0-3 0,0 0-8 16,0 0-13-16,-11-1-7 0,11 1-11 16,0 0-7-16,0 0-17 0,0 0-2 15,0 0-8-15,0 0-10 0,-23 5-7 0,23-5-2 16,0 0 0-16,-11 3-10 0,11-3-10 16,-8 5 0-16,8-5-4 0,0 0-1 0,-11 6-7 15,11-6-3-15,-8 5 9 0,8-5-10 16,-10 8-1-16,8-4 6 0,2-4 6 0,-11 10-2 15,9-3 4-15,-5 0 2 16,3 2 0-16,-2-1 0 0,0 2-1 16,3-1 3-16,-3 4-1 0,2-2 0 0,1 1 11 0,-2 1-5 15,3 1 0-15,0-2-11 16,2 0 11-16,0 1-9 0,0 0 0 0,2-1-6 16,0 2 8-16,3-3-11 0,0 4 0 15,1-2 2-15,-1 1 3 0,3-2 1 0,0-2 0 16,3 0 3-16,-2 1 9 0,5-1 8 15,-3-3 15-15,3 0 8 0,1-2 15 16,-2-2 8-16,-1 3 9 0,1-5 2 16,1 1 3-16,-3-2 8 0,-11 0-92 15,25-2-24-15,-14 1 0 0,1-2 0 0,1-1 0 16,-6 0 0-16,5-1 0 0,-4 1 0 16,-8 4 0-16,14-8 0 0,-5 3 0 0,-4-3 0 15,1 2 0-15,-3-4 0 0,1-1 0 16,0-1 0-16,-1-3 0 0,-2-2 0 0,-1-2 0 15,-1-2 0-15,-2-1 0 0,-3-2 0 16,4 2 0-16,-3 1 0 0,-3 0 0 0,0 5 0 16,3 0 0-16,-5 3 0 0,1 0 0 15,-3 5 0-15,-3 1 0 0,0 4 0 0,-2 3 0 16,-2 3 0-16,-5 0 0 0,2 4 0 16,1 0 0-16,0 2 0 0,1 0 0 15,0 0 0-15,7-2 0 0,-3 2-388 16,5-4-218-16,-1 0-116 0,1 0-186 15,2-5 81-15,1 4-785 0,8-4-1052 0</inkml:trace>
  <inkml:trace contextRef="#ctx0" brushRef="#br0" timeOffset="500.4">18540 3763 4215 0,'0'0'-24'0,"-9"4"73"15,9-4 65-15,0 0 61 0,-12 3 54 16,12-3 52-16,0 0 28 0,-11 2 4 0,11-2 1 16,0 0-11-16,0 0-18 0,0 0-15 15,0 0-21-15,0 0-18 0,0 0-23 0,0 0 1 16,0 0-6-16,27-14-22 0,5 4-104 15,6-4-77-15,2 2 0 0,-1-1 0 16,-2 2 0-16,0 0 0 0,-5 0 0 0,-7 2 0 16,-4 3 0-16,-4 2 0 0,-2 1 0 15,-4-1 0-15,1 0 0 0,-12 4 0 0,13-3 0 16,-3 2 0-16,-10 1 0 0,0 0 0 16,14-4 0-16,-14 4 0 0,0 0 0 0,0 0 0 15,9 0 0-15,-9 0 0 16,0 0-11-16,0 0-762 0,0 0-233 0,0 0 102 15,0 0 96-15,0 0-787 0,0 0-1035 16</inkml:trace>
  <inkml:trace contextRef="#ctx0" brushRef="#br0" timeOffset="1695.97">19285 3638 4059 0,'0'0'-53'16,"-17"-7"52"-16,9 2 34 0,1-2 48 16,1-3 57-16,1 1 50 0,-1-3 50 0,1-1 35 15,2-1 28-15,-1-1 5 0,0-1-6 16,4 3-5-16,2-3-10 0,0 2-15 0,0 1-20 15,2-1-20-15,-3 2-24 0,8 2-24 16,-4 0-16-16,5 4-19 0,3 1-6 16,2 4-18-16,5 1-90 0,0 3-33 0,5 3 0 15,5 3 0-15,3 5 0 0,-5 0 0 16,-3-1 0-16,-3-1 0 0,-8 0 0 0,4-1 0 16,-5-2 0-16,-4-1 0 0,1 0 0 15,-1-2 0-15,-3-1 0 0,-1-2 0 16,-5-3 0-16,12 8 0 0,-12-8 0 15,8 4 0-15,-8-4 0 0,0 0 0 0,0 0 0 16,0 0 0-16,9-18 0 0,-4 5 0 16,-3-1 0-16,1-1 0 0,3-1 0 0,-1-1 0 15,1 4 0-15,2-1 0 0,1 1 0 16,1 2 0-16,4 1 0 0,0 4 0 0,4 1 0 16,0 4 0-16,4 2 0 0,3 3 0 15,-3 1 0-15,-1 2 0 0,8 5 0 16,-6 0 0-16,-7-2 0 0,4 2 0 0,-6-2 0 15,0 4 0-15,-3-5 0 16,1 1 0-16,-2-1 0 0,-5-2 0 0,3-1 0 16,-4-2 0-16,2 1 0 0,-1-2 0 15,-5-3 0-15,8 4 0 0,-8-4 0 0,0 0-702 16,0 0-319-16,0 0 115 0,0 0-986 16,15-9-1314-16</inkml:trace>
  <inkml:trace contextRef="#ctx0" brushRef="#br0" timeOffset="2028.99">20196 3302 4963 0,'-7'-3'33'0,"7"3"66"0,-13-5 54 0,13 5 60 0,-11-4 45 0,11 4 16 16,0 0 3-16,0 0-15 0,0 0-7 16,-15 9-5-16,13-1-12 0,-2 1-20 15,4 1-21-15,0 1-18 0,2-2-15 0,2 2-16 16,-1-1-138-16,4 1-10 0,-2-3 0 15,3 1 0-15,-3-1 0 0,6-2 0 16,-4 1 0-16,0-3 0 0,2 0 0 0,2-3 0 16,-11-1 0-16,14 2 0 0,-14-2 0 15,0 0 0-15,24-5 0 0,-19 2 0 0,-5 3 0 16,7-12 0-16,-7 3 0 0,0-3 0 16,-3-3 0-16,-6-14 0 0,-2 0 0 0,-5 3 0 15,3 0 0-15,1 8 0 16,3 2 0-16,-1 5 0 0,0 5 0 0,1 4 0 15,9 2 0-15,-25 8-314 0,10 4-314 16,-6 8-200-16,2 0-77 0,6-1 88 0,5-6-781 16,6-2-1039-16</inkml:trace>
  <inkml:trace contextRef="#ctx0" brushRef="#br0" timeOffset="2291.21">20433 2512 4817 0,'-20'-24'183'0,"2"6"85"0,2 7 57 16,2 0 40-16,3 2 18 0,4 3-9 15,-6-1-43-15,8 4-33 0,5 3-37 0,0 0-25 16,0 0 1-16,0 32-124 0,11 6-113 16,8 15 0-16,5 6 0 0,4 17 0 0,-3-12 0 15,6 13 0-15,-1-1 0 0,-6-13 0 16,-1-3 0-16,-3-3 0 0,0-1 0 0,-3-8 0 15,-4-2 0-15,1-10 0 0,-3-5-338 16,0-9-139-16,-4-4-51 0,-3-8-61 16,-1-4-88-16,3-2-96 0,-6-4 25 0,0 0-633 15,0 0-835-15</inkml:trace>
  <inkml:trace contextRef="#ctx0" brushRef="#br0" timeOffset="2467">20628 3252 3491 0,'-14'-13'-51'0,"1"-1"89"0,2 5 47 15,-3 1 60-15,7 3 66 0,-2 1 62 0,1 1 48 16,-2 0 23-16,10 3 6 0,-11-6-12 15,11 6-26-15,-8-5-31 0,8 5-28 0,-7-5-25 16,7 5-22-16,0 0-20 0,0 0-25 16,0 0-76-16,23-8-128 0,-9 2-144 0,4-2-178 15,1-1-215-15,12-5-279 16,-1 1 67-16,1 3 82 0,-4-3-556 0,4 1-725 16</inkml:trace>
  <inkml:trace contextRef="#ctx0" brushRef="#br0" timeOffset="2831.43">21011 2961 3374 0,'0'0'145'0,"0"0"55"16,0 0 35-16,0 0 41 0,-33 2 46 15,33-2 15-15,0 0-21 0,0 0-27 0,0 0-24 16,0 0-15-16,-1 10-20 0,1-10-16 16,7 15-21-16,-1-4-12 0,-2-1-16 15,0 5-2-15,-1 1 5 0,-1 1-1 0,0 2-10 16,-2 1-2-16,-4 3 0 0,3-1-12 15,-3-1-52-15,-2-1-91 0,-4-3 0 16,7-3 0-16,-5-2 0 0,4-3 0 16,-1-4 0-16,5-5 0 0,0 0 0 0,0 0 0 15,-29-29 0-15,21-1 0 0,1-2 0 16,3-3 0-16,4 8 0 0,0 5 0 0,0 3 0 16,2 4 0-16,0 2 0 0,1 2 0 15,6 4 0-15,0 2 0 0,0 5 0 0,5 0 0 16,3 1 0-16,4 6 0 0,-1 0 0 15,3 1 0-15,6 5 0 0,-6-3 0 0,-2-2 0 16,-1-1 0-16,2 0 0 0,-8-2 0 16,6-1 0-16,-4-1 0 0,-2-1-159 15,4-5-293-15,-1-3-128 0,0-4-154 16,0-2-154-16,-2-2 86 0,-2-1-754 0,3-7-1000 16</inkml:trace>
  <inkml:trace contextRef="#ctx0" brushRef="#br0" timeOffset="3319.18">21222 2352 4642 0,'-19'-24'119'0,"0"3"60"0,2 5 95 0,4 2 77 16,2 4 58-16,1-1 31 0,0 3-1 15,5 1-14-15,-1-1-48 0,6 8-44 0,0 0-130 16,0 0-203-16,2 25 0 0,18 19 0 16,5 10 0-16,10 23 0 0,1 0 0 15,2 6 0-15,-2-6 0 0,1-1 0 16,-3 2 0-16,-8-19 0 0,-1 3 0 0,0-5 0 15,-2-8 0-15,-4-2 0 0,-2-13 0 16,-4-4 0-16,0-5 0 0,-2-6 0 16,-4-5 0-16,-2-4 0 0,-1-5 0 0,-4-5 0 15,0 0 0-15,0 0 0 0,-4-27 0 16,-1 4 0-16,-13-9 0 0,-2-9 0 0,-3-2 0 16,-8 0 0-16,3 4 0 0,7 11 0 15,0 4 0-15,6 7 0 0,3 4 0 16,0 2 0-16,5 4 0 0,0 2 0 0,-1 1 0 15,5 1 0-15,3 3 0 0,-9-3 0 16,9 3 0-16,0 0 0 0,0 0 0 16,0 0 0-16,0 0 0 0,31-14 0 0,-14 5 0 15,14-8 0-15,-1-3 0 0,6-8 0 16,0-1 0-16,0 2 0 0,-7 6 0 0,-4 2 0 16,-2 2 0-16,-5 5 0 0,-4 5 0 15,-1 3 0-15,-1 4 0 0,-1 1 0 0,2 4 0 16,1 5 0-16,-1 4 0 0,-1 2 0 15,-3 0 0-15,2 5 0 0,0-1 0 0,-2 7 0 16,-2-4 0-16,1-5 0 0,-6-1 0 16,6-4 0-16,-5 4 0 0,-3-8-114 0,4 1-494 15,-2-4-151-15,0-3-179 16,-2-3 99-16,0 0-839 0,0 0-1113 0</inkml:trace>
  <inkml:trace contextRef="#ctx0" brushRef="#br0" timeOffset="3456.21">21814 2327 4725 0,'-11'-17'30'0,"2"9"33"0,-1 2 16 0,3-1 12 16,-1 0-4-16,3 3-11 0,5 4-10 15,-11-7-50-15,11 7-104 0,-7-3-132 0,7 3-188 16,-4-3-298-16,4 3 56 16,0 0 74-16,0 0-303 0,0 0-363 0</inkml:trace>
  <inkml:trace contextRef="#ctx0" brushRef="#br0" timeOffset="3976.11">22150 2469 2511 0,'-17'0'263'0,"5"0"37"0,-1 1 21 16,13-1 37-16,-19 4 30 0,19-4 21 15,-17 2 2-15,12 0-20 0,5-2-32 16,-12 6-35-16,4-2-31 0,8-4-28 0,-3 8-24 15,3-8-21-15,0 14-15 0,1-7-20 16,5 0-18-16,1 3-15 0,5 0-11 16,1-1-17-16,3-2-7 0,1 0-71 15,-2-1-46-15,2-2 0 0,0-1 0 0,0 0 0 16,1-1 0-16,-4-2 0 0,4-3 0 16,-3 1 0-16,-1-3 0 0,-1 0 0 0,0-2 0 15,-3 0 0-15,-3-5 0 0,-1 0 0 16,-5-1 0-16,-1-4 0 0,-5-4 0 0,-1 2 0 15,-1 0 0-15,-2 2 0 0,-3 1 0 16,-1 1 0-16,3 3 0 0,0 2 0 16,-1 1 0-16,1 2 0 0,3 2 0 0,-3 1 0 15,5 0 0-15,5 4 0 0,-10-6 0 16,10 6 0-16,0 0 0 0,0 0 0 16,0 0 0-16,0 0 0 0,0 0 0 15,0 0 0-15,0 0 0 0,46 0 0 0,-21-1 0 16,11-6 0-16,0-2 0 0,-2 1 0 15,2-1 0-15,-4-1 0 0,-5 3 0 0,-4 2 0 16,-5 0 0-16,-3 1 0 0,-2 1 0 16,-1 0 0-16,-3 1 0 0,-9 2 0 15,19 0 0-15,-19 0 0 0,17 2 0 16,-9-1 0-16,2 2 0 0,-1 4 0 0,-2 0 0 0,1 6-333 16,-4-1-721-16,4 3 108 0,-1 4-1046 15,-2 1-1410-15</inkml:trace>
  <inkml:trace contextRef="#ctx0" brushRef="#br0" timeOffset="4282.18">23430 2486 5644 0,'9'3'101'0,"-9"-3"56"16,0 0 14-16,0 0-1 0,0 0 8 0,-25 21 29 15,-5 12 21-15,-13 9 7 16,-22 15 3-16,-16 8 13 0,-14 3 15 0,-41 29 7 15,-13 2-201-15,-13 8-72 0,-21 14 0 16,-25 8 0-16,-14 9 0 0,-18 3 0 0,-13 5 0 16,7 8 0-16,7-9 0 0,24-8 0 15,30-15 0-15,35-19 0 0,57-33 0 16,19-12 0-16,26-18 0 0,8-1 0 0,8-8 0 16,10-8 0-16,9-5 0 0,1-6 0 15,9-3 0-15,-1-1 0 0,6-3 0 0,-2-5 0 16,13 4 0-16,-13-4 0 0,30-17 0 15,4 3 0-15,-7-5 0 0,12-7 0 0,1-1 0 16,-2-2 0-16,4-4-359 0,2 2-683 16,-7 0 113-16,-1 2-1064 0,1 0-1411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09:54.789"/>
    </inkml:context>
    <inkml:brush xml:id="br0">
      <inkml:brushProperty name="width" value="0.05292" units="cm"/>
      <inkml:brushProperty name="height" value="0.05292" units="cm"/>
      <inkml:brushProperty name="color" value="#FF0000"/>
    </inkml:brush>
  </inkml:definitions>
  <inkml:trace contextRef="#ctx0" brushRef="#br0">24881 2493 650 0,'0'0'293'0,"0"0"-57"15,-9-5-36-15,9 5-9 0,-2-7-24 16,2 7-20-16,-2-9-11 0,2 9-12 0,0-15-4 15,0 8 6-15,0 7 3 0,4-17 0 16,2 9 15-16,-3-3 10 0,1 0 6 16,2 3 3-16,-3 0 5 0,1 2 1 15,3-2-2-15,-4 3-8 0,3-3-4 0,-6 8-6 16,9-9-9-16,-3 6-10 0,2-3-12 16,-8 6-10-16,15-5-17 0,-15 5-9 0,17 0-6 15,-17 0-7-15,22 5-8 0,-11-2-6 16,-2 3-1-16,2 2-6 0,-1 1-7 15,-3 1-2-15,3-1 2 0,-2 2 0 0,-4-2 0 16,-1 3 14-16,1 0 12 0,-2 0 0 16,0-2 9-16,-2 3 10 0,0-2-2 15,0 1-1-15,0 1-3 0,-2-3-2 16,0 0-7-16,0-1 5 0,2-2 15 0,0-7-18 16,-2 11 12-16,2-11 8 0,0 9 2 15,0-9 3-15,0 9 5 0,0-9-12 16,0 0-9-16,4 8-11 0,-4-8-5 0,0 0-8 15,4 7-8-15,-4-7-9 0,3 7-2 16,5-2-7-16,-8-5 0 0,10 11-1 0,-4-7-11 16,-3 3 0-16,5 2-1 0,-2-2-3 15,0 1 0-15,-1 1 1 0,1-2-6 0,-3 1 2 16,1-1-3-16,0 0-3 0,-1 0 7 16,-2 0-6-16,-1-7-1 0,8 12-2 15,-6-7-7-15,-2-5-31 0,2 8-59 16,-2-8-65-16,1 8-70 0,-1-8-103 15,0 0-121-15,0 0-165 0,0 0-219 0,0 0 62 16,0 0 88-16,0 0-508 0,0 0-657 16</inkml:trace>
  <inkml:trace contextRef="#ctx0" brushRef="#br0" timeOffset="547.04">25027 2560 3095 0,'0'0'-67'0,"-11"-4"55"0,11 4 44 0,-5-8 38 0,5 8 29 16,-6-10 24-16,6 4 10 0,0 6 2 15,6-16-2-15,1 3 4 0,3 1-8 16,1-1-6-16,7 2-6 0,-1 1-14 0,0-1-8 16,2 4-7-16,-4 3-9 0,4 2-5 15,-2 2-3-15,1 3-10 0,0 6 2 16,2 1-4-16,0 9 2 0,1 2-1 0,-3 4 6 16,-3 3 4-16,-3 1-2 0,-1-1 5 15,0 0 11-15,-3 3 9 0,0-5 15 16,-5-6 1-16,1 0-18 0,-2-4-2 15,2 2-10-15,-3-4-6 0,-1 1-12 0,4-3-3 16,-1 0-6-16,-3-2-9 0,2-1 7 16,0-2-43-16,-2-7-49 0,1 12-85 0,-1-12-101 15,0 7-123-15,0-7-149 0,0 0-215 16,0 0 6-16,0 0 87 0,0 0-412 0,11-23-509 16</inkml:trace>
  <inkml:trace contextRef="#ctx0" brushRef="#br0" timeOffset="916.26">25398 2191 2956 0,'-2'-10'36'0,"2"-1"24"0,4 0 19 16,-1 0 28-16,5 2 29 0,-1 0 13 15,3-2-4-15,1 4-2 0,1 0-7 0,-2 4-6 16,1 1-3-16,-2 0 5 16,-9 2 1-16,19 14 11 0,-9-3 20 15,-7 5 29-15,2 7 24 0,-5 1 12 0,-2-2 5 16,-1 3 10-16,-2 7 1 0,-1-6-1 16,3-4-6-16,-1-2-4 0,2-1-5 0,-2-2-4 15,6-3-7-15,0 1-8 0,0-4-5 16,3 1-6-16,1-3-149 0,6-1-50 0,1-1 0 15,3-2 0-15,0-2 0 0,4-3 0 16,0 0 0-16,-1 0 0 0,1-1 0 16,-4-1 0-16,0 2 0 0,-3-2-407 0,-4 2-168 15,3 2-146-15,-12-2-193 0,15 5 74 16,-9 2-770-16,0 0-1050 0</inkml:trace>
  <inkml:trace contextRef="#ctx0" brushRef="#br0" timeOffset="1461.64">25900 2640 4184 0,'-3'4'-40'0,"3"-4"78"0,0 0 64 0,-11 5 74 15,11-5 67-15,0 0 63 0,0 0 35 0,0 0 12 16,0 0-10-16,0 0-24 0,0 0-30 16,34-10-29-16,-18 6-26 0,9-3-28 15,-1 4-16-15,0-2-22 0,0 1-46 0,3 1-73 16,0-1-95-16,-2 1-96 0,-4 0-83 0,-2 1-73 16,-4-1-56-16,-5 3-58 15,1-2-51-15,-1 0-69 0,-10 2-103 0,0 0-109 16,0 0 57-16,0 0-451 0,0 0-605 15</inkml:trace>
  <inkml:trace contextRef="#ctx0" brushRef="#br0" timeOffset="1695.56">25997 2385 3383 0,'-3'-10'107'0,"-1"3"71"0,0 2 62 0,4 5 64 16,-1-7 44-16,1 7 8 15,0 0-25-15,-6-8-31 0,6 8-36 0,0 0-26 16,0 0 14-16,0 0 24 0,-7 35-14 15,7-9-23-15,2 10-23 0,-2 1-20 0,0 5-22 16,5 0-10-16,-3-3-19 0,0 0-14 16,0-2-44-16,-2 3-87 0,1-6 0 15,1-5 0-15,0-3 0 0,-2-2 0 0,0-3 0 16,0-2 0-16,0-2 0 0,-2-2 0 16,0-3-15-16,2 2-333 0,0-5-86 0,0-1-103 15,0-3-170-15,0-5-171 0,6 7 89 16,-6-7-736-16,0 0-969 0</inkml:trace>
  <inkml:trace contextRef="#ctx0" brushRef="#br0" timeOffset="2471.88">26506 2464 4047 0,'0'-11'63'0,"0"3"63"0,2-1 44 0,0 3 39 0,4-5 33 0,-3 2 28 0,8-2-9 15,1 2-9-15,3-1-14 0,7 3-20 16,-1 2-19-16,-1 3-21 0,1 2-11 16,4 5-21-16,9 4-5 0,-7 5-1 15,-2 4-2-15,-5 6 11 0,-6 4 20 16,-6-3 37-16,-8-1 25 0,-4 14 0 0,-5-2-231 16,-11 9 0-16,5-13 0 0,-2 2 0 15,0-6 0-15,2-1 0 0,6-7 0 0,-2-4 0 16,8-2 0-16,-1-4 0 0,-2 1 0 15,6-1 0-15,0-1 0 0,8-3 0 0,-1 1 0 16,11 0 0-16,-2-3 0 0,9-1 0 16,-2-1 0-16,6-2 0 0,0 0 0 0,-1-2 0 15,8-1 0-15,-5-1 0 0,-8 1 0 16,-5-1 0-16,2 3 0 0,-7-1 0 16,1 0 0-16,-3 0 0 0,-2 1 0 0,-9 1 0 15,17-2-159-15,-11 0-730 16,-6 2-94-16,7-3 96 0,-7 3-906 0,0 0-1223 15</inkml:trace>
  <inkml:trace contextRef="#ctx0" brushRef="#br0" timeOffset="3026.48">27775 2569 5170 0,'-16'1'-28'0,"7"0"56"0,9-1 57 0,-9 4 59 0,9-4 40 16,0 0 24-16,0 0 16 0,0 0-2 15,0 0 11-15,0 0-13 0,38-6-13 0,-1 0-23 16,11 1-17-16,12-2-19 0,1 0-15 15,1 1-13-15,3-4-28 0,0 1-62 16,-1-2-109-16,1-1-121 0,0 0-126 0,-4-2-134 16,-4-1-174-16,-3-2-246 0,-6 0 81 15,-11 3 93-15,-4 5-548 0,-11-4-715 0</inkml:trace>
  <inkml:trace contextRef="#ctx0" brushRef="#br0" timeOffset="3261.95">28121 2639 3919 0,'-27'9'241'0,"4"-5"44"15,5 0 56-15,2-3 46 0,5 2 33 0,2-3 44 16,9 0 1-16,-18 4-13 16,18-4-33-16,0 0-37 0,0 0-39 0,0 0-270 15,0 0-73-15,52-15 0 0,-10 10 0 0,17-6 0 16,5-1 0-16,5 0 0 0,2-1 0 15,-5-1-275-15,1-2-567 0,-6-1-147 16,-6 4 112-16,-4-1-894 0,-10 0-1202 0</inkml:trace>
  <inkml:trace contextRef="#ctx0" brushRef="#br0" timeOffset="3512.06">28750 2033 4638 0,'-4'-12'-11'0,"-2"4"67"16,4 1 31-16,2 7 19 0,-3-10 17 0,3 10 9 15,0 0-9-15,0 0 49 0,0 0 46 16,0 0 8-16,23 25-12 0,-7 2-14 0,8 10-17 16,0 8-12-16,0 1-18 0,-6-2-14 15,-2 6-11-15,-9-10-12 0,-5 2-3 16,-4 1-6-16,-5 8-7 0,-9-4-6 0,-2-1-8 16,-6-5-8-16,0-1-9 15,-5-6-5-15,-3-3-9 0,5-9-34 0,-2 1-61 16,-1-8-84-16,3 0-100 0,7-4-112 15,0-5-127-15,5-1-180 0,3-5-226 0,12 0 67 16,-13-1 87-16,13 1-559 0,0 0-733 16</inkml:trace>
  <inkml:trace contextRef="#ctx0" brushRef="#br0" timeOffset="5076.78">29931 2455 3208 0,'0'0'-156'0,"0"0"39"0,-7 5 32 0,7-5 37 16,0 0 29-16,0 0 27 0,0 0 31 15,0 0 21-15,0 0 29 0,0 0 27 16,0 0 29-16,-14 2 29 0,14-2 18 0,0 0 15 16,0 0 5-16,0 0 5 0,0 0-6 15,0 0-9-15,0 0-4 0,0 0-20 0,0 0-12 16,0 0-6-16,0 0-7 0,0 0 5 16,0 0 6-16,0 0 9 15,0 0 16-15,0 0 3 0,0 0 6 0,0 0-21 0,0 0-20 16,0 0-7-16,10-23-15 15,-3 15-12-15,-1 0-12 0,5-5-10 0,3 1-7 16,-1-1-7-16,2-1-8 0,8-3-7 16,-4 5-9-16,0 0-3 0,-2 3-5 15,1 4-11-15,-4-1-5 0,4 6-9 0,-1 0 0 16,2 4-30-16,0 2 0 16,0 2 0-16,-2 4 0 0,4 8 0 0,-2 5 0 0,-5 2 0 15,-3 6 0-15,-4 0 0 0,-1 5 0 16,-4-1 0-16,0-1 0 0,-2-7 0 15,-2-3 0-15,2-2 0 0,-2 0 0 0,2-6 0 16,-2 2 0-16,0-4 0 16,2 0 0-16,-2-3 0 0,2 0 0 0,0-3 0 15,0 0 0-15,0-1 0 0,0-9 0 16,2 11 0-16,-2-5 0 0,0-6 0 0,0 0 0 16,0 0 0-16,0 0 0 0,22-14 0 15,-10-11 0-15,8-6 0 0,3-16 0 0,1-2 0 16,-3-1 0-16,2-2 0 0,-1 8 0 15,-4 3 0-15,-2 10 0 0,-3 4 0 16,-4 6 0-16,1 6 0 0,-4-1 0 0,-3 2 0 16,5 6 0-16,-5 3 0 0,2-2 0 15,-5 7 0-15,7-5 0 0,-7 5 0 16,0 0 0-16,25 19 0 0,-14-4 0 16,2 13 0-16,-1 1 0 0,-2 7 0 0,-1-2 0 15,-3 4 0-15,0-6 0 0,-1 4 0 16,1-2 0-16,-6-4 0 0,2-6 0 0,0-5 0 15,-2 1 0-15,2-1 0 0,-2-4 0 16,-2 0 0-16,2-2 0 0,0-1 0 16,-2-4 0-16,2 1 0 0,2-2 0 0,-2-7 0 15,0 8 0-15,0-8 0 16,0 0 0-16,0 0 0 0,0 0 0 0,0 0 0 0,0 0 0 16,0 0-315-16,-2-29-564 0,6 14-89 15,6-14 86-15,-1-4-868 0,4-1-1183 0</inkml:trace>
  <inkml:trace contextRef="#ctx0" brushRef="#br0" timeOffset="5391.72">30815 2033 4970 0,'-3'-24'-104'0,"1"6"69"0,2 2 77 0,0 3 65 16,5 2 47-16,-5 1 31 0,2 1-6 16,-2 3-2-16,0 6-9 0,7-13-18 15,3 12-6-15,-10 1-8 0,23 0-10 0,-2 7-10 16,-3 2-2-16,7 11-2 0,-2 3-4 15,-2 7 2-15,-6 2 5 0,-3 6 16 0,-2 0 7 16,-7 1 15-16,-3 1 15 16,-1-4 10-16,-3-9-6 0,2-1 5 0,-1-7-177 15,3 1 0-15,0-3 0 0,3 1 0 16,1-3 0-16,1-3 0 0,6-2 0 16,5 1 0-16,3-5 0 0,4-1 0 0,2-3 0 15,-2-2 0-15,3-3 0 0,11-1 0 16,-7 1 0-16,-6-1 0 0,-1 0 0 0,-3 2 0 15,-8 0-62-15,2 0-608 0,-4 1-158 16,-10 1-105-16,0 0 85 0,9 3-801 16,-9-3-1088-16</inkml:trace>
  <inkml:trace contextRef="#ctx0" brushRef="#br0" timeOffset="7571.05">25936 3827 4216 0,'0'0'-196'0,"0"0"51"0,-5 3 46 16,5-3 41-16,0 0 39 0,0 0 30 15,0 0 24-15,-9 5 24 0,9-5 8 0,0 0 5 16,0 0 7-16,0 0-4 0,0 0 6 16,0 0-1-16,-11-17-2 0,11 17-4 15,0-13-3-15,2 4-1 0,5-1 1 0,-3-1 10 16,1-1 5-16,2-1 1 0,3-1 1 15,2 3 0-15,-1 0-5 0,3 2-5 16,0 0-4-16,4 4-5 0,0 2-1 16,2 3-3-16,-4 1-4 0,4 3-1 0,3 4 1 15,4 7 5-15,-7-2 4 0,-2 1 8 16,-5 1 27-16,-1 2 14 0,-3 0 15 16,-4 1 8-16,4 2 9 0,-6 1-9 0,-1-3-6 15,-2 0-3-15,0-5-6 0,0 0-3 16,0-1 0-16,2 0 2 0,-2-3 12 0,2 1 26 15,0-4 16-15,-2-6 10 0,0 7-119 16,0-7-71-16,0 0 0 0,5-19 0 0,1 4 0 16,6-16 0-16,1 4 0 0,4-2 0 15,2-1 0-15,-2 3 0 0,7 3 0 16,-6 2 0-16,0 6 0 0,-6 4 0 0,8 4 0 16,-5 4 0-16,0 2 0 0,2 4 0 15,1 4 0-15,0 4 0 0,7 7 0 16,-4 1 0-16,-1 3 0 0,-4 1 0 0,0 2 0 15,-3-3 0-15,-4-2 0 0,-1 0 0 16,2-1 0-16,-5-2 0 0,3-1 0 0,-2 0 0 16,0-2 0-16,-5-1 0 0,3-2 0 15,0-1 0-15,-2-3 0 0,0 0 0 16,-1 1 0-16,-1-7 0 0,2 5 0 0,-2-5 0 16,0 0-422-16,0 0-263 15,0 0-165-15,0 0-36 0,9-16 107 0,-6 10-775 16,6-2-997-16</inkml:trace>
  <inkml:trace contextRef="#ctx0" brushRef="#br0" timeOffset="7793.75">26894 3835 4681 0,'-11'2'180'0,"11"-2"54"0,-14 2 66 15,14-2 46-15,0 0 34 0,0 0 4 16,0 0-15-16,0 0-25 0,0 0-32 0,0 0-32 15,0 0-29-15,36-12-121 0,-14 7-130 16,12-4 0-16,-2 2 0 0,5-3 0 16,-10 3 0-16,5-1-1 0,-8-1-370 15,-1 3-93-15,-3-4-90 0,-5 4-89 0,0-1-131 16,-2 0-23-16,-5 3 87 0,-4 1-609 16,-4 3-775-16</inkml:trace>
  <inkml:trace contextRef="#ctx0" brushRef="#br0" timeOffset="8018.4">27052 3571 3967 0,'-3'-8'158'0,"-1"1"55"16,4 7 53-16,-6-8 49 0,6 8 19 15,-3-7-9-15,3 7-28 0,0 0-34 16,0 0 0-16,0 0 19 0,2 25-5 16,-1-6-21-16,1 5-27 0,2 12-21 0,-2 3-19 15,-2-2-18-15,2 0-17 0,-2 1-130 16,2-7-24-16,-2-5 0 0,0 1 0 0,0-1 0 15,0-2 0-15,0-5 0 0,0-1-164 16,1-1-204-16,-1-6-102 0,0-1-120 0,5-4-132 16,-1-3-120-16,-4-3 80 0,0 0-691 15,0 0-903-15</inkml:trace>
  <inkml:trace contextRef="#ctx0" brushRef="#br0" timeOffset="8296.59">27300 3630 4125 0,'5'-17'69'0,"-2"4"57"0,1 3 43 0,2 2 34 15,-5 1 30-15,5 1 23 0,-1 1 10 16,8 2-8-16,-13 3-8 0,24-2-11 0,-9 6-9 16,5 4-8-16,-6 3-6 0,8 9-12 15,-3 4-5-15,-8 4 16 0,-2 3 9 16,-9-2 7-16,2 8 13 0,-9 1-232 16,-2 2-12-16,-13 6 0 0,3-2 0 0,0-2 0 15,4-10 0-15,2-6 0 0,4-4 0 16,0-6 0-16,6-3 0 0,-1-4 0 0,4-2 0 15,0-7 0-15,9 10 0 0,3-10 0 16,7-3 0-16,6-1 0 0,9-4 0 16,2-1 0-16,4 0 0 0,-4-1 0 15,4 0 0-15,-2 1 0 0,-1 1 0 0,-1-2 0 16,-11 5 0-16,-5-1-875 0,0 4-116 16,-6 1 103-16,4 1-961 0,0 0-1275 0</inkml:trace>
  <inkml:trace contextRef="#ctx0" brushRef="#br0" timeOffset="8609.78">28537 3762 5483 0,'-18'-4'85'0,"7"1"59"0,3-1 90 0,8 4 65 15,-13-3 48-15,13 3 24 0,-9-3 9 0,9 3-5 16,0 0-29-16,-8-6-219 0,8 6-127 16,0 0 0-16,0 0 0 0,19-8 0 15,2 2 0-15,6 5 0 0,13-4 0 0,-1 3 0 16,8-1 0-16,-2 1 0 0,-3 1 0 15,0-1-332-15,-10 0-594 0,-3 0-34 16,-2 2 97-16,-7 0-875 0,-6 0-1170 16</inkml:trace>
  <inkml:trace contextRef="#ctx0" brushRef="#br0" timeOffset="8831.69">28502 3918 5270 0,'-19'3'225'0,"4"1"56"0,5-3 57 15,3 1 49-15,7-2 51 16,-16 2 3-16,16-2-11 0,0 0-49 0,0 0-381 0,0 0 0 16,0 0 0-16,0 0 0 15,54-5 0-15,-13 3 0 0,6 0 0 0,3-3 0 16,8 2 0-16,-8-1 0 0,13-1 0 16,-14 3 0-16,-3-4-456 0,-7 3-561 0,-2-1 86 15,-13 2 106-15,-4 2-863 0,-6-2-1122 16</inkml:trace>
  <inkml:trace contextRef="#ctx0" brushRef="#br0" timeOffset="9109.74">29004 3474 5110 0,'-8'-7'198'0,"2"2"3"16,6 5 41-16,-8-7 5 0,8 7-2 15,0 0-11-15,0 0 6 0,0 0 5 16,0 0-3-16,48 26-14 0,-13 1-17 0,-1 4-20 16,-2 3-21-16,-1 2-15 15,-7 4-123-15,-3 0-32 0,-9-4 0 0,-7 1 0 0,-1 0 0 16,-10 1 0-16,-6 0 0 0,-4 8 0 16,-4-5 0-16,2-11 0 0,-3-1 0 0,-1-2 0 15,6-5 0-15,-4 1 0 0,6-8 0 16,0-3 0-16,5-3 0 0,-2-4-356 15,4-4-248-15,7-1-163 0,0 0-132 16,-17-11 87-16,16 1-805 0,1-1-1055 16</inkml:trace>
  <inkml:trace contextRef="#ctx0" brushRef="#br0" timeOffset="9668.31">29779 3689 4751 0,'-4'-15'24'16,"-2"3"48"-16,6 0 58 0,0 2 58 15,0 1 56-15,0-1 32 0,4 0 13 16,0-1-8-16,-1 4-12 0,3-1-14 0,1 1-11 15,4 2-6-15,0 1-9 0,3 4-3 16,-14 0-5-16,30 8-9 0,-12 2-170 0,2-1-42 16,3 9 0-16,-1 3 0 0,-2-1 0 15,-4 1 0-15,-2-2 0 0,-7 0 0 0,3-2 0 16,-2 2 0-16,-4-2 0 0,-2-2 0 16,-1 2 0-16,-1-3 0 0,0 0 0 15,0-4 0-15,-1 2 0 0,-1-2 0 16,0-1 0-16,0-2 0 0,2-7 0 15,-2 10 0-15,2-10 0 0,0 0 0 0,0 0 0 16,0 0 0-16,9-43 0 0,6 15 0 16,5 0 0-16,1 0 0 0,-1 4 0 0,-1 2 0 15,5 3 0-15,-8 2 0 0,0 8 0 16,-1 3 0-16,-1 2 0 0,-2 4 0 0,2 2 0 16,-1 3 0-16,3 4 0 0,-3 5 0 15,0-1 0-15,1 4 0 0,-3 0 0 0,-2 0 0 16,-1 2 0-16,2-1 0 15,-5-1 0-15,-1-4 0 0,-2 1 0 0,2 2 0 0,0-7 0 16,-2 0 0-16,0-2 0 16,0 0 0-16,-2-7 0 0,5 4-772 0,-5-4-225 15,0 0 104-15,0 0-987 0,0 0-1305 16</inkml:trace>
  <inkml:trace contextRef="#ctx0" brushRef="#br0" timeOffset="9980.26">30322 3389 5090 0,'0'-9'-57'0,"0"9"43"0,0 0 46 0,5-11 73 0,-5 11 65 0,15-3 50 15,-8-1 2-15,7 3 4 0,-14 1-10 0,31 1-15 16,-16 1 0-16,0 3-8 0,2 2 3 15,-1 3 5-15,-3 2 9 0,-3 4 14 16,-3-3 13-16,-3 5 14 0,-4 0-184 0,-2 1-67 16,-4 4 0-16,-1-1 0 15,-1-1 0-15,0-3 0 0,3 1 0 0,3-4 0 16,-4-1 0-16,5-4 0 0,-1 1 0 0,2-3 0 16,2 1 0-16,-1-2 0 0,9-2 0 15,-1-2 0-15,5-1 0 0,-14-2 0 16,30-3 0-16,-11 1 0 0,2-3 0 0,2-2 0 15,-4 0-418-15,2-1-616 0,-8 1 103 16,2 1-1044-16,0 0-1394 0</inkml:trace>
  <inkml:trace contextRef="#ctx0" brushRef="#br0" timeOffset="10383.62">30424 3074 5725 0,'-36'8'-57'15,"-15"11"24"-15,-20 19 55 0,-7 10 73 0,-5 4 78 16,-3 5 58-16,4 9 54 0,-3 3 23 16,10 3 9-16,3 5-8 0,11 2-10 0,11 5-12 15,10-5-57-15,13 1-230 0,17-13 0 16,13-2 0-16,8-3 0 0,14-2 0 0,17 5 0 15,11-8 0-15,-2-18 0 16,4-10 0-16,10-7 0 0,4-9 0 0,3-12 0 16,0-9 0-16,5-9 0 0,15-12 0 0,-5-11 0 15,-4-3 0-15,-10-3 0 0,-4-12 0 16,-12-2 0-16,-6-7 0 0,-9-9 0 16,-11-5 0-16,-16 12 0 0,-5-8 0 15,-13-25 0-15,-10-1 0 0,-16 11-24 0,-7 8 3 16,-15 13-1-16,-14 15 1 0,-14 16 7 15,-18 18-14-15,-14 15-14 0,-11 12-56 0,-8 19-78 16,-2 12-99-16,-1 13-157 0,4 2-237 16,-29 26-223-16,43-15 77 0,13-1 93 0,12 3-618 15,19-6-796-15</inkml:trace>
  <inkml:trace contextRef="#ctx0" brushRef="#br0" timeOffset="17750.64">25099 3193 3782 0,'-24'3'69'0,"4"-1"28"0,3 1 44 0,1-1-7 15,3 0 21-15,2-2 13 0,1 1 11 0,10-1-10 16,-13 2-25-16,13-2-14 0,0 0-11 16,0 0-13-16,0 0-8 0,0 0-14 15,34-9-9-15,6 6-5 0,6-2-7 16,11-1-11-16,-10 3-19 0,3-2-29 0,-5 2-29 15,2-2-20-15,-8 3-21 0,-6-2-13 16,-8 4-16-16,-6 3-5 0,-2-3 4 0,-5 0 3 16,-12 0 14-16,11 1 11 0,-11-1 4 15,0 0 9-15,0 0 13 0,-33 11 25 16,10-5 13-16,-13 3 8 0,-3-3 16 0,-4 3 6 16,0-3 14-16,-2 1 10 0,7 0 18 15,8-1 20-15,10-3 10 0,0-1 4 16,6 0-2-16,5 0-14 0,9-2-6 15,0 0-11-15,0 0-1 0,0 0-13 0,54-15-4 16,-16 8-7-16,6-1-4 0,12 1-4 16,3-5-7-16,4 3-12 0,-2-1-18 0,-4 1-15 15,-14 5-9-15,-5-3-3 0,-10 3-8 16,-7 1-4-16,-5 3-1 0,-5-2-1 0,-3 2 7 16,-8 0 7-16,0 0-1 0,0 0 5 15,0 0 2-15,0 0 0 0,-37 9 0 0,17-4-33 16,-3 1-58-16,-1-3-79 0,-1 0-111 15,1 0-142-15,0-1-241 0,2-1 24 16,3-2 83-16,4 1-329 0,4-3-389 0</inkml:trace>
  <inkml:trace contextRef="#ctx0" brushRef="#br0" timeOffset="18592.54">25430 1860 2393 0,'-19'-3'-94'0,"-2"1"7"0,-2 2 11 0,-2 4 7 16,-12 0 24-16,-8 5 21 0,-6 5 19 0,-2 3 19 16,-3 7 14-16,1 4 14 0,-15 13 16 15,1 8 11-15,7 13 6 0,-1 7 21 0,2 8 7 16,4 3 9-16,3 6 13 0,7 1-11 15,4 1 20-15,11-7-4 0,14-15-12 16,6 0-1-16,8 1-21 0,9-2-6 0,15-5-5 16,8-8-6-16,19 10-3 0,16-8-2 15,12-8-10-15,6-7-7 0,13-9-12 0,4-10-1 16,4-5-2-16,-12-9-29 0,20-12-15 16,1-9-31-16,-5-3 5 0,-3-12-3 15,-7-8 7-15,-11-3 3 0,-13-6 2 16,-5-5 8-16,-13-7 25 0,-18 8 26 0,-2-26 18 15,-13-7 4-15,-14 7-2 0,-12-30-7 16,-15 2-13-16,-16-2 5 0,-12-1-10 16,-22 5-2-16,-9 8-7 0,-9 17-9 0,-5 11-2 15,-10 16 3-15,0 16-11 0,-4 16 4 16,16 18 0-16,-27 12-4 0,-1 12-22 0,5 15-34 16,8 8-48-16,12 9-63 0,14 5-72 15,12-3-133-15,9 2-249 0,22-14 45 0,11 0 58 16,1-6-123-16,14-5-132 15</inkml:trace>
  <inkml:trace contextRef="#ctx0" brushRef="#br0" timeOffset="21125.15">25778 1991 1092 0,'-3'3'152'0,"3"-3"-22"0,-9 4-18 16,9-4-30-16,0 0-6 15,0 0-22-15,0 0-4 0,0 0-1 0,-20-15 0 16,18 9-4-16,2-3-3 0,4-2 0 16,0-7-1-16,5-2 4 0,8-10-4 15,5-9 1-15,5-1-1 0,1-3-6 0,6-1 1 16,8-4-8-16,12-12-5 0,16 0-3 15,5 0-1-15,15-5-4 0,14-1 0 0,7 7-1 16,18 0-4-16,42-7-3 0,-34 19 0 16,50-13 1-16,1 10-4 0,-32 19 4 15,2 6 2-15,48-6-2 0,-48 17 4 0,0 2 0 16,0 4 2-16,4 2 2 0,-6 10 4 16,-3 1 1-16,-3 0 4 0,-7 7-2 15,-4 0 2-15,-7 5 2 0,1 1 1 16,-4 2 5-16,4 1 0 0,1 1 1 15,-4 2-10-15,-6 3 1 0,-8 2 2 0,-8-2 0 16,-11-1-1-16,-7 0-3 0,-29-7-5 16,-8 1 1-16,-7-4-5 0,-15 1-3 0,-9-8 3 15,-4 2-3-15,-6-3 0 0,1 0 0 16,-2 0-3-16,-2-3 4 16,1 2-4-16,-4-5 3 0,-6-2 2 0,11 9 1 0,-11-9 3 15,7 4 1-15,-7-4 0 0,8 5-6 16,-8-5 2-16,0 0-2 0,6 5-7 15,-6-5-48-15,0 0-57 0,0 0-57 0,0 0-92 16,0 0-154-16,0 0-115 16,0 0-70-16,-21-20-88 0</inkml:trace>
  <inkml:trace contextRef="#ctx0" brushRef="#br0" timeOffset="21431.67">30774 869 1559 0,'0'0'-14'0,"0"0"1"0,0 0-3 0,0 0-1 0,0 0 14 0,0 0 23 0,0 0 14 0,25 14 9 16,-14 3 11-16,7 5 13 0,1 9 4 0,5 10 0 15,3 6 0-15,0 1-2 0,-2 5 4 16,2 0-7-16,-2 5-1 0,-7-1-8 0,2 1-3 15,-7-5-4-15,-5 1-8 0,-8-12 4 16,-7-2 1-16,-6 4-1 0,-11-3 12 16,-13-3-12-16,-2-5-4 0,-15-2-6 0,-3-2 19 15,-25 1-7-15,-3-3-7 0,-7-5-27 16,21-9-44-16,-1 3-62 0,4-6-85 16,9-3-162-16,12-2-183 0,15-3-64 0,8-2-86 15</inkml:trace>
  <inkml:trace contextRef="#ctx0" brushRef="#br0" timeOffset="35489.71">25249 6917 4675 0,'-14'-9'333'0,"3"1"-42"15,6-3-24-15,1 1-12 0,2-2-7 16,2 1-54-16,2-6-48 0,4 2-28 0,5-2-23 15,1 1-18-15,2 3 1 0,4 1-12 16,0 3-11-16,0 4-9 0,0 4-3 16,-2 1-3-16,7 3-12 0,-4 4 0 15,-2 4 1-15,0 3-1 0,-5 3-7 0,1 9 5 16,-8 1-1-16,-2-4 24 0,-6 2 33 16,-2 11 35-16,-6 4 25 0,-5 5 35 0,-2 0 32 15,-6-6-6-15,8-9-203 0,-4 2 0 16,3-5 0-16,6-7 0 0,3-4 0 0,-2-3 0 15,7-2 0-15,-1-1 0 0,4 0 0 16,2-3 0-16,1 2 0 0,9-2 0 16,0-4 0-16,3 2 0 0,7-1 0 0,3-3 0 15,4-1 0-15,-2 0 0 0,0-1 0 16,-1-3 0-16,3 1 0 0,-5 0 0 0,-5 1 0 16,3-2 0-16,-8 3 0 0,2-1 0 15,-3 0 0-15,-2-1 0 0,3 0 0 16,-7 2 0-16,3-1 0 0,-2-1-234 0,-8 3-566 15,9-3-142-15,-9 3 82 0,6-3-961 16,-6 3-1249-16</inkml:trace>
  <inkml:trace contextRef="#ctx0" brushRef="#br0" timeOffset="35911.15">25790 7004 5384 0,'-4'-7'97'0,"-2"2"46"15,4 2 53-15,2 3 36 0,-5-7 17 0,5 7-7 16,0 0-8-16,0 0 8 0,0 0-5 16,0 0-19-16,0 0-17 0,25 27-22 0,-16-15-14 15,0 5-31-15,2 1-96 0,-4 0-38 16,-2 3 0-16,1-1 0 0,-4-2 0 0,0-1 0 16,0 0 0-16,-2 0 0 0,0-3 0 15,-2-1 0-15,2-2 0 0,0 0 0 0,-2-4 0 16,2 0 0-16,0-7 0 0,0 0 0 15,0 0 0-15,0 0 0 0,0 0 0 0,19-27 0 16,-2 0 0-16,0 2 0 16,5 2 0-16,-4 0 0 0,0 8 0 0,-4 3 0 15,0 3 0-15,-1 2 0 0,3 4 0 16,-3-1 0-16,1 6 0 0,-14-2 0 0,24 9 0 16,-10-1 0-16,-3 3 0 0,1 1 0 15,-3 0 0-15,0 3 0 0,0-3 0 0,0 3 0 16,-4 0 0-16,1-3 0 0,-1 1 0 15,1-3 0-15,-1 1 0 0,-4-4 0 0,3 1 0 16,-2-1 0-16,2 0 0 0,-2-2 0 16,-2-5 0-16,1 7 0 0,-1-7-812 0,0 0-156 15,4 5 100-15,-4-5-1017 0,0 0-1309 16</inkml:trace>
  <inkml:trace contextRef="#ctx0" brushRef="#br0" timeOffset="36195.75">26161 6884 5584 0,'-7'-17'79'0,"3"3"65"0,2 0 63 0,0 1 50 0,4 2 34 0,0-1 7 15,2 2-16-15,6 0-22 0,-3 1-25 0,6 2-18 16,-3 4-19-16,5 3-59 0,1 2-139 16,-3 4 0-16,1 3 0 0,-2 5 0 15,-1 3 0-15,-3 4 0 0,-5 3 0 0,-1 2 0 16,-11 9 0-16,2 3 0 0,-4 0 0 15,-3-4 0-15,5-1 0 0,-1-4 0 16,0-9 0-16,7-2 0 0,-3-5 0 0,2-2 0 16,4-1 0-16,0-4 0 0,4 0 0 0,2-3 0 15,-6-3 0-15,19 2 0 0,-4-6 0 16,0 0 0-16,7-2 0 0,-2-2 0 16,9-6 0-16,-3 2 0 0,5-5 0 0,-1 2-784 15,16-5-198-15,5 2 117 0,9-2-1026 16,0 11-1314-16</inkml:trace>
  <inkml:trace contextRef="#ctx0" brushRef="#br0" timeOffset="36426.61">27041 7159 5624 0,'-13'-2'136'0,"1"-2"60"16,12 4 49-16,-11-5 15 0,11 5 1 0,-2-10-13 15,2 10-20-15,12-12-23 0,1 4-23 16,8 2-20-16,0 0-26 0,11-3-50 0,2 0-66 16,-7 4-76-16,2 1-108 0,9 1-131 15,-8-1-148-15,4-4-164 0,-3 5-184 16,-6 1-9-16,-4-1 92 0,-6 3-695 16,-1 0-855-16</inkml:trace>
  <inkml:trace contextRef="#ctx0" brushRef="#br0" timeOffset="36664.85">27228 6922 3971 0,'-13'-20'121'16,"-1"2"53"-16,5 2 78 0,2 5 83 0,-4 0 58 15,6 4 31-15,-3-1 10 0,5 3 1 16,-1 0-30-16,4 5-52 0,-5-7-33 0,5 7 14 16,0 0-94-16,0 0-240 0,-3 36 0 15,6-14 0-15,0 16 0 0,5 3 0 0,-5 0 0 16,3 3 0-16,-2-1 0 15,2 0 0-15,-4 2 0 0,2-5 0 0,-3-1 0 16,1-2 0-16,-2-6 0 0,0-5 0 16,0-2 0-16,-2-3 0 0,2-4 0 0,0-2 0 15,0-3 0-15,4-3 0 0,-4-6-292 16,0-3-717-16,0 0 87 0,17-3 108 0,-17 3-939 16,23-20-1184-16</inkml:trace>
  <inkml:trace contextRef="#ctx0" brushRef="#br0" timeOffset="37213.15">27707 6918 5307 0,'-2'-15'171'0,"4"0"4"0,1 2 29 0,5 3 31 16,-1-2 20-16,3 2 0 0,3 2-24 15,0-1-19-15,5 4-25 0,-4-1-20 0,6 3-16 16,-3 3-15-16,2 0-16 0,-2 3-13 16,0 3-9-16,-3 1-10 0,-3 3-9 0,-4 2-66 15,0 0-13-15,-5 5 0 0,-2 0 0 16,-4 5 0-16,-6 7 0 0,-3 4 0 0,-5 0 0 16,3-1 0-16,-2-3 0 15,4-4 0-15,3-7 0 0,2-2 0 0,5-4 0 16,-3-1 0-16,4-5 0 0,1 0 0 15,1-6 0-15,1 15 0 0,3-9 0 0,3 0 0 16,5-1 0-16,1 1 0 0,0-3 0 16,3 5 0-16,-3-1 0 0,3 0 0 0,-3 1 0 15,-1 2 0-15,1 0 0 0,-4 3 0 16,1-2 0-16,-5 3 0 0,1 0 0 0,-2 2 0 16,-2-3 0-16,-4 3 0 0,-4 2 0 15,1-1 0-15,-5 1 0 0,-2-1 0 0,1-2 0 16,-6 6 0-16,2-4 0 15,1-5 0-15,-3 3 0 0,4-6 0 0,-2 1 0 16,-3-1 0-16,5 0 0 0,-1-3 0 16,2-1 0-16,0 0 0 0,0 1 0 0,1-2 0 15,2 1 0-15,-3-4 0 0,5 3 0 16,-2-3 0-16,-2 1 0 0,11-2 0 0,-16 1 0 16,16-1 0-16,-14-1 0 0,14 1 0 15,-13-5 0-15,13 5 0 0,-7-7-642 0,7 7-330 16,-2-5-1265-16,2 5-1639 0</inkml:trace>
  <inkml:trace contextRef="#ctx0" brushRef="#br0" timeOffset="38630.6">28786 7107 5639 0,'-12'3'-106'16,"9"-1"85"-16,3-2 51 0,-10 3 43 15,10-3 55-15,0 0 63 0,0 0 55 0,0 0 43 16,0 0 7-16,0 0-7 0,0 0-19 16,0 0-26-16,24-18-25 0,-4 9-23 0,12-1-21 15,2 2-142-15,3-3-33 0,-1-1 0 16,0 3 0-16,-1 1 0 0,-5-2 0 15,-3 3-196-15,-6-2-266 0,-1 2-163 0,-4 2-183 16,1-1-43-16,-5 4 100 0,-5 0-779 16,-7 2-974-16</inkml:trace>
  <inkml:trace contextRef="#ctx0" brushRef="#br0" timeOffset="38881.96">28798 7265 4464 0,'-15'10'164'0,"1"-5"36"15,6-2 35-15,-1 0 77 0,9-3 49 0,-8 6 35 16,8-6 28-16,0 0-7 0,-6 4-16 16,6-4-30-16,0 0-36 0,0 0-224 15,38-7-111-15,-15 1 0 0,13 0 0 16,0 1 0-16,3-2 0 0,-5 1 0 0,-5 1 0 16,-4 2 0-16,-8-1 0 0,0 3 0 15,-2-1 0-15,-1 0 0 0,-5 2 0 0,-2-2 0 16,-7 2 0-16,16-1 0 0,-16 1-353 15,9-3-157-15,-9 3-150 0,0 0-204 16,2-5 51-16,-2 5 89 0,-2-9-727 0,2 9-901 16</inkml:trace>
  <inkml:trace contextRef="#ctx0" brushRef="#br0" timeOffset="39680.51">28944 6822 3883 0,'-7'-8'-73'0,"-1"0"16"0,-2 3 14 0,7-1 30 16,-5 1 41-16,5 0 40 0,3 5 38 15,-9-9 12-15,7 5-5 0,2 4-7 16,-3-5-16-16,3 5-12 0,0 0-6 0,0 0 12 16,0 0 27-16,0 0 32 0,21 32 15 15,-4-5 8-15,9 11 13 0,3 2 22 0,0 5 18 16,3 2 4-16,0-3-6 0,1 2-9 16,-1-3-9-16,0 0-7 0,-3-2-11 15,0-1-1-15,-6-4-8 0,-10-5 2 16,-3 0-2-16,-5-4 3 0,-6 1-10 0,-10 4-10 15,-9 9-114-15,-10-1-41 0,-6-3 0 16,-7-1 0-16,-2 0 0 0,-1-3 0 16,0-4 0-16,2-2 0 0,-1-2 0 0,11-10 0 15,3 0 0-15,8-5-99 0,4-3-297 16,4-3-135-16,2-4-128 0,5-1-175 0,0-7 35 16,4 0 82-16,4-4-697 0,2-2-864 15</inkml:trace>
  <inkml:trace contextRef="#ctx0" brushRef="#br0" timeOffset="41033.41">30141 7063 3689 0,'-4'3'-101'0,"4"-3"44"15,0 0 37-15,-6 6 44 0,6-6 61 0,0 0 48 16,0 0 44-16,0 0 45 0,-6 6 28 16,6-6 33-16,0 0 32 0,0 0 17 0,0 0 1 15,0 0-21-15,0 0-18 0,-6-17-7 16,8 8-6-16,2-2-17 0,0 2-17 0,4-3-19 16,-1-2-18-16,6-2-17 0,1 1-11 15,1 1-154-15,-1 0-28 0,1 3 0 0,-1 2 0 16,-2 4 0-16,3 0 0 0,1 3 0 15,-1 2 0-15,4 3 0 0,1 4 0 16,0 4 0-16,3 6 0 0,0 4 0 16,-5 1 0-16,2 2 0 0,-4 3 0 0,-7-3 0 15,0 4 0-15,-5-6 0 0,-1-2 0 16,-1-2 0-16,1-3 0 0,-1-1 0 0,-2-4 0 16,2 1 0-16,0-2 0 0,-2-2 0 15,0-7 0-15,1 13 0 0,-1-13 0 16,0 0 0-16,0 0 0 0,0 0 0 0,0 0 0 15,8-30 0-15,-3 10 0 0,7-9 0 16,1-1 0-16,-2 3 0 0,7 1 0 0,-5 7 0 16,-1 2 0-16,-1 4 0 0,1-1 0 15,-1 5 0-15,2-1 0 0,-1 5 0 0,1 1 0 16,1 3 0-16,-3 1 0 0,-11 0 0 16,29 6 0-16,-18 3 0 0,3-1 0 0,-3 5 0 15,-2 2 0-15,3 1 0 0,-5 3 0 16,2-1 0-16,-3 1 0 0,1 2 0 15,-2-1 0-15,-3-4 0 0,0 1 0 16,0-2 0-16,-1-2 0 0,-1-2 0 0,0 2 0 16,2-6 0-16,0 6 0 0,-2-7 0 15,2 3 0-15,-2-9-611 0,2 9-388 0,-2-9 94 16,0 0-1025-16,0 0-1352 0</inkml:trace>
  <inkml:trace contextRef="#ctx0" brushRef="#br0" timeOffset="41359.51">30895 6543 5635 0,'-8'-10'14'0,"1"1"45"0,3 2 47 0,-1 0 43 0,5 7 32 16,2-14 10-16,5 9 3 0,0 0-13 16,2 0-15-16,3 5-16 0,-12 0-12 15,31 4-14-15,-16 2-7 0,0 5-6 0,2 2 11 16,-1 10 22-16,-5 1 18 0,-7-2 25 15,-3 2-127-15,-2 2-60 0,-3-2 0 16,-4 8 0-16,3-6 0 0,-2-6 0 16,2 1 0-16,1-6 0 0,2 3 0 0,2-6 0 15,4 0 0-15,2 2 0 0,6-6 0 16,4 1 0-16,5-2 0 0,8-6 0 0,0 2 0 16,-1-6 0-16,14-2 0 0,-2 0 0 15,-2 0 0-15,2-2 0 0,-6 0 0 0,2 0-704 16,-9 0-280-16,-4 6-1228 0,-4-1-1615 15</inkml:trace>
  <inkml:trace contextRef="#ctx0" brushRef="#br0" timeOffset="44019.53">25721 9222 5550 0,'0'0'-320'0,"0"0"52"0,0 0 46 0,-3 6 55 16,3-6 59-16,0 0 60 0,0 0 54 0,-4 5 37 15,4-5 31-15,0 0 30 0,0 0 20 16,0 0 24-16,0 0 6 0,0 0-8 16,0 0-14-16,0 0-9 0,-2-20-4 0,6 10 1 15,-1-3-11-15,3-1-2 0,2-2-1 16,1-2-8-16,4-6-7 0,3 6-11 0,3-3-7 15,-4 6-7-15,5 2-7 0,-4 4-5 16,6 3 1-16,-2 4-13 0,3 2-6 16,11 8-3-16,0 1 4 0,1 8-8 15,-7 3-8-15,-1 2 7 0,-4 2 2 0,-4 2 18 16,-6-1 18-16,-2 4 7 0,-4-3 10 16,-5-2 0-16,-2-3 4 0,-4 1 3 0,-1-1-1 15,5-5 7-15,-1-3 18 0,-1-3 17 16,2-2 26-16,0 1 13 0,0-9-130 0,0 0-40 15,0 0 0-15,0 0 0 0,6-24 0 16,2 4 0-16,3-6 0 0,3 0 0 0,0-1 0 16,2 3 0-16,1 1 0 0,2 4 0 15,-2 0 0-15,-2 10 0 0,0 0 0 16,3 4 0-16,-2-1 0 0,0 8 0 16,4 0 0-16,-2 3 0 0,1 6 0 0,2-3 0 0,-4 4 0 15,1 0 0-15,-3 2 0 16,-3 1 0-16,2 0 0 0,-3-1 0 0,1-2 0 15,-4 0 0-15,-1 0 0 0,1-1 0 16,0-1 0-16,-4-2 0 0,-1-1 0 0,3 1-39 16,-2-5-445-16,-3 1-123 0,-1-4-166 15,0 0-88-15,0 0 94 0,0 0-818 0,20-11-1026 16</inkml:trace>
  <inkml:trace contextRef="#ctx0" brushRef="#br0" timeOffset="44209.82">26786 9098 4770 0,'0'0'148'0,"0"0"19"0,0 0 29 0,0 0 29 0,0 0 19 15,0 0-2-15,0 0-22 0,0 0-21 16,-3-12-19-16,14 8-23 0,10-3-17 0,-1 2-49 16,13-5-67-16,2 0-88 0,1 2-107 15,-2-3-141-15,0 1-167 0,-2 1-189 0,-5 2-96 16,-8 3 84-16,-4 3-635 0,-5 0-771 15</inkml:trace>
  <inkml:trace contextRef="#ctx0" brushRef="#br0" timeOffset="44451.36">26998 8919 3860 0,'-5'-5'118'0,"5"5"12"15,0 0 2-15,0 0 2 0,-2-4 21 0,2 4 25 16,0 0 9-16,0 0 9 0,27 8-11 15,-13-1-11-15,3 3-4 0,0 2-23 0,6 5-9 16,-6 0-7-16,-3-1-15 0,-3 2-3 16,-6 1-6-16,1 2-7 0,-4-4-12 15,-4 4-9-15,-2-1-15 0,-1-1-6 0,-4 0-2 16,-2-3-23-16,0-1-31 0,4-3-35 16,0-5-46-16,-4-1-66 0,4-2-100 15,0-4-113-15,7 0-131 0,-14-7-148 16,10-2-95-16,0-6 81 0,2 3-555 0,4-5-668 15</inkml:trace>
  <inkml:trace contextRef="#ctx0" brushRef="#br0" timeOffset="44999.71">27398 8863 3496 0,'5'-5'90'0,"1"0"11"0,0-1 16 15,-5 3 27-15,7-2 21 0,-8 5 19 16,12-7 4-16,-7 4-2 0,-5 3-2 15,20-2-4-15,-11 0-4 0,-9 2-4 16,25 4-1-16,-12-1 6 0,3 0 3 0,-2 2-4 16,2 0-10-16,-1 3-11 0,4 0-13 15,0 2-2-15,-2-1-10 0,5-2-6 0,-6 1 2 16,5-1-14-16,-4-2-7 0,2 1 1 16,1-5-20-16,-4 3-6 0,6-1-8 0,-6-2-6 15,2-1-4-15,-2 0-10 0,-2-1-2 16,-3-1-5-16,3 1-6 0,-3-1-3 15,1 0-3-15,-2-1 0 0,-3 2-3 16,0-5-4-16,2 2 5 0,-9 4-9 0,9-6 7 16,-9 6-23-16,2-7-6 0,-2 7 0 0,0 0 0 15,-13-5 0-15,13 5 0 0,-32 7 0 16,-2 3 0-16,-2 4 0 0,-11 5 0 16,-5 5 0-16,-1-1 0 0,-4 5 0 15,0 1 0-15,2-1 0 0,-1-3 0 0,8-4 0 16,14-6 0-16,4-3 0 0,8-2 0 15,2-2 0-15,2-5 0 0,7-3 0 0,4-2 0 16,-2-3 0-16,2-2 0 0,7-3 0 16,0 0 0-16,7-6 0 0,2 0 0 0,4-1 0 15,6-3 0-15,3-1 0 0,0 2 0 16,3 3 0-16,0 0 0 0,-4 4 0 0,-4 2 0 16,-4 3 0-16,0 2 0 15,-2-1 0-15,-2 3 0 0,-9 3-96 0,0 0-247 16,0 0-103-16,0 0-124 0,0 0-176 15,0 0-84-15,-25 21 82 0,11-13-753 0,1 0-946 16</inkml:trace>
  <inkml:trace contextRef="#ctx0" brushRef="#br0" timeOffset="46204.62">29339 8667 4073 0,'0'0'-52'15,"2"-7"53"-15,-2 1 66 0,0 6 53 16,0 0 41-16,0 0 28 0,0-12 13 0,0 12 1 15,0 0-16-15,0 0-20 0,0 0-15 16,0 0 4-16,0 0 7 0,0 0 6 16,-4 27-16-16,6-11-7 0,0 2-18 0,-2 1-8 15,0 2-11-15,0-2-9 0,2 0-6 16,-2-1-5-16,1 2-11 0,-1-4-2 0,0-2 3 16,0 0 15-16,-1-5 17 0,2 2 24 15,-1-2 19-15,0-2 26 0,0-7 24 16,0 8-21-16,0-8-183 0,0 0 0 15,0 0 0-15,0 0 0 0,-7-29 0 0,7 4 0 16,2-17 0-16,3-16 0 0,5-7 0 16,-1 2 0-16,3-1 0 0,3 2 0 0,0 5 0 15,4 5 0-15,-3 7 0 0,-5 14 0 16,4 4 0-16,-4 8 0 0,1 7 0 0,1 5 0 16,-2 5-80-16,3 2-407 0,3 6-111 15,-3 0-139-15,1 6-131 0,-3 2 82 0,4 12-790 16,-8 5-1019-16</inkml:trace>
  <inkml:trace contextRef="#ctx0" brushRef="#br0" timeOffset="46407.18">29282 8779 4612 0,'-14'-7'18'0,"4"2"45"0,3 3 50 15,2-1 26-15,5 3 11 0,-9-5-3 16,9 5-13-16,-2-7-16 0,2 7-13 0,11-7-12 15,1 0-11-15,8 0-24 0,0 0-62 16,14-1-81-16,3-2-111 0,5 2-137 0,1 0-171 16,11-3-200-16,-13 6 67 0,2-2 63 15,-5 3-377-15,-8 3-429 0</inkml:trace>
  <inkml:trace contextRef="#ctx0" brushRef="#br0" timeOffset="46679.34">29901 8232 2901 0,'-13'-8'131'0,"6"4"1"16,-2 3 7-16,9 1 16 0,-20 5 23 0,8 4 20 16,-4 5 10-16,-4 10 3 0,-4 4-10 15,7 4-9-15,4 1-12 0,2 3-8 0,1 2-14 16,2-4-11-16,5 2-14 15,1-9-15-15,2-1-12 0,2-2-10 0,1-2-9 16,1-1-8-16,3-2-14 0,2-1-28 16,-2-4-43-16,0 0-50 0,1-3-61 15,-2-1-69-15,4-2-82 0,-1-3-70 0,-4-3-84 16,6-2-100-16,-11 0-119 0,18-5 55 16,-10-2-394-16,3-2-458 0</inkml:trace>
  <inkml:trace contextRef="#ctx0" brushRef="#br0" timeOffset="46991.83">29948 8525 2818 0,'1'-12'79'0,"4"0"47"0,-3 5 41 0,0-1 29 16,-2 8 16-16,2-9 2 0,-2 9-11 16,0 0 4-16,5-5 4 0,-5 5-3 15,0 0-6-15,0 0-14 0,33 12-14 0,-24-4-15 16,3-1-3-16,-3 2-15 0,0 3-1 16,1-2-3-16,-4 2-13 0,0 0-7 15,-3-2-1-15,1 2-10 0,-2-1-11 0,0-3 2 16,-1 1-4-16,-1 0-20 0,0-9 2 15,5 12-7-15,-5-12 17 0,2 4-6 0,-2-4-11 16,0 0 7-16,0 0-17 0,13-25-9 16,-8 11-5-16,6 0 1 0,-2-1-8 0,0 3-5 15,0 2-7-15,1-1-2 16,0 7-1-16,-1-1-6 0,1 3-4 0,-10 2-3 16,20 2 3-16,-8 1 2 0,-1 3-9 15,3 1-1-15,-3 2-34 0,0 0-33 0,2-1-52 16,-4 2-56-16,2 2-66 0,-5-5-77 15,2 2-78-15,-1-2-71 0,-1 1-76 16,-5-1-161-16,-1 1-4 0,0 1 78 0,0-2-484 16,0-7-578-16</inkml:trace>
  <inkml:trace contextRef="#ctx0" brushRef="#br0" timeOffset="47200.02">30439 8226 3171 0,'12'-29'99'15,"-4"7"61"-15,-3 6 43 0,1 5 35 16,-5-1 17-16,4 5 1 0,-3 2-3 15,-2 5 28-15,0 0 21 0,0 0 4 16,15 21-11-16,-12-1-14 0,1 4-21 16,3 13-19-16,-6 3-25 0,3 0-26 0,-2 4-16 15,-2 2-24-15,-2 0-28 0,-2 0-44 16,3 8-67-16,-4-9-56 0,-1-4-68 0,3 0-78 16,-1-2-87-16,-2 1-95 0,3-6-100 15,-6-1-149-15,6-6-148 0,-5-6 63 0,5-1-643 16,-1-4-806-16</inkml:trace>
  <inkml:trace contextRef="#ctx0" brushRef="#br0" timeOffset="47533.34">29316 9367 4131 0,'-34'5'168'15,"5"-3"17"-15,8-1 20 0,4 2 31 0,1-3 25 16,7 1 0-16,2 1-12 0,7-2 4 16,0 0-2-16,0 0-10 0,56-6-25 15,13-2-25-15,38-8-7 0,16-2-22 16,10-3-25-16,7-4-42 0,-5 1-46 0,-7 1-6 16,-7 1-5-16,-4-1-9 0,-14 6-9 15,-31 2-22-15,-11 1-13 0,-17 4-8 0,-6 3-1 16,-12 2 0-16,-5 0-13 0,-5 3-22 15,-3-1-35-15,-2 1-46 0,-4 0-57 16,-7 2-72-16,7-2-88 0,-7 2-116 0,0 0-146 16,0 0-139-16,0 0 74 0,-27 21-619 15,6-4-760-15</inkml:trace>
  <inkml:trace contextRef="#ctx0" brushRef="#br0" timeOffset="48072.51">29885 9655 3543 0,'-9'-7'173'0,"1"1"6"16,-1 1-16-16,9 5-13 0,-14-4 3 0,14 4 23 15,0 0 22-15,-23 13 16 0,12-2 7 16,-2 4-4-16,1 2-13 0,3 2-4 0,0 1-14 15,2-3-9-15,1 1-14 0,5-1-8 16,1-3-16-16,1 0-8 0,5-1-3 0,1-1-12 16,0-5-9-16,4 2-8 15,1-6-11-15,1-3-5 0,0 0-8 0,4-5-11 16,-4-2-5-16,9-3-8 0,3-8-7 16,-6 0-4-16,-1-4-8 0,-7 1-1 0,3-5-5 15,-8 2-8-15,-1 1 0 0,-5-2-6 16,0 7 5-16,0 0-7 0,0 5-1 0,0 1-8 15,0 3-3-15,0 5-6 0,0 4 7 16,0 0-1-16,-7 20 8 0,3 2-6 16,1 14 0-16,1 7-1 0,0 2-1 0,2 15 0 15,2-1 3-15,-2 3 1 0,4 1 2 16,-1 1 1-16,5 0 19 0,-1-3 9 16,-1-1 19-16,2-5 22 0,-4-12 31 15,-3 0-72-15,-1-5-33 16,-1-2 0-16,-5-4 0 0,-3-1 0 0,-3-4 0 0,-3-3 0 15,-4-3 0-15,-5-2 0 0,-1-5 0 0,2-6 0 16,-2-3 0-16,-4-3 0 0,-13-4 0 16,0-3 0-16,-11-9 0 0,3-3 0 0,4-2 0 15,3-3 0-15,5-2 0 0,7 7 0 16,6 0 0-16,8 3 0 0,2 4 0 0,4 1 0 16,1 4 0-16,2-1 0 15,3 0-620-15,3-1-237 0,2 0-47 0,4-2 97 16,1 0-895-16,8-7-1135 0</inkml:trace>
  <inkml:trace contextRef="#ctx0" brushRef="#br0" timeOffset="48346.67">30263 9413 5056 0,'-11'-13'78'0,"4"6"14"16,0 2 30-16,7 5 35 0,-22 5 37 0,11 3 4 15,-8 15 13-15,1 4-1 16,6 5-14-16,-1 4-15 0,2 2-17 0,6 4-17 16,3-1-16-16,2-2-10 0,4-1-16 15,1-2-12-15,5 0-10 0,0-4-25 0,1-3-46 16,1-6-57-16,-5-4-73 0,2-5-60 16,2-3-70-16,-6-2-70 0,2-4-80 0,1 0-75 15,-2-5-88-15,-6 0-133 0,0 0-1 16,22-17 80-16,-13 0-496 0,4-9-580 0</inkml:trace>
  <inkml:trace contextRef="#ctx0" brushRef="#br0" timeOffset="48675.66">30373 9587 3252 0,'1'-12'155'0,"1"1"44"0,0 4 38 15,-2 0 24-15,0 7 23 0,2-8 25 16,-2 8 5-16,0 0 2 0,0 0 20 0,0 0-6 16,0 0-11-16,0 0-20 15,16 24-28-15,-11-12-23 0,3 2-22 0,0 1-18 0,-2 0-20 16,-1 0-15-16,-1-2-13 15,-1 2-54-15,1-2-106 0,1-1 0 0,-3 1 0 16,-2-3 0-16,1 1 0 0,-1-3 0 16,2-1 0-16,-2-7 0 0,4 12 0 0,-4-12 0 15,4 4 0-15,-4-4 0 0,0 0 0 16,13-15 0-16,-3 7 0 0,-3 1 0 0,2-1 0 16,3 1 0-16,-2 2 0 0,1 1 0 15,-11 4 0-15,21 0 0 0,-8 4 0 16,1 2 0-16,-1 3 0 15,2 3 0-15,0 1 0 0,-1 3 0 0,1 1 0 0,-3-3 0 16,3 2 0-16,2 4 0 0,-4-3 0 16,-2-2 0-16,-1-6 0 0,-2 3-78 15,-1-3-345-15,0-2-83 0,-2-2-92 0,1 0-150 16,-4-1-70-16,-2-4 87 0,0 0-728 16,0 0-907-16</inkml:trace>
  <inkml:trace contextRef="#ctx0" brushRef="#br0" timeOffset="49185.48">30724 9490 4469 0,'-11'-12'197'0,"8"4"16"0,-3 3 35 0,4-2 29 15,2 7 22-15,-5-9 6 0,5 9-10 0,0 0 7 16,0 0 1-16,0 0 3 0,30 25-14 16,-8-4-20-16,7 14-26 0,-2 3-79 0,0 4-167 15,-4-2 0-15,-2 4 0 16,-1 1 0-16,-4 3 0 0,-1 0 0 0,-3 0 0 15,-7-8 0-15,-1-1 0 0,0-1 0 16,-4-7 0-16,-2-6 0 0,0-2 0 0,-2-5 0 16,4 2 0-16,-3-7 0 0,1-1 0 15,-3-2 0-15,2-1 0 0,-1-2 0 0,-2-2 0 16,6-5-24-16,0 0-786 0,0 0-155 16,-19-15 97-16,15 8 89 0,2-4-835 0,2-3-1053 15</inkml:trace>
  <inkml:trace contextRef="#ctx0" brushRef="#br0" timeOffset="49497">31127 9125 4798 0,'-14'-1'95'0,"3"-1"25"15,11 2 34-15,-11-4 33 0,11 4 35 0,0 0 24 16,-8-5 2-16,8 5-10 0,0 0-7 16,29-15-23-16,-6 9-23 0,9-4-21 0,2 5-20 15,0-2-29-15,-3 4-56 16,-6-2-76-16,0 1-93 0,-2 3-102 0,-6-3-105 15,4 2-138-15,-5 1-144 0,-2-3-200 16,-1 2 62-16,-3 2 81 0,-10 0-539 0,0 0-658 16</inkml:trace>
  <inkml:trace contextRef="#ctx0" brushRef="#br0" timeOffset="49744.78">31053 9287 3707 0,'-12'5'267'15,"5"-2"43"-15,-1 1 46 0,8-4 39 0,-8 5 44 16,8-5 41-16,0 0 32 0,0 0-4 16,0 0-22-16,0 0-38 0,0 0-165 0,59-17-283 15,-19 9 0-15,3 1 0 0,7-2 0 16,6 0 0-16,-10 2 0 0,-4 2 0 16,-3 1 0-16,-8 1 0 0,-6 0 0 0,-8 1 0 15,0 0 0-15,-1 2 0 0,-5-2 0 0,1 1 0 16,-5 1 0-16,-7 0 0 0,13-3 0 15,-13 3 0-15,0 0 0 0,0 0 0 16,0 0-692-16,0 0-284 0,0 0 78 16,0 0 92-16,0 0-833 0,0 0-1077 0</inkml:trace>
  <inkml:trace contextRef="#ctx0" brushRef="#br0" timeOffset="50461.53">31987 8797 4649 0,'-9'-4'31'0,"4"-1"9"0,5 5 25 0,-11-7 42 0,11 7 49 0,-8-7 48 0,8 7 30 16,-6-5 10-16,6 5 1 15,-4-7-14-15,4 7-20 0,0 0-21 0,-2-11-21 16,2 11-17-16,0 0-14 0,9-9-15 16,-9 9-10-16,9-6-8 0,-9 6-6 0,7-4-5 15,-7 4-2-15,0 0-5 0,7-5 3 16,-7 5 1-16,0 0 9 0,0 0 13 0,0 0-95 16,18 18-18-16,-12-9 0 0,-1 7 0 15,1 6 0-15,0-3 0 0,3 12 0 0,1 3 0 16,2 1 0-16,-3 3 0 0,2-2 0 15,-1-2 0-15,1 0 0 0,-2-3 0 0,-1-5 0 16,-2-7 0-16,0-3 0 0,-1 0 0 16,-1-5 0-16,-2 0 0 0,2 0 0 15,-3-2 0-15,1-1 0 0,0-1 0 0,-2-7 0 16,3 12 0-16,-3-12 0 0,0 8 0 16,0-8 0-16,-7 7 0 0,-2-2 0 15,0-1 0-15,-9 2 0 0,4-5 0 0,-2 1 0 16,1 1 0-16,-1-1 0 0,4-1 0 15,0 1 0-15,12-2 0 0,-17 1 0 0,17-1 0 16,0 0 0-16,-20 0 0 0,20 0 0 16,0 0 0-16,0 0 0 0,0 0 0 15,0 0 0-15,50-9 0 0,-14 3 0 0,4 1 0 16,-1 0 0-16,-1 0 0 0,-6 1 0 16,-7 1 0-16,-5 1 0 0,0 1 0 15,-5-1 0-15,-2 0 0 0,0 0 0 0,-1 1-409 16,-2 1-621-16,-10 0 111 0,0 0-1065 15,23 1-1401-15</inkml:trace>
  <inkml:trace contextRef="#ctx0" brushRef="#br0" timeOffset="84122.28">32145 8810 1497 0,'0'0'269'0,"0"-9"-57"0,0 9-51 16,-2-8-11-16,2 8-5 0,-4-9-9 16,4 9-5-16,-7-9-2 0,4 4-1 15,3 5 7-15,-9-10-7 0,3 4-6 0,6 6 3 16,-12-6-12-16,5 3 1 0,7 3-8 16,-17-3-5-16,17 3 5 0,-25 1 3 15,7 4 2-15,-2 1 4 0,1 5 3 16,-10 6 3-16,0 4 4 0,6 3 5 0,-1 3 10 15,-1 8 17-15,0 2 2 0,8 4 3 16,4-3-4-16,4 0-10 0,0 1-11 0,8 1-4 16,2-1-12-16,6 1-6 0,-2-4 3 15,10-2-13-15,5 5-14 0,-2-9 0 16,7-1-8-16,7 2-1 0,-1-11 3 0,-3-4 4 16,9-3-2-16,3-4-3 0,0-6-4 15,1-4-2-15,2-4-2 0,-1-5-5 0,-3 1 2 16,7-10 1-16,-4-4 3 0,-4-2-7 15,-5-7-4-15,-5-6-6 0,-3-4-5 0,-8-4-7 16,-2-4-2-16,-3 0-9 0,-10 4-3 16,-2 3-4-16,-4 0-4 0,-10-6-18 15,2 2-8-15,-8 6 0 0,-3 2 0 16,-6 6 0-16,-5 2 0 0,-4 4 0 0,-1 7 0 16,-8 2 0-16,8 8 0 0,-5 2 0 15,0 4 0-15,2 4 0 0,0 4 0 0,-2 1 0 16,1 3 0-16,-5 8 0 0,3-1 0 15,2 6 0-15,4 1 0 0,10 0 0 16,2 1 0-16,2 0 0 0,5 5 0 0,0 1 0 16,6 0 0-16,-2 2 0 0,9 5 0 15,-1 0 0-15,3 2 0 0,5-1 0 0,0 3 0 16,9-2 0-16,2 1 0 0,7 6 0 16,4-3 0-16,8-2 0 0,7-2 0 0,1-5 0 15,0-1 0-15,2-7 0 16,2-2 0-16,-6-8 0 0,0-3 0 0,2-4 0 15,3-5 0-15,0-5 0 0,3-5 0 16,-2-3 0-16,7-4 0 0,-5-6 0 0,0-3 0 16,-8-4 0-16,-4-4 0 0,-3-8 0 15,-6-4 0-15,-5-9 0 0,-9-1 0 0,-9-3 0 16,-4-7 0-16,-10 3 0 0,-4 2 0 16,-11 3 0-16,-5 9 0 0,-5 7 0 15,-4 6 0-15,-9 10 0 0,1 8 0 16,-6 8 0-16,9 7-7 0,-15 7-159 15,6 7-66-15,0 7-83 0,0 2-116 0,7 5-138 0,3 1-200 16,5 2-50-16,7 0 75 16,7 2-664-16,8-3-859 0</inkml:trace>
  <inkml:trace contextRef="#ctx0" brushRef="#br0" timeOffset="89385.51">30346 7608 3628 0,'-27'0'-142'0,"-1"1"38"0,5 1 35 0,-2 0 29 15,4-1 24-15,3 1 30 0,-2-2 32 16,5 2 30-16,3-2 20 0,12 0 17 0,-18 2 13 15,18-2 7 1,0 0 0-16,0 0-6 0,0 0-8 0,66-19-9 0,-10 7-10 16,0 0-12-16,7 0-10 0,1 0-7 15,-4-2-5-15,-1 2-10 0,-7-2-4 16,-13 4-5-16,2 0-5 0,-9 1 0 0,-5 3-9 16,-7 0 1-16,-2 1-5 0,-5 2-3 15,1-1 2-15,-5 1-4 0,-9 3-6 0,11-4-3 16,-11 4-4-16,0 0 0 0,0 0-1 15,0 0 1-15,-43 14 1 0,20-7-3 0,-15 1 1 16,-2 1 0-16,-2-2-1 16,2 2-4-16,4-5 6 0,7 2 6 0,8-3 15 15,4 1 11-15,3-3 12 0,7 1 16 16,7-2 9-16,0 0 1 0,0 0 0 0,0 0 1 16,0 0 2-16,0 0 0 0,15-20-7 15,-3 13-5-15,1-2 0 0,1 0-4 16,-1 3-4-16,0-2-14 0,-2 2-1 0,1 1-11 15,-2 1-44-15,-1-1-67 0,0 3-79 16,0-1-100-16,-9 3-112 0,12-2-128 0,-12 2-215 16,13 2 5-16,-13-2 81 0,0 0-447 15,0 0-539-15</inkml:trace>
  <inkml:trace contextRef="#ctx0" brushRef="#br0" timeOffset="90081.42">26098 8217 3114 0,'-29'-2'0'0,"4"2"25"0,3-2 28 15,7 0 60-15,5-1 43 0,3-2-15 16,3-1-3-16,10-3 2 0,17-14 4 0,20-4 6 15,34-8-7-15,22-1-11 0,13 2-13 16,18 2-12-16,7 2-10 0,0 3-11 0,-5 3-8 16,-9 1-14-16,-10 7-28 0,-35 5-24 15,-12 2-25-15,-18 4-34 0,-8 2-22 0,-13 3-6 16,-11 3 3-16,-6 2 5 0,-10 3-2 16,-10 2 5-16,-14 5 13 0,-8 4 3 15,-20 3 2-15,-9 0 3 0,-28 7 7 16,-7 1-1-16,-4-3 5 0,-4-1 8 0,5-2 10 15,4-3 24-15,27-10 18 0,5 2 17 16,21-5 17-16,11-3 9 0,11-3 3 0,6-2-6 16,8-2-8-16,6 2-3 0,18-17-4 15,14 0-8-15,21-7-2 0,27-9-4 0,10 4-8 16,3 0-3-16,1 4-5 0,-5 0-29 16,-19 9-65-16,-7 4-81 0,-6 1-81 0,-10 4-67 15,-9 4-68-15,-10 1-115 0,-9 2-83 16,-7 2 38-16,-5 1-245 0,-5 2-261 15</inkml:trace>
  <inkml:trace contextRef="#ctx0" brushRef="#br0" timeOffset="94266.45">15136 7640 1987 0,'-5'4'307'0,"-3"-1"-83"0,8-3-19 0,-13 2 27 0,13-2 8 0,-14 0 0 16,14 0-10-16,0 0-4 0,-12-5 12 15,6 3 2-15,6 2 6 0,-8-9-11 16,2 3-5-16,4-1-7 0,0-2 1 15,2-1-16-15,0-2-15 0,4 0-19 0,3-2-14 16,4-3-18-16,0 0-17 0,8-4-14 16,1 2-8-16,5 4-9 0,-1 3-7 0,-1 6-17 15,-1-2-19-15,3 6-4 0,0 4-9 16,-2 3-3-16,-3 4-5 0,3 10 3 0,-3 6-4 16,-9 3-3-16,-8 5-4 0,-5 1 2 15,-5 5 1-15,-9 4 28 0,-4 0 8 0,3 0 21 16,2-8 20-16,-3-1 22 0,3-3 16 15,0-4 12-15,5-8-29 0,1-4-123 16,5-3 0-16,-2-3 0 0,2 1 0 16,4-1 0-16,0-2 0 0,0-7 0 0,10 9 0 15,-2-3 0-15,5-5 0 0,4-1 0 16,4 0 0-16,4-1 0 0,3-3 0 0,-1 1 0 16,13-2 0-16,-1 0 0 0,-12 1 0 15,0-1 0-15,-6 3 0 0,-3-1 0 0,-3 1 0 16,-2 0 0-16,1 1 0 0,-5 1 0 15,-9 0 0-15,15-2 0 0,-15 2 0 0,0 0 0 16,12 0-74-16,-12 0-542 0,0 0-116 16,0 0-167-16,0 0 72 0,0 0 88 15,0 0-725-15,0 0-912 0</inkml:trace>
  <inkml:trace contextRef="#ctx0" brushRef="#br0" timeOffset="94868.38">15742 7704 4312 0,'-7'-5'53'0,"-2"-3"47"0,0 3 43 0,4-3 35 16,-1 1 29-16,2-1 26 0,1-1 10 15,-1-1-2-15,2 1-9 0,2-1-8 0,2-2-7 16,2 2-14-16,-1-1-11 0,3-2-13 16,1 3-18-16,5 0-11 0,1 2-19 15,3 3-9-15,-1 5-15 0,4 0-10 0,3 5-4 16,9 5-9-16,-3 4-13 0,1 1-4 16,-4 6-6-16,-2 0-7 0,-2 3-18 0,-4 1-36 15,-3 0 0-15,-5-3 0 16,-1-2 0-16,-5-3 0 0,-1 0 0 0,2 1 0 15,-4-1 0-15,2-3 0 0,-4-2 0 0,4-4 0 16,-2 2 0-16,-2-2 0 0,4-2 0 16,-2-6 0-16,0 0 0 0,0 0 0 15,0 0 0-15,0 0 0 0,4-24 0 0,2 2 0 16,3-9 0-16,7-2 0 0,0-1 0 16,4 4 0-16,-4 0 0 0,6 1 0 0,-1 3 0 15,-1 2 0-15,3 6 0 0,0-2 0 16,-8 11 0-16,5 2 0 0,-4 5 0 0,0 2 0 15,2 3 0-15,-4 5 0 16,2 4 0-16,4 8 0 0,-2 4 0 0,-5 1 0 0,-6-2 0 16,3 0 0-16,-6 0 0 15,3 9 0-15,-1-1 0 0,-1 1 0 0,0-7 0 16,-3-4 0-16,2-5 0 0,-1-1 0 16,-1-2 0-16,0-1 0 0,2-2 0 0,-1-1 0 15,-1-1 0-15,0-2 0 0,0-1 0 16,-2-5 0-16,0 0 0 0,10 0 0 0,-10 0 0 15,0 0 0-15,11-14-380 0,-7 7-609 16,0 0 78-16,-3 0 107 0,4-4-933 0,1 4-1169 16</inkml:trace>
  <inkml:trace contextRef="#ctx0" brushRef="#br0" timeOffset="95232.11">17070 7525 5024 0,'-15'-1'-14'0,"15"1"66"0,0 0 65 0,0 0 62 0,-21 0 52 15,21 0 39-15,0 0 37 16,0 0 19-16,0 0 11 0,-13-2-1 0,13 2-22 16,0 0-6-16,0 0-3 0,0 0-206 15,0 0-99-15,0 0 0 0,0 0 0 0,30-7 0 16,-11 2 0-16,2 1 0 0,2-4 0 16,-1 3 0-16,1-2 0 0,0 0 0 0,1 0 0 15,-4 2 0-15,-3 2 0 0,-2-3 0 16,1 4 0-16,-3-2 0 0,-1 0-114 0,-5 4-590 15,1-3-184-15,-8 3 16 0,0 0 85 16,0 0-854-16,13 7-1080 0</inkml:trace>
  <inkml:trace contextRef="#ctx0" brushRef="#br0" timeOffset="95477.04">17093 7748 4630 0,'-8'2'288'0,"5"1"60"0,3-3 43 0,0 0 30 16,0 0 27-16,0 0-9 0,0 0-7 16,0 0-21-16,0 0-32 0,0 0-375 0,41-8-4 15,-18 3 0-15,1 0 0 0,-1-1 0 16,-1 3 0-16,-1-2 0 0,-3 1 0 0,-4 1 0 16,-1 0 0-16,-2 1 0 15,0-1 0-15,-2 3 0 0,-9 0 0 0,12-4 0 16,-12 4 0-16,7-3 0 0,-7 3-396 15,0 0-587-15,0 0 71 0,0 0 98 0,0 0-916 16,0 0-1162-16</inkml:trace>
  <inkml:trace contextRef="#ctx0" brushRef="#br0" timeOffset="97254.64">13968 8233 1856 0,'-9'-7'592'0,"9"7"-238"0,-9-2-140 15,9 2-60-15,0 0-47 16,0 0 13-16,-18 9 16 0,15 7-4 0,-1 1 15 0,-1 16 2 16,1 3-5-16,2 3-11 15,0 2-13-15,4 1-8 0,0-5-10 0,2 2-11 16,-3-4-5-16,3-6-6 0,0-6-1 15,-2-6-6-15,-1 0-3 0,1-4 8 0,-2-1 23 16,3 1 31-16,-3-5 32 0,0-4-4 16,0-4-10-16,0 0-13 0,0 0-19 0,0 0-2 15,-23-19-20-15,16-10-10 0,-4-6-6 16,2-4-12-16,4-19-6 0,-4-5-7 0,4-8-11 16,-3-3 2-16,7-3-11 0,-1 3 2 15,2 4-12-15,2 4-2 0,1 7-1 0,6 6-24 16,0 11-29-16,0 6-29 0,2 7-40 15,1 8-45-15,1 8-40 0,1 6-53 16,1 3-78-16,0 4-67 0,0 6-91 0,5 5-179 16,-2 9-4-16,-2 5 69 0,-7 2-451 15,-3 8-512-15</inkml:trace>
  <inkml:trace contextRef="#ctx0" brushRef="#br0" timeOffset="97444.64">13920 8395 2943 0,'-6'6'27'0,"4"-3"34"15,-2 0 30-15,4-3 20 0,0 0 13 16,0 0 22-16,0 0 1 0,0 0-8 0,12-28-14 16,-7 20-13-16,4-5-10 15,1 4-14-15,5-3-50 0,1-1-68 0,2 0-92 16,5-5-89-16,-5 3-131 0,4-2-221 0,1 0 37 16,-5 3 57-16,-3 3-208 0,-5-5-173 15</inkml:trace>
  <inkml:trace contextRef="#ctx0" brushRef="#br0" timeOffset="97937.5">14162 7753 2121 0,'0'-6'127'0,"0"6"-2"0,0 0 16 0,0 0 29 16,0 0 20-16,0 29 16 0,1-12-1 15,-1 5-3-15,6 11-5 0,-1 0-10 0,6 1-15 16,0 2-15-16,-2-2-16 0,7-1-11 15,-2-2-14-15,0-1-11 0,1-1-9 16,3-1-13-16,-4-6-5 0,-2-5-8 16,0-3-7-16,-3-4-7 0,-4-1-10 0,0-4-14 15,0-1-22-15,1-2-21 0,-6-2-22 16,0 0-3-16,19-18-11 0,-15 3-9 16,0-8-3-16,1-8 3 0,1 0 11 0,-1 4 3 15,-1 5 3-15,1 5 23 16,-2 1 22-16,-1-1 14 0,0 5 1 0,0 2 4 15,2 4-5-15,-2 0 13 0,-2 6 26 0,7-4 12 16,-7 4 10-16,0 0 6 0,21 16-3 0,-12-6 0 16,0 2-5-16,-2 0 3 0,2 5-3 15,1 1-8-15,0 0-5 0,-3 0-4 16,1-5-8-16,0-1-6 0,-3-1-4 16,3 0 1-16,-5-4 3 0,3-1 21 0,-6-6-5 15,12 0-1-15,-12 0-12 0,15-18 0 16,-3 3-10-16,3-9-2 0,-3 3-3 0,1 6-6 15,-2-1-7-15,-6 6 2 0,5-2-6 16,-2 5-6-16,-3 2-1 0,4-2-4 0,-2 5 0 16,-7 2 1-16,0 0 2 0,30 9-5 15,-17-2-20-15,-2 2-31 0,5 2-44 16,-3 2-54-16,-1-2-74 0,-1 5-93 16,0-2-86-16,-1-4-105 0,-4 1-169 15,-2-1 16-15,-1-5 65 0,-3 0-433 0,0-5-497 16</inkml:trace>
  <inkml:trace contextRef="#ctx0" brushRef="#br0" timeOffset="98135.98">14725 7539 3052 0,'-7'-24'105'0,"-1"5"53"0,2 5 22 0,2 3-7 16,0 2-17-16,4 5-14 0,0 4 28 0,0 0 20 16,0 0 5-16,6 35 0 0,8-3-8 15,1 18-6-15,4 5-13 0,0 14-16 16,2 18-9-16,-6 6-14 0,-2 2-8 0,-3-20-37 15,-2 0-56-15,-1-3-61 0,3 0-66 16,-7-5-85-16,7-7-99 0,-4-5-85 16,-1-13-91-16,-1-8-161 0,0-4 15 15,0-10 62-15,0-6-381 0,2-5-403 0</inkml:trace>
  <inkml:trace contextRef="#ctx0" brushRef="#br0" timeOffset="99135.53">17337 8058 2628 0,'0'0'178'0,"0"0"14"0,0 0 8 0,0 0 3 15,-10-23-2-15,10 10 4 0,0 0-4 16,2-6-1-16,2-15-13 0,3-2-13 0,1-5-16 16,4-11-20-16,1-6-14 0,-2-5-10 15,5-7-15-15,-5-1-12 0,1-23-11 0,1 1-2 16,-8 18-10-16,3 3-9 0,-6 6-4 15,-2 8-6-15,0 17-2 0,0 5-3 0,-2 12-9 16,-2 4-4-16,-4 12-3 0,3 5-3 16,-3 3 0-16,8 0-1 0,-26 22-4 0,10 5-1 15,1 3 2-15,8 1-4 0,3 5 2 16,8-1 5-16,3-2 9 0,14 11 7 0,3-3 8 16,7 1-5-16,4 1-3 15,1 0 0-15,-2-2-1 0,0-2-7 0,-5 1 4 16,-6-3 14-16,-6-4 29 0,-3-4 33 15,-9-4 41-15,-3-3 29 0,-4 0 22 16,-10 7 9-16,-1-3 7 0,-12 0 6 0,-2-4-8 16,-5-3-10-16,-9 1-126 0,3-7-78 0,-7-4 0 15,0-4 0-15,-5-5 0 0,-9-6 0 16,-2-5 0-16,2-14 0 0,5-6 0 0,-10-19 0 16,7-8 0-16,9-4 0 0,12 15 0 15,10 2 0-15,2 5 0 0,6 12 0 16,6 7 0-16,3 3 0 0,1 7 0 15,5 0 0-15,1 6 0 0,2 1-311 0,0 4-172 16,0 0-93-16,0 0-166 0,40 16-97 16,-14-3 95-16,5 5-785 0,-1 1-974 15</inkml:trace>
  <inkml:trace contextRef="#ctx0" brushRef="#br0" timeOffset="100086.87">18847 7093 3789 0,'-4'-8'-198'0,"1"2"35"0,-3 1 31 0,6 5 26 16,-4-6 23-16,4 6 15 0,0 0 17 0,-12-4 14 16,12 4 11-16,0 0 9 0,0 0 5 15,0 0 2-15,0 0 0 0,-17 4 2 16,17-4 2-16,0 0 1 0,0 0 5 0,0 0 10 16,0 0 16-16,0 0 10 0,0 0 19 15,0 0 23-15,0 0 22 0,0 0 22 0,0 0 9 16,0 0 5-16,-11-2 2 15,11 2-3-15,0 0 6 0,-6-5 7 0,6 5 2 16,0 0 3-16,-5-5-2 0,5 5-13 16,0 0-11-16,0 0-8 0,-23 8 6 0,8 4 8 15,-6 9 6-15,-1 3 0 0,6 3-8 16,-4 0 0-16,5 1-3 0,2 0-8 0,5-5-8 16,5-2-1-16,1-2-5 0,4 0 4 15,1-2 1-15,3-2 4 0,-1 1-8 0,7-6-1 16,0 0-3-16,0-3-6 0,2 0-7 15,1-5-3-15,1-2-10 0,-1-2-3 16,0-3-13-16,2-2 0 0,-5-1-3 0,-1-4-11 16,-2 0-5-16,1-6-6 0,-6 3 3 0,2-2-3 15,-5-4-11-15,1 0-3 16,-2 1-22-16,0 1-10 0,-2 2-4 0,2 3-18 16,-1 0-23-16,-1 4-25 0,0 2-14 15,-2 4-12-15,4 4-7 0,0 0-16 0,0 0-13 16,0 0-4-16,0 0-1 0,-19 11 11 15,19-11 10-15,-4 7 9 0,4-7 16 0,0 6 9 16,0-6 7-16,0 0 12 0,6 11 8 16,-3-8 15-16,1 2 17 0,4 1 21 15,0 1 19-15,-1 4 17 0,5 3 14 0,-1 3 15 16,9 7 24-16,-6 5 6 0,2 3 12 16,3 11-1-16,-2 2 8 0,0 3-3 15,-1 0 9-15,-4 2-7 0,-1-11-10 16,-6 3 12-16,3-2-6 0,-7-2 19 0,1 0 3 15,-2-5 13-15,-2-8 11 0,-3 8 7 16,-1-5 5-16,3-5 4 0,-8-4-2 0,4 2-141 16,0-4-16-16,-7-1 0 0,-1-1 0 15,-3-3 0-15,2-2 0 0,-4-3 0 0,-5-2 0 16,5-3 0-16,-3-4 0 0,-4-2 0 16,-5-4 0-16,1-5 0 0,3 0 0 0,1-2 0 15,8 3-336-15,6 0-199 16,4 0-93-16,0-2-182 0,5-1 3 0,4-2 78 15,2-5-749-15,14-9-926 0</inkml:trace>
  <inkml:trace contextRef="#ctx0" brushRef="#br0" timeOffset="100524.35">19217 6971 4355 0,'-11'-11'60'0,"-1"0"57"0,0 4 50 0,0 5 28 0,3-2 14 0,2 4 11 0,7 0 7 16,-23 11-3-16,10 3 1 0,3 3-10 16,-3 11-13-16,5-2-15 0,3 6-17 15,0-5-16-15,5-3-16 0,5 2-9 0,-2-3-12 16,5-1-11-16,-1 0-12 0,1-3-5 16,0 0-12-16,-2-6-5 0,1 2-7 0,-3-7 7 15,-1 0 7-15,4-1 16 0,-4-1 6 16,-3-6-71-16,10 1-30 0,-10-1 0 15,19-14 0-15,-6 1 0 0,6-8 0 0,0-1 0 16,-3 5 0-16,-2 2 0 0,-2 1 0 16,-1 3 0-16,-1 1 0 0,0 3 0 0,-3 3 0 15,2 1 0-15,2 2 0 0,-11 1 0 16,24 8 0-16,-9 4 0 0,0-1 0 0,1 2 0 16,-1 2 0-16,-1 1 0 15,-2-1 0-15,2 1 0 0,-1 0 0 0,-4-5 0 16,2 1 0-16,-4 0 0 0,0-3 0 15,-1 0 0-15,-1-3 0 0,0 0 0 0,1-2 0 16,-3 2 0-16,-3-6 0 0,6 3 0 16,-6-3-417-16,0 0-160 0,0 0-97 0,5-22-167 15,-1 8 53-15,3-5 71 0,4-13-704 16,-2-2-871-16</inkml:trace>
  <inkml:trace contextRef="#ctx0" brushRef="#br0" timeOffset="100767.11">19653 6824 3978 0,'0'-18'67'0,"-2"2"54"15,0 4 51-15,0 1 35 0,2 5 22 0,0 6 15 16,-2-10-5-16,2 10-21 0,0 0 24 16,0 0 38-16,0 0 12 0,22 20-6 0,-6 4-28 15,4 7-13-15,0 10-23 0,-1 5-22 16,1 9-16-16,-4-2-14 0,0 4-19 0,-5 0-15 16,-2-3-86-16,0 4-50 0,-6-2 0 15,-3-10 0-15,-1-4 0 0,-3-2 0 0,-3 0 0 16,2-4 0-16,-3-5 0 0,3-10 0 15,-1-1-104-15,0-5-198 0,-2-6-108 16,3-4-118-16,-1-4-148 0,6-1-154 0,0 0 79 16,-12-20 80-16,12 1-662 0,2-6-789 15</inkml:trace>
  <inkml:trace contextRef="#ctx0" brushRef="#br0" timeOffset="100976.25">20123 7035 3882 0,'-6'5'244'16,"6"-5"36"-16,-9 5 50 0,9-5 50 0,0 0 46 16,0 0 6-16,0 0 6 0,-4 6-6 15,4-6-29-15,0 0-32 0,0 0-36 0,27-6-97 16,-6 4-238-16,5-1 0 16,10-3 0-16,3-1 0 0,-1 1 0 0,0 1 0 15,-2 0 0-15,-6 1 0 0,-3 1 0 16,-2 0-489-16,0-1-175 0,-6 4-187 0,-4 0 8 15,-4 2 90-15,-3 3-808 0,-5-2-1005 16</inkml:trace>
  <inkml:trace contextRef="#ctx0" brushRef="#br0" timeOffset="101180.64">20223 7352 4500 0,'-14'12'133'0,"5"-2"67"0,-1-6 62 0,4 1 58 15,-2-2 45-15,8-3 30 0,-5 5 23 16,5-5-24-16,0 0-20 0,0 0-20 15,0 0-36-15,0 0-160 0,41-1-158 0,-17-4 0 16,1-1 0-16,9 1 0 16,-2-3 0-16,-3 1 0 0,-4 4 0 0,-2-2 0 15,-5 3 0-15,2-2-189 0,-7 2-333 0,0 1-98 16,0 1-134-16,-13 0-86 0,13 0 87 16,-13 0-782-16,0 0-979 0</inkml:trace>
  <inkml:trace contextRef="#ctx0" brushRef="#br0" timeOffset="101731.99">21102 7289 4215 0,'-13'-6'6'0,"8"1"34"0,-2 1 48 15,3-5 52-15,-3-2 46 0,5-1 32 0,0-1 39 16,1 1 8-16,1-2 16 0,1 2 11 16,-1-2-2-16,2 2-14 0,2 3-18 0,0-1-24 15,1 2-21-15,4 5-18 16,-9 3-12-16,20-2-6 0,-4 7-1 0,2 5-9 15,11 6-133-15,-1 4-34 0,3 3 0 16,1 4 0-16,-5-3 0 0,-6 1 0 0,0 0 0 16,-6 0 0-16,1-1 0 0,-9-3 0 15,1-2 0-15,-6-2 0 0,-2 0 0 0,-4 0 0 16,0 0 0-16,-1-3 0 0,-4 0 0 16,4-1 0-16,-1-6 0 0,1 0 0 0,-1-3 0 15,6-4 0-15,0 0 0 0,-10-18 0 16,10 0 0-16,2-5 0 0,6-9 0 15,1 5 0-15,2-1 0 0,3 2 0 0,-3 7 0 16,-1 6 0-16,0 2 0 0,-3 5 0 16,2 2 0-16,3 1 0 0,-1 3 0 15,-11 0 0-15,25 7 0 0,-12-1 0 0,1 3 0 16,-1 3 0-16,3 0 0 31,-3 2 0-31,-2 0 0 0,-1-3 0 0,-1 1 0 0,-1 1 0 0,0-4 0 0,-2 2 0 0,-3-1 0 16,1 0 0-16,-2-3 0 0,-2-3-187 0,0-4-509 15,0 0-37-15,0 0-33 0,0 0 3 16,-2-26-953-16,4 1-1150 0</inkml:trace>
  <inkml:trace contextRef="#ctx0" brushRef="#br0" timeOffset="101961.58">21642 7115 4283 0,'5'-54'-191'0,"3"11"85"0,-5 9 82 0,6 8 89 16,-8 4 55-16,3 1 52 0,0 6 42 16,0-1 31-16,-3 4 29 0,5 0 23 15,3 2 10-15,3 1 0 0,-1 6 0 0,5 0-6 16,1 3-8-16,0 3-12 0,0 4-21 15,2 1-6-15,2 3-4 0,0 6-3 0,2 4-212 16,-9-5-35-16,-5 0 0 0,-2-3 0 16,3 0 0-16,-2 1 0 0,-1-3 0 0,1 0 0 15,-5-3 0-15,3-1 0 0,0 0 0 16,2-1 0-16,-3 0 0 0,3-2 0 16,0 0 0-16,-1-2 0 0,4-2 0 15,-11 0 0-15,25 0 0 0,-14-4 0 0,5 3 0 16,-3 0-917-16,-3-1-27 0,-10 2 95 15,19 3-1015-15,-19-3-1289 0</inkml:trace>
  <inkml:trace contextRef="#ctx0" brushRef="#br0" timeOffset="102196.27">21161 7946 5820 0,'-18'1'383'0,"0"1"57"0,11-2 66 0,7 0 5 15,-8-9-9-15,12-1-473 0,11-5-29 16,19-14 0-16,12-1 0 0,12-1 0 16,17-8 0-16,9 1 0 0,-2-1 0 0,2 0 0 15,-2 1 0-15,-3 2 0 0,-18 7 0 16,-3 1 0-16,-1 2 0 0,-5 2 0 0,-5 3 0 16,-5 1 0-16,-6 5 0 0,-3-1-404 15,-8 3-590-15,-9 2 103 0,-4 1 88 0,-6 5-931 16,-4 1-1167-16</inkml:trace>
  <inkml:trace contextRef="#ctx0" brushRef="#br0" timeOffset="118561.23">28272 16869 1464 0,'0'-9'226'0,"0"1"-53"0,0 8-18 15,0-9-12-15,0 9-4 0,0-8-10 16,0 8-5-16,0 0-2 0,0 0 2 0,0-10 0 15,0 10-19-15,0 0-7 0,0 0 8 16,0 0 2-16,0 0 11 0,-6 25-4 0,4-8 5 16,-1 7 9-16,-6 12-9 0,-2 12 6 15,0 8-1-15,-4 6-3 0,-2 5-6 16,-6 19-3-16,-6-1-6 0,1 1-11 16,-7-2-7-16,3-1 4 0,0-5 6 15,-1 0 13-15,8-20 8 0,2-7 3 0,2-1 0 16,4-7-7-16,5-11-2 0,0-2-10 15,2-6-12-15,5-7-8 0,1-3-3 0,-1-4-12 16,4 0-7-16,-3-3-6 0,2 0-14 16,0-3-27-16,2-4-37 0,-3 5-42 0,3-5-56 15,0 0-62-15,0 0-71 0,0 0-81 16,0 0-71-16,0 0-104 0,-16-12-160 16,12 5 24-16,4 7-423 0,-5-11-539 0</inkml:trace>
  <inkml:trace contextRef="#ctx0" brushRef="#br0" timeOffset="121195.93">28137 16649 2790 0,'-14'-3'-35'0,"3"3"39"0,11 0 16 0,-19 0 12 0,19 0 15 15,-13-2 13-15,13 2 13 0,0 0 17 16,-14-1 13-16,14 1 16 0,0 0-3 16,0 0 12-16,0 0-3 0,0 0-1 15,0 0-14-15,0 0-5 0,50-7-16 16,-27 7-8-16,7 1-8 0,12 2-2 0,4-3-9 15,-1 0-5-15,3 0-5 0,5 0-8 16,12-3-1-16,-3 2-6 0,6-5-2 0,-1-1-7 16,3 2 4-16,0-3-5 0,1-3-3 15,-1 3-1-15,-1-3-4 0,-3 0 0 0,-5 0-3 16,-4-1 2-16,-1 0-2 0,-4 0-3 16,-15 5 6-16,-2 1-9 0,-9 1 1 15,-5 0-1-15,-6 1 3 0,-2 0-1 16,1 1 0-16,-1-1-1 0,-1 1 1 15,1 0 0-15,-2-1-3 0,7-1 2 0,-5 2-2 0,2-2 1 16,5 1 1-16,-2 1-3 16,2-2-4-16,3 1 2 0,-3 1-7 0,-1 1 2 15,3 2 2-15,-2 0-6 0,-1-2 7 16,3 2-3-16,-2 0 1 0,-1 0 0 16,5 2-4-16,1-4 5 0,16-2-1 0,1 4 0 15,1-3-1-15,7 0 4 0,9-1-3 16,4 2 0-16,0-4-3 0,-1 1 1 0,-13 0 0 15,-1 1 2-15,-1 1 0 0,-8-2-2 16,-6 1 6-16,-10 1 20 0,-2 0 22 0,-4 2 26 16,-3-1 5-16,0-1-2 0,2 0-5 15,1 0-10-15,-2-2-8 0,2 1-6 16,1-2-6-16,-2 1-7 0,2 0-4 16,0 2-5-16,0-1-2 0,-4 0-3 15,0 0-2-15,-3 2 1 0,2-1-4 0,-13 3-2 16,16-4-5-16,-9 3 5 0,-7 1-6 15,13-2 0-15,-13 2 0 0,9-3 1 0,-9 3 0 16,0 0-2-16,14-4 1 0,-14 4 2 16,11-4 2-16,-11 4-2 0,13-1-2 15,-13 1 0-15,19 1-4 0,-19-1 0 0,19 6 0 16,-6-3-1-16,0 6 0 16,3 4 2-16,-1-1 4 0,4 9-2 0,2 1 2 15,-2 1 3-15,-2 3-1 0,3-1 1 16,-2 3 7-16,4-1 3 0,-4 0 4 0,1 1 0 15,3 1 1-15,-2-1 4 0,-1-5-6 16,-1 3 2-16,-3 2 8 0,-1-1 7 0,-5 1 3 16,-4-5 10-16,3 2 6 0,-5-3 5 15,-3 5 14-15,0 1 10 0,-1 8 5 16,1 0-8-16,1 1 0 0,1 1-2 0,3 0-8 16,-1 0-5-16,1-2-9 0,3 2-7 15,1-3-9-15,1 1-1 0,-1-2-5 0,0 1-8 16,3-1-5-16,0-3 2 15,0-2 3-15,-5-6-12 0,-2-3-2 0,5-1-1 16,-3-4 4-16,0-1-6 0,0 0 2 16,-1-1-6-16,-1 1-1 0,1-2 3 15,2 2-3-15,-3-1-5 0,3 0 3 0,1 1-1 16,-2-3-1-16,-2 1 3 0,2 1-1 16,-1-1-7-16,-2-1 1 0,0 0 2 0,0-1 4 15,0 0 1-15,-1 1 7 0,-1-3 3 16,2 2 7-16,-2 1 0 0,0-2 6 0,0 0 2 15,-2 2 0-15,0-2 1 0,0-1-4 16,0 2-12-16,1-1-20 0,-1 0 0 16,0-1 0-16,0 0 0 0,0-8 0 15,2 13 0-15,-2-7 0 0,0-6 0 16,2 12 0-16,-2-12 0 0,0 11 0 0,0-11 0 16,3 8 0-16,-3-8 0 0,2 7 0 15,-2-7 0-15,0 0 0 0,3 9 0 0,-3-9 0 16,2 7 0-16,-2-7 0 0,0 0 0 15,2 7 0-15,-2-7 0 0,0 0 0 0,0 8 0 16,0-8 0-16,0 0 0 0,0 0 0 16,0 0 0-16,0 0 0 0,-4 8 0 15,4-8 0-15,0 0 0 0,0 0 0 0,-3 7 0 16,3-7 0-16,-9 8 0 0,9-8 0 16,-7 8 0-16,1-2 0 0,1-3 0 0,5-3 0 15,-16 13 0-15,9-8 0 0,-4 4 0 16,-1-2 0-16,1-1 0 0,-1 1 0 15,-1 0 0-15,0 0 0 0,-1 0 0 16,1 0 0-16,-3 2 0 0,1-3 0 16,2 0 0-16,0 0 0 0,-3 1 0 0,-1 2 0 15,2 0 0-15,-2-1 0 0,-2 0 0 16,0 3 0-16,2-2 0 0,-3-1 0 0,5-1 0 16,-2 1 0-16,2-1 0 0,-1 0 0 15,3-1 0-15,-2 0 0 0,2-1 0 0,0-1 0 16,1 1 0-16,1-2 0 15,2 1 0-15,-5-1 0 0,3 0 0 0,-3 1 0 16,1 1 0-16,-1-3 0 0,-5 1 0 16,4 3 0-16,-2-3 0 0,-2-1 0 15,2 2 0-15,-6 1 0 0,-2-1 0 0,2 2 0 16,1-1 0-16,-1 2 0 0,0-4 0 16,-1 2 0-16,2 0 0 0,-3 0 0 0,0 0 0 15,0 0 0-15,2-1 0 16,-2 2 0-16,-11 0 0 0,8-1 0 0,2 0 0 15,1-1 0-15,-4 1 0 0,4-2 0 16,-1 3 0-16,1-3 0 0,1 2 0 16,-3-2 0-16,2 1 0 0,2-2 0 0,-2 0 0 15,3 2 0-15,0-2 0 0,3 0 0 16,1 0 0-16,-4-1 0 0,6 1 0 0,-6 0 0 16,5-2 0-16,-3 0 0 0,2 2 0 15,-3-2 0-15,0 0 0 0,2 0 0 0,0 1 0 16,-2-1 0-16,0 0 0 0,-2 0 0 15,1 3 0-15,1-1 0 0,-4 2 0 16,-2-3 0-16,0 5 0 0,0-2 0 0,-7 0 0 16,2 2 0-16,5-4 0 0,1 0 0 15,-1 1 0-15,1 1 0 0,-1-2 0 0,0 0 0 16,0 1 0-16,-2-1 0 0,3-2 0 16,-2 2 0-16,1-2 0 0,0 1 0 15,2 3 0-15,1-2 0 0,-1-1 0 16,4 3 0-16,2-2 0 0,-1-1 0 0,4 2 0 15,-4-1 0-15,4 1 0 0,2-1 0 16,-1 0 0-16,-1 0 0 0,4-1 0 16,-2-1 0-16,-1 4 0 0,2-4 0 0,-5 1 0 15,4-1 0-15,-2 0 0 0,3 2 0 16,-5-2 0-16,4 0 0 0,-4 0 0 0,2 0 0 16,0 0 0-16,0 0 0 0,1 0 0 15,0 2 0-15,-2 0 0 0,1 0 0 16,1 0 0-16,2-1 0 0,-2 1 0 0,-5 0 0 15,4-1 0-15,0 1 0 0,-1-2 0 16,-2 1 0-16,0-1 0 0,-2 0 0 16,2-1 0-16,-1-1 0 0,0 2 0 15,1 0 0-15,0 0 0 0,2-1 0 0,2-1 0 16,-1 0 0-16,2 1 0 0,0 1 0 16,-3-2 0-16,-1-2 0 0,2 2 0 0,-4-1 0 15,5-1 0-15,-2 3 0 0,-2-3 0 16,0 1 0-16,0-1 0 0,-6 0 0 15,5-2 0-15,-4 1 0 0,3 0 0 0,-2 0 0 16,5-3 0-16,-5 3 0 0,-1 1 0 16,8 0 0-16,-4 1 0 0,6-2 0 15,-4 3 0-15,1-2 0 0,2 3 0 16,-3-1 0-16,5 2 0 0,0-2 0 0,13 2 0 16,-26-2 0-16,15 2 0 0,11 0 0 15,-18-1 0-15,18 1 0 0,-18-2 0 16,18 2 0-16,-13-1 0 0,13 1 0 0,0 0 0 15,-13 0 0-15,13 0 0 0,0 0 0 16,-12-4 0-16,12 4 0 0,0 0 0 0,0 0 0 16,0 0 0-16,-11-3 0 0,11 3 0 15,0 0 0-15,0 0 0 0,0 0 0 0,0 0 0 16,-8-6 0-16,8 6 0 0,0 0 0 16,-5-8 0-16,5 8 0 0,-4-9 0 15,4 9 0-15,0-8 0 0,0 8 0 16,5-12 0-16,3 5 0 0,0 0 0 15,5 1 0-15,3 0 0 0,0-3 0 0,7 4 0 16,2 0 0-16,2 0 0 0,7-3 0 16,4 2 0-16,-2 1 0 0,0-2 0 0,0 0 0 15,-5 2 0-15,4-1 0 0,-6 0 0 16,-7 1 0-16,3 2 0 0,-6-1 0 0,0 1 0 16,-2-1 0-16,0 3 0 0,-5-1 0 15,-1 0 0-15,-11 2 0 0,17-1 0 16,-17 1 0-16,0 0 0 0,17 3 0 0,-17-3 0 15,6 3 0-15,-6-3 0 0,0 0 0 16,6 7 0-16,-6-7 0 0,0 0 0 16,0 0 0-16,4 7 0 0,-4-7 0 15,0 0-24-15,2 4-159 0,-2-4-64 0,0 0-76 16,0 0-94-16,0 0-129 0,-6 8-192 16,-2-4-108-16,8-4 93 0,-21 3-646 15,9-3-852-15</inkml:trace>
  <inkml:trace contextRef="#ctx0" brushRef="#br0" timeOffset="122827.39">20576 8488 3517 0,'0'-9'398'0,"0"0"-94"0,2-2-43 0,4-2-18 16,2-6-19-16,3 2-24 0,9-5-15 15,-6 6-20-15,2 4-11 0,3 1-8 16,0 2-20-16,-1 4-8 0,2 3-5 0,-4 2 0 16,0 5-13-16,4 4-3 0,-6 2 9 15,0 7 5-15,-6 2 17 0,-5 5 11 0,-1 0 16 16,-7 11 14-16,-3 1 13 0,-2-3 6 15,3-2 4-15,-1-6-1 0,3-6-25 16,-2-4-166-16,5-2 0 0,1-3 0 0,-1 0 0 16,2-2 0-16,2-1 0 0,1-4 0 15,8 2 0-15,3-2 0 0,9-4 0 16,4 0 0-16,13-4 0 0,1-2 0 0,-2 0 0 16,-1-2 0-16,2-3 0 0,-1-1 0 15,-1-1-273-15,-2-3-481 0,0 0-175 0,0 1 70 16,-8 0 100-16,-1-1-811 0,-8 4-1013 15</inkml:trace>
  <inkml:trace contextRef="#ctx0" brushRef="#br0" timeOffset="123196.65">21274 8421 4078 0,'-12'-14'-40'0,"1"3"61"0,5 3 48 16,-1-1 43-16,0 2 30 0,4 2 16 0,3 5 9 16,-8-10-5-16,8 10-3 0,0 0 7 15,0 0 9-15,16-5 0 0,-16 5-10 16,31 8-12-16,-11 1-11 0,9 3-14 15,-3 3-8-15,1 1-12 0,0-1 1 16,-2 3 0-16,-7 0-5 0,5 1 23 0,-10-4 11 16,-2 1 16-16,-4-3 9 0,-2 0 3 15,1-5 5-15,0 1-3 0,-5-1 12 0,6-2 26 16,-3 0-170-16,-4-6-36 0,0 0 0 16,0 0 0-16,26-25 0 0,-9-2 0 0,2-3 0 15,8-7 0-15,2 1 0 0,-9 8 0 16,1 0 0-16,1 8 0 0,-8 4 0 15,0 7 0-15,-3 0 0 0,0 4 0 16,1 5 0-16,-2 0 0 0,1 5 0 0,3 2 0 16,-3 1 0-16,-1 3 0 0,-3-1 0 15,4 1 0-15,0 5 0 0,1 0 0 0,1-2 0 16,-2 4 0-16,0-1 0 0,-4-3 0 16,0 2-195-16,4-3-521 0,-4-1-181 0,-2-2 22 15,-3 1 99-15,0-2-833 0,0-1-1050 16</inkml:trace>
  <inkml:trace contextRef="#ctx0" brushRef="#br0" timeOffset="123412.62">20914 9007 4744 0,'-22'8'160'0,"10"-2"36"0,0-3 43 0,6-1 11 15,6-2 9-15,0 0 19 0,0 0 21 16,0 0 5-16,30-9-18 0,11-3-27 0,22-6-28 15,9-2-21-15,23-7-24 0,9-2-63 16,-11-2-107-16,-4 0-128 0,-4 1-127 0,-6-3-148 16,-14 7-157-16,-10 0-191 0,0 2-92 15,-11 6 80-15,-15 3-766 0,-13 10-959 0</inkml:trace>
  <inkml:trace contextRef="#ctx0" brushRef="#br0" timeOffset="123826.62">21245 9197 4306 0,'0'0'120'0,"0"0"55"0,0 0 40 16,0 0 32-16,0 0 14 0,0 0 1 0,0 0-7 16,0 0-6-16,0 0-6 0,0 0-20 15,0 0-18-15,29 10-15 0,-14-1-21 0,0 3-17 16,0 2-15-16,5 7-17 15,-7-3-6-15,-3 0-7 0,-5 0-3 0,1 0-5 16,-2-2-1-16,-3 4-2 0,-1-5-52 16,2 0-44-16,-2-3 0 0,2 0 0 0,0-1 0 15,0-3 0-15,-2-3 0 0,0-5 0 16,0 0 0-16,0 0 0 0,17-18 0 0,1-3 0 16,2-5 0-16,1 2 0 0,4 1 0 15,-2 0 0-15,1 4 0 0,-4 5 0 0,-4 5 0 16,0 3 0-16,1 3 0 0,-3 1 0 15,0 4 0-15,0 1 0 0,-3 3 0 0,5 7 0 16,-1-1 0-16,-3 5 0 16,-3 2 0-16,8 5 0 0,-5-3 0 0,-5-3 0 15,1-3 0-15,-5-1 0 0,4 0 0 16,-4-4 0-16,1 1 0 0,0-4 0 0,-2 0 0 16,-2-7 0-16,0 0 0 0,0 0-558 15,0 0-108-15,0 0-66 0,0 0-77 0,0-35 30 16,0 16-801-16,2-7-1023 0</inkml:trace>
  <inkml:trace contextRef="#ctx0" brushRef="#br0" timeOffset="124080.35">21765 9134 4053 0,'-1'-21'-61'0,"-3"6"98"16,1 1 73-16,3 2 51 0,-2 2 31 0,2 1 27 15,2 0 25-15,3-2 14 0,0 0 23 16,3-1 5-16,3 3-6 0,-3 3-13 0,5 1-13 16,1 3-21-16,1 2-13 0,2 5-18 15,2 2-11-15,-5 7-12 0,-2 1-6 16,4 9-1-16,-7 4 4 0,-1-3-112 15,-5-2-64-15,-3-3 0 0,0 0 0 0,-1 1 0 16,-1-4 0-16,0-2 0 0,2 0 0 16,0-3 0-16,-2-4 0 0,4 1 0 0,0-3 0 15,3 0 0-15,-5-6 0 0,18 0 0 16,-5-6 0-16,4-5 0 0,8-8 0 0,-3-5 0 16,11-9-36-16,-1-3-843 0,3 0-76 15,1 0 103-15,6 1-1008 0,-1 1-1285 0</inkml:trace>
  <inkml:trace contextRef="#ctx0" brushRef="#br0" timeOffset="124363.99">22670 8381 4873 0,'-11'-2'62'0,"11"2"65"0,-10-3 37 16,10 3 42-16,0 0 42 0,-10-4 30 0,10 4 17 15,0 0 2-15,0 0-11 0,0 0-20 16,-3-7-23-16,3 7-28 0,0 0-20 0,32-8-39 16,-13 3-10-16,0 0-56 15,4 0-71-15,-2-2-98 0,3 1-112 0,8-3-124 0,-10 0-156 16,-3 0-183-16,4 2-200 0,-10 2 58 15,-2 0 95-15,1 5-695 0,-12 0-849 16</inkml:trace>
  <inkml:trace contextRef="#ctx0" brushRef="#br0" timeOffset="124515.97">22623 8556 3669 0,'-20'14'80'0,"6"-4"54"0,5-3 30 15,0-2 32-15,3 0 24 0,3 0 28 16,3-5 48-16,0 5 21 0,0-5-9 0,13 4-28 15,-13-4-29-15,30-4-30 0,-7 1-73 16,10-7-125-16,1-1-151 0,0-2-186 0,8-8-209 16,-10 2-242-16,10-1 46 0,-9 3 97 15,-5-2-563-15,-1 3-650 0</inkml:trace>
  <inkml:trace contextRef="#ctx0" brushRef="#br0" timeOffset="124966.24">23378 7553 3505 0,'-5'-24'148'0,"-1"5"37"16,5 2 50-16,-3 5 38 16,1 2 33-16,-1-1 26 0,4 3 8 0,-2 1-12 0,2 7-23 15,-1-12-31-15,1 12-19 0,0 0 12 0,0 0 5 16,21 25-9-16,-5 1-12 0,6 14-4 15,1 3-13-15,2 1-63 0,2 2-171 0,-2 1 0 16,0-1 0-16,2-3 0 0,-6 0 0 16,3-5 0-16,-8-8 0 0,0-1 0 15,-5 1 0-15,-2-10 0 0,0-2 0 0,-2-5 0 16,-2 0 0-16,-1-4 0 0,0-2 0 0,-1 2 0 16,1-3 0-16,1 0 0 15,-5-6 0-15,0 0 0 0,0 0-47 0,0 0-659 16,0 0-175-16,16-15-18 0,-16 9 104 15,0 6-859-15,0 0-1091 0</inkml:trace>
  <inkml:trace contextRef="#ctx0" brushRef="#br0" timeOffset="125165.67">23411 8369 4951 0,'-11'5'136'0,"3"-2"36"16,8-3 43-16,-4 4 37 0,4-4 34 0,0 0 7 15,40-12-16-15,-4 1-25 16,16-2-25-16,4-5-27 0,7-2-23 0,3 0-54 16,-1-3-78-16,-1 3-86 0,-1 0-93 15,-4 2-103-15,-3-2-128 0,-8 3-138 0,-10 6-171 16,-5 3-109-16,-10 4 69 0,-7 4-699 16,-7 2-865-16</inkml:trace>
  <inkml:trace contextRef="#ctx0" brushRef="#br0" timeOffset="126088.27">23148 7781 4215 0,'0'0'80'0,"0"-10"10"15,6 1 17-15,-1 0 23 0,8-4 15 0,10-6 14 16,2 0 2-16,6 0-8 0,-1 4-5 16,6 1-10-16,2 4-17 0,-1 2-14 0,-4 5-10 15,-5 5-4-15,-6 3-11 0,2 6-3 16,0 4 9-16,-11 4 25 0,-1 0 25 0,-8 3 25 16,-2 4 22-16,-6 8 11 0,-1 0 12 15,-5 0 11-15,-2 1-4 0,2-4 8 16,1 1-1-16,4-6-106 0,-3-5-116 15,4-6 0-15,-2 0 0 0,2-2 0 0,2-2 0 16,2-2 0-16,0 3 0 0,6-3 0 16,2-3 0-16,5 1 0 0,8-3 0 0,1-3 0 15,5-1 0-15,10-5 0 0,3-3 0 16,0-3 0-16,-2-1 0 0,-1 4 0 0,-3 0 0 16,-7 2 0-16,-7 1 0 0,-4 2 0 15,-2 3-599-15,-3 3-152 0,-4 4-156 16,-3 5 87-16,-4 5 84 0,-4 7-753 15,-8 10-936-15</inkml:trace>
  <inkml:trace contextRef="#ctx0" brushRef="#br0" timeOffset="126516.4">23769 8671 4691 0,'-17'-4'345'0,"17"4"20"0,0 0 17 16,-11-3 1-16,11 3-10 0,0 0-44 0,0 0-10 16,0 0-8-16,0 0-16 0,0 0-23 15,28 13-146-15,-13-3-126 0,4-2 0 16,1 1 0-16,-4 2 0 0,2 1 0 0,-3 3 0 16,0-3 0-16,-3 4 0 0,-5-4 0 15,-2 2 0-15,0 0 0 0,-1-4 0 0,-2 2 0 16,-1-4 0-16,-1 1 0 0,2-2 0 15,0 0 0-15,-2-7 0 0,6 6 0 0,-6-6 0 16,0 0 0-16,15-13 0 0,-2-1 0 16,10-8 0-16,2-2 0 0,11-3 0 0,-11 4 0 15,1 4 0-15,-1 0 0 0,-4 6 0 16,-6 3 0-16,1 2 0 0,-3 5 0 0,-1 3 0 16,-1 2 0-16,3 1 0 15,-3 5 0-15,0 0 0 0,-4 1 0 0,4 2 0 16,-2 1 0-16,-2 0 0 0,1 0 0 15,-2 0 0-15,1 0 0 0,-1-1 0 0,-2-1 0 16,-1-2 0-16,2 1 0 0,-1-2 0 16,-2-2-264-16,-1 1-712 0,-1-6 52 0,4 6 99 15,-4-6-944-15,0 0-1200 0</inkml:trace>
  <inkml:trace contextRef="#ctx0" brushRef="#br0" timeOffset="127016.09">23767 7021 4620 0,'-61'7'-200'0,"-10"12"51"0,-26 24 66 0,-3 19 75 15,-33 33 60-15,7 21 57 0,13 7 35 16,20 12 36-16,12 11 24 0,36-24 43 16,13 10 34-16,18 5 36 0,21 2 18 0,18-4 14 15,43 28-25-15,19-19 1 0,16-14-33 16,21-12-27-16,7-17-25 0,-20-34-28 0,3-9-77 15,-2-7-135-15,1-13 0 0,-3-11 0 16,-7-12 0-16,-19-13 0 0,-4-10 0 0,11-13 0 16,-5-6 0-16,-4-13 0 15,-9-9 0-15,-11-13 0 0,-4-9 0 0,-9-14 0 0,-7-15 0 16,-4-11 0-16,-8-14 0 16,-9-12 0-16,-7-9 0 0,-14-3 0 0,-20-6 0 15,-23-33 0-15,-24 20 0 0,-19 27 0 16,2 50 0-16,-16 23 0 0,-19 21 0 0,-10 22 0 15,-16 23-16-15,-9 21-213 0,-40 27-66 16,3 21-85-16,10 14-106 0,20 4-107 0,19 4-241 16,45-30 63-16,13-1 88 0,16-10-645 15,22-12-784-15</inkml:trace>
  <inkml:trace contextRef="#ctx0" brushRef="#br0" timeOffset="146600.26">12043 10579 1210 0,'-7'-14'406'0,"-1"3"-126"16,4-1-45-16,-2-1-11 0,3 2-6 0,-1-2 0 16,-2 0-18-16,5 1-12 0,-3-2 2 15,0 3 4-15,1 2 2 0,1-2-4 16,1 2-13-16,-3 3-13 0,0 1-17 0,4 5-19 16,0 0-13-16,0 0-3 0,0 0 0 15,-7 24-2-15,7-2-2 0,-2 16 3 16,0 3 6-16,0 7 5 0,-1 8 4 0,-4 3 5 15,3-1-6-15,1-1-5 0,-1-1-10 16,2-9-12-16,0-4 0 0,-1-1-7 0,1-4-9 16,0-2-4-16,2-9-10 0,0-4-10 15,0-5-6-15,-2-4-6 0,4 2-1 16,-2-4-10-16,0-3-34 0,0 0-27 0,0-2-40 16,0 0-63-16,0-7-70 0,0 0-101 15,-5 6-89-15,5-6-88 0,0 0-115 16,0 0-109-16,-9-27 56 0,5 14-511 15,3-2-620-15</inkml:trace>
  <inkml:trace contextRef="#ctx0" brushRef="#br0" timeOffset="148966.01">11986 10390 2953 0,'-6'-6'-91'0,"6"6"35"0,-5-5 26 0,5 5 16 0,-6-4 15 16,6 4 22-16,-6-3 22 0,6 3 24 16,0 0 25-16,-8-7 24 0,8 7 11 0,0 0 10 15,-5-5-1-15,5 5-2 0,0 0-7 16,0-7-14-16,0 7-10 0,0 0-11 0,9-9-10 15,1 4-6-15,1 2-8 0,11-1-6 16,0 1-6-16,6-1-4 0,9 1-3 16,7 0-3-16,-1-1-3 0,5 1-5 0,-1 3-3 15,3-2 2-15,0 0-2 0,-1 2-9 16,-3-1 4-16,0-1-6 0,-4 0 5 16,-4-3-2-16,2 3 8 0,-10-1 10 0,1 0 12 15,3-1 8-15,-6-1 8 0,-1 0 8 16,7-2 7-16,2-2 2 0,0 1 7 0,3-4 5 15,12-2-2-15,-1 2-8 0,2-3-8 16,-1 2-8-16,-2 2-11 0,-3 2-2 16,-2 0-10-16,-1 3-1 0,4 1-7 0,-8-1-7 15,3 3-6-15,-1-2 2 0,-4-1-3 16,-8 3-3-16,-4-1-6 0,0 3 2 0,-7-2-2 16,4-1-5-16,-6 1 9 0,6 1-5 15,-7-1 6-15,2-1-3 0,1 1 6 0,-4 1-2 16,0 0 4-16,-1 0-10 15,3 1 14-15,-3-1-11 0,1 0-4 0,0 2 2 16,-1-3 0-16,7 2-9 0,-6-2 1 16,4-1-2-16,0 2 9 0,-4-2-6 0,-1 3-4 15,5-3 1-15,-2 2-13 0,0-1 4 16,4 1 9-16,-4-1-7 0,5-1 3 0,4 3-4 16,-2 1 4-16,-4-4-3 0,10 3 4 15,-3-2-5-15,3 2 1 0,2-1-1 0,6-1 2 16,1-2-1-16,1 4-4 15,-7-3 8-15,-8 2-9 0,5-2 0 0,0 1-1 0,-3 1 8 16,1-3-7-16,0 4 4 0,2-1 6 16,-4 2-15-16,-5-2 8 0,1 4-4 15,1-4-6-15,-8 2 3 0,6 2 1 16,-6-2 1-16,0 0 2 0,1 2-3 0,1-2-4 16,-3 3 4-16,2-3 5 0,-2 3-5 15,7-1 2-15,-4 0 4 0,7-1-3 0,-1 1 5 16,4 0 1-16,0 0-9 0,1 2 4 15,4-3 0-15,-1-1 0 0,10 2 3 0,-5-2-7 16,3 1 21-16,3 1-4 0,-6 0 2 16,-7-2-2-16,3 0-3 0,-3 1-1 15,-3-1 1-15,2 2-6 0,-7-2 6 16,3 0 0-16,-1 0-14 0,-3 0 0 0,1 0 8 16,0 0 2-16,-2 0 0 0,4-2-2 0,-3 2 5 15,-1-3-3-15,4 3-3 0,-1 0 5 16,1 0-1-16,7 0 1 0,-2 0-8 15,1 3 6-15,3-3-4 0,7 2 0 0,0 3-2 16,-5-1 0-16,-5-3-1 0,1 1 3 16,-1 0 5-16,-2-2-2 0,5 0-3 0,-1 0-1 15,9-2 5-15,-1 0-5 0,2-1-5 16,0 0 4-16,-2-1 0 0,2 2-5 0,4 1 1 16,0 1 4-16,-1-2 1 0,4-3-5 15,-2 5 1-15,-1-1 3 0,0 2 0 16,-7-1-9-16,-2 2 9 0,-9-4-2 0,-3 2-7 15,1 0 5-15,-6-1-4 0,3 1 1 16,-5 0 3-16,2-3 2 0,-2 2 3 16,-1 1-3-16,1-2-1 0,-2 0-1 0,2 2-2 15,1-3 3-15,-2 1-6 0,0 2 7 16,-1-2 1-16,1 2-4 0,-1 0 4 0,-3 0-5 16,-11 0 3-16,18 0-5 0,-8 0 4 15,-10 0 1-15,15-3-2 0,-15 3-3 0,14 2 4 16,-14-2 2-16,11 0 0 0,-11 0 1 15,11-2 2-15,-11 2-1 0,0 0-1 0,18 0-6 16,-18 0 2-16,13 0-2 0,-13 0 3 16,12 2-3-16,-12-2 9 0,11 6 4 0,-6 1 6 15,0 4 7-15,1 1 2 16,-5 3 4-16,3 3-1 0,0 6 0 0,-4 1 0 16,2 2-1-16,-1 12 2 0,-1 3-1 15,0-1 3-15,2 2 6 0,0 0-2 0,0 0 7 16,5 0-3-16,-4-2-2 0,3 0-37 15,-1 0 0-15,3-2 0 0,-3 1 0 0,4-4 0 16,-4 0 0-16,2 0 0 0,1 0 0 16,-2-4 0-16,2 3 0 0,-3-1 0 0,3-2 0 15,-1 2 0-15,1-5 0 0,0-4 0 16,-3-4 0-16,3 0 0 0,-4 0 0 16,4-2 0-16,-5-3 0 0,1 1 0 0,2-2 0 15,-5 3 0-15,1-1 0 0,2-1 0 16,1 4 0-16,-3-2 0 0,-1 5 0 15,3-1 0-15,0 2 0 0,-1-1 0 0,1 1 0 16,0-1 0-16,-1 0 0 0,-1-3 0 16,3-1 0-16,-1-2 0 0,-2-1 0 0,-1-4 0 15,1-1 0-15,0 0 0 0,0-2 0 16,0-1 0-16,-2-1 0 0,2 0 0 0,-1 0 0 16,-1-2 0-16,0-5 0 0,2 9 0 15,-2-9 0-15,0 7 0 0,0-7 0 0,0 5 0 16,0-5 0-16,0 0 0 15,-3 6 0-15,3-6 0 0,0 0 0 0,-13 1 0 16,13-1 0-16,-22 0 0 0,13 0 0 16,-7 0 0-16,-4 3 0 0,-3-3 0 0,-4 0 0 15,-1 0 0-15,-16 0 0 0,2 1 0 16,-2-1 0-16,2 2 0 0,-2-2 0 0,-1 0 0 16,1 0 0-16,-1 0 0 0,-4 2 0 15,2 0 0-15,-4 1 0 0,3 1 0 0,0-1 0 16,0 2 0-16,1 0 0 0,1 0 0 15,1 2 0-15,-1 0 0 0,-10 2 0 0,2 1 0 16,8-3 0-16,-12 2 0 0,4-2 0 16,-3 1 0-16,-1-1 0 0,12-2 0 0,3 0 0 15,-1 0 0-15,2-3 0 16,-2 2 0-16,4-1 0 0,-2 2 0 0,2-2 0 16,-2 0 0-16,-2 1 0 0,1 1 0 15,-1-1 0-15,-2 1 0 0,2 1 0 0,1-3 0 16,-15 7 0-16,10-5 0 0,-6 2 0 15,-3 2 0-15,-3-2 0 0,12-3 0 0,-4 3 0 16,4 0 0-16,-10 0 0 0,11-2 0 16,-1 0 0-16,3 0 0 0,-1 1 0 0,2-2 0 15,-4 0 0-15,3 1 0 0,3-2 0 16,-4 2 0-16,4 1 0 0,0-2 0 0,1 1 0 16,0 2 0-16,1-4 0 15,4 3 0-15,-2 0 0 0,8-1 0 0,1-3 0 16,-7 4 0-16,8-2 0 0,-1 2 0 15,4-1 0-15,-2-3 0 0,0 4 0 0,1-3 0 16,2 1 0-16,-5-1 0 0,2 1 0 16,0-3 0-16,2 5 0 0,-3-5 0 0,-1 1 0 15,2 1 0-15,-9 2 0 0,10 1 0 16,-1-2 0-16,-1-2 0 0,1 2 0 0,2 1 0 16,0 0 0-16,0 0 0 0,-7 4 0 15,7-2 0-15,1-2 0 0,1-1 0 16,0 2 0-16,-2-1 0 0,5 0 0 15,-5-1 0-15,2 1 0 0,0 0 0 0,-1-1 0 0,-3-2 0 16,0 0 0-16,-9 4 0 16,-1 1 0-16,-1-2 0 0,2 0 0 0,0 2 0 15,0 0 0-15,-3-2 0 0,3 3 0 16,0 1 0-16,7-2 0 0,-5 0 0 0,2 1 0 16,5-4 0-16,4 3 0 0,-1-3 0 15,7 1 0-15,-5 1 0 0,6-2 0 0,-2-1 0 16,1 2 0-16,2-1 0 0,0 1 0 15,1-2 0-15,-1 2 0 0,1 0 0 0,2 0 0 16,-2 0 0-16,3 1 0 0,-2-1 0 16,1 0 0-16,1 2 0 0,1-2 0 0,0-2 0 15,1 3 0-15,3-1 0 16,-1-3 0-16,7-2 0 0,-12 5 0 0,12-5 0 16,-6 3 0-16,6-3 0 0,-7 3 0 15,7-3 0-15,0 0 0 0,0 0 0 0,-14-8 0 16,9-1 0-16,-5-1 0 0,3-3 0 15,-7-15 0-15,-1-3 0 0,-6-13 0 0,-2-6 0 16,-2-5 0-16,-11-21 0 0,2-5 0 16,-4-2 0-16,0-1 0 0,-1 3 0 0,0 8 0 15,-1 4 0-15,9 21 0 0,3 6 0 16,8 14 0-16,0 2 0 0,4 4 0 0,5 5 0 16,1 9 0-16,5 2 0 15,1 6 0-15,4 0 0 0,0 0-473 0,0 0-177 16,32 48-297-16,-12-33 104 15,-2-3 79-15,7 4-771 0,9-4-980 0</inkml:trace>
  <inkml:trace contextRef="#ctx0" brushRef="#br0" timeOffset="149796.54">14551 11397 4441 0,'0'0'-12'0,"-14"-1"41"0,14 1 40 0,-10-2 41 15,10 2 29-15,0 0 22 0,-10-3 16 16,10 3 12-16,0 0-12 0,0 0-2 0,0 0-15 16,0 0-20-16,0 0-10 0,0 0-7 15,21-13-17-15,-5 8-6 0,3 0-8 0,4 1-11 16,-2-2-14-16,1 1-3 15,-1 1-5-15,-3 1-8 0,-3 1-5 0,-6-1 1 16,3 1-9-16,-12 2-6 0,13-2 3 16,-13 2-7-16,0 0 0 0,0 0-5 0,0 0 2 15,-38 12 10-15,17-3 1 0,-12 1 6 16,-1 2 3-16,2-1 5 0,1-3 7 0,7 0 8 16,3-3 8-16,5 1 14 0,5-3 1 15,1 1 4-15,10-4 9 0,-9 3-6 0,9-3-6 16,0 0-7-16,0 0-58 0,0 0-24 15,44-14 0-15,-21 7 0 0,7-1 0 0,0-2 0 16,1 1 0-16,-6 2-139 0,-4 2-118 16,-4 2-84-16,-3-1-85 0,-3 3-66 15,-4-1-79-15,-7 2-85 0,14 0-95 16,-14 0 61-16,0 0-626 0,6 7-772 16</inkml:trace>
  <inkml:trace contextRef="#ctx0" brushRef="#br0" timeOffset="150228.87">14915 11190 3904 0,'0'0'59'0,"0"0"4"0,-7-5 4 16,7 5 14-16,-17 13 21 0,0 1 28 0,-8 7 19 16,-9 8 8-16,-2 3-8 0,-4 3-6 15,1 1-16-15,-1 0-9 0,4 1-11 16,-3 1-14-16,-2-4-8 0,3 0-6 0,4-5-7 16,7-6-11-16,0-5-2 0,11-3-2 15,0-7-12-15,5-4-10 0,4-4-20 0,7 0-9 16,-12-12-2-16,10-3-4 15,2-5 1-15,2-5 1 0,3-8 2 0,3-1 3 16,3 3 1-16,1 2 8 0,0 8 6 16,-1 4 1-16,4 2 14 0,0 4 6 0,6 2 10 15,4 7 11-15,1 2 1 0,17 1 0 16,0 4-1-16,3 3-7 0,12 3-9 0,-6 1-7 16,4 0-2-16,-5 2-26 0,-11-4-29 15,0 2-45-15,-1-2-52 0,-7 0-66 0,-10-1-96 16,-1-2-101-16,-5-3-105 0,-3 1-145 15,-4 0-55-15,0-3 69 0,-2 1-483 0,-1 0-565 16</inkml:trace>
  <inkml:trace contextRef="#ctx0" brushRef="#br0" timeOffset="170790.74">16167 11864 1967 0,'0'-13'256'0,"2"5"-31"16,-2-2-5-16,2 1 3 0,0 0 15 15,-2 1-12-15,2-2-7 0,-2 1-9 0,1 0 4 16,-1 3 9-16,0-3 7 0,0 9-12 16,0-16-12-16,2 11-18 0,-2 5-14 0,0 0-23 15,2-8-16-15,-2 8 3 16,0 0 4-16,0 0 9 0,12 36 31 0,-6-3 4 15,-5 4 7-15,-1 9 10 0,0 11 1 16,-1 2-2-16,-5 0 0 0,2-2-3 0,-4 0-1 16,4-13-5-16,3-3 2 0,-1-2-115 15,0-9-80-15,0-6 0 0,2-5 0 0,0-4 0 16,0-3 0-16,0 0 0 0,0 0 0 16,6-1 0-16,-3-3 0 0,9-1 0 15,3-2 0-15,4-1 0 0,6-3 0 0,6-2 0 16,10-3 0-16,3 0 0 0,0-3 0 15,1 1 0-15,0 0 0 0,-5-2 0 0,-4 1 0 16,-10 2 0-16,-3 2 0 0,-6 1 0 16,-5-1 0-16,-1 1 0 0,-2 2 0 15,-9 0 0-15,12-5-482 0,-12 5-200 16,0 0-144-16,0 0-47 0,-10-11 94 0,5 5-768 16,-3-3-991-16</inkml:trace>
  <inkml:trace contextRef="#ctx0" brushRef="#br0" timeOffset="171040.91">16628 12218 4482 0,'0'0'-9'0,"4"-8"32"0,-4 8 53 16,0 0 59-16,0 0 38 0,0 0 26 15,0 0 19-15,32 15 19 0,-14-4 4 0,2 4-17 16,3 4-16-16,4 0-19 0,2 2-8 16,-3 1-6-16,-1 0-6 0,-4 2-3 15,-2-2 1-15,-4-1 1 0,-7-4 2 16,1 4-13-16,-5-4-13 15,-4 1-11-15,-2 2-9 0,-1-2-83 0,-10 10-41 0,-1-3 0 16,-6-2 0-16,4-1 0 0,-4-8 0 0,4-3 0 16,-2 1-179-16,3-1-133 0,1-4-91 15,3 1-95-15,-4-1-113 0,5-2-173 16,1 2-6-16,3-2 91 0,-2 0-633 0,5 2-787 16</inkml:trace>
  <inkml:trace contextRef="#ctx0" brushRef="#br0" timeOffset="171775.51">17622 12205 3379 0,'0'0'-75'0,"8"-4"48"15,-8 4 45-15,0 0 58 0,6-3 63 0,-6 3 49 16,0 0 28-16,4-5 19 0,-4 5 18 16,0 0 11-16,5-7 11 0,-5 7 0 0,6-7-5 15,-6 7-8-15,5-8-11 0,-5 8-7 16,4-6-10-16,-4 6-11 0,0 0-18 16,0 0-10-16,7-5-11 0,-7 5-5 15,0 0-6-15,0 0-5 0,0 0-3 0,0 0-12 0,0 0-84 16,0 0-69-16,-13-13 0 15,13 13 0-15,-12-7 0 0,2 5 0 0,0-1 0 16,-1 0 0-16,11 3 0 0,-27 0 0 16,14 1 0-16,-2 4 0 0,-5 4 0 0,4-1 0 15,-2 4 0-15,1 0 0 0,2 3 0 16,2 0 0-16,1-2 0 0,3-1 0 0,1 2 0 16,4-1 0-16,3-1 0 0,1 2 0 15,1 0 0-15,9 2 0 0,1 4 0 0,4 4 0 16,9-2 0-16,2 2 0 15,-2-2 0-15,7-1 0 0,-3 1 0 0,-1-3 0 16,2 0 0-16,-2 0 0 0,-2-2 0 16,-7-3 0-16,-2-1 0 0,-3-1 0 0,-1-1 0 15,-5 1 0-15,1-2 0 0,-7 0 0 16,1 1 0-16,-4 1 0 0,1-1 0 0,-9 2 0 16,3-3 0-16,-7 2 0 0,-3 0 0 15,0-4 0-15,-4-3 0 0,-1-1 0 0,-2-4 0 16,-1-2 0-16,0-1 0 0,5-1 0 15,1 3 0-15,-1-3 0 0,4-1 0 0,-2 2 0 16,7-1 0-16,-3 2 0 0,9-2 0 16,-3 1 0-16,8 3 0 0,-3-9-744 15,4-2-247-15,9 1 110 0,13-11-1015 16,2-1-1319-16</inkml:trace>
  <inkml:trace contextRef="#ctx0" brushRef="#br0" timeOffset="172076.18">17929 12105 5658 0,'-9'-17'152'0,"-3"2"75"0,2 1 65 0,3 2 54 15,0-2 48-15,-2 2 7 0,2 1 11 0,1 2-103 16,3 0-309-16,-1 0 0 0,0 2 0 16,4 7 0-16,-3-10 0 0,3 10 0 15,0 0 0-15,0 0 0 0,9 26 0 16,0 3 0-16,2 5 0 0,5 9 0 0,-1 7 0 15,-2-2 0-15,0 4 0 0,1 0 0 16,-1-2 0-16,-1 0 0 0,-3-10 0 0,-1-1 0 16,-3-4 0-16,2-3 0 0,-2-5 0 15,-3-4 0-15,0-7 0 0,2 0 0 0,-1-4 0 16,-3-2-321-16,0-6-699 0,0-4 83 16,0 0 107-16,0 0-899 0,0 0-1161 0</inkml:trace>
  <inkml:trace contextRef="#ctx0" brushRef="#br0" timeOffset="172211.84">17916 12519 5121 0,'-6'-5'125'0,"-2"0"92"0,8 5 101 16,-7-6 55-16,7 6 32 0,-8-3-1 0,8 3-14 15,0 0-33-15,0 0-25 0,-10-6-183 16,10 6-149-16,0 0 0 0,0 0 0 0,0 0 0 16,0 0 0-16,23-3 0 0,-9-1 0 15,3 2 0-15,0-1 0 0,4-1-59 0,-2 0-654 16,0 2-214-16,2 4 36 0,-6 3 100 15,4 3-845-15,-3 5-1074 0</inkml:trace>
  <inkml:trace contextRef="#ctx0" brushRef="#br0" timeOffset="172677.23">18184 12592 4568 0,'0'0'71'0,"0"0"62"0,0 0 45 15,0 0 54-15,0 0 49 0,0 0 4 16,0 0-3-16,0 0-20 0,0 0-20 0,0 0 2 15,0 0 12-15,0 0-6 0,0 0-8 16,10-19-17-16,-4 12-18 0,-1-1-21 0,1-2-139 16,-1-4-47-16,3-3 0 0,-2-2 0 15,-2 3 0-15,-1-2 0 0,-1 1 0 0,-2 2 0 16,-2 0 0-16,1 0 0 0,-5 1 0 16,0 3 0-16,-2 1 0 0,3 4 0 15,-5 0 0-15,10 6 0 0,-17-1 0 16,8 1 0-16,9 0 0 0,-17 5 0 0,9-3 0 15,0 1 0-15,8-3 0 0,-11 5 0 16,11-5 0-16,-5 4 0 0,5-4 0 0,0 0 0 16,0 0 0-16,0 0 0 0,0 0 0 15,34 4 0-15,-18-4 0 0,0 0 0 16,4 1 0-16,0 1 0 0,-1 1 0 0,2 4 0 16,0 0 0-16,4 7 0 0,0 3 0 15,-5-1 0-15,-2 2 0 0,-2 5 0 0,-2-5 0 16,-3-1 0-16,1 0 0 15,-3-1 0-15,1 1 0 0,-5-5 0 0,4 0 0 0,-8-2 0 16,7-3 0-16,-5 0 0 16,3 0 0-16,-2-2 0 0,-2-2 0 0,-2-3 0 15,0 0-160-15,1 7-509 0,-1-7-120 16,0 0-104-16,0 0 79 0,0 0-841 0,0 0-1092 16</inkml:trace>
  <inkml:trace contextRef="#ctx0" brushRef="#br0" timeOffset="172844.56">18512 12333 4281 0,'0'-8'15'0,"-2"2"73"0,2 6 63 0,0 0 65 16,0 0 68-16,0 0 40 0,0 0 8 16,9 31-7-16,-2-14-28 0,-2 1-24 15,1 2-27-15,5 8-24 0,-3-4-24 16,0-2-20-16,3 6-17 0,-6-5-18 0,3-3-16 16,-4-4-47-16,2 0-75 0,-3-4-97 15,1 0-97-15,2-2-104 0,-5-3-139 16,1 0-154-16,-2-7-180 0,0 5-32 0,0-5 85 15,0 0-674-15,0 0-839 0</inkml:trace>
  <inkml:trace contextRef="#ctx0" brushRef="#br0" timeOffset="173000.56">18560 12176 4278 0,'-10'-9'234'0,"8"2"29"0,-4 0 33 0,6 7 10 15,-3-6-11-15,3 6-30 16,0 0-35-16,0 0-21 0,0 0-19 0,0 0-36 15,0 0-122-15,0 0-148 0,0 0-184 16,26 10-205-16,-15-3-263 0,3 0 30 0,-1 1 79 16,7 0-588-16,0 1-708 0</inkml:trace>
  <inkml:trace contextRef="#ctx0" brushRef="#br0" timeOffset="173241.96">18964 12230 3297 0,'0'0'103'15,"0"0"50"-15,0 0 38 0,-16-8 39 0,16 8 44 16,0 0 34-16,-17 14 20 0,14-6 9 16,-2 4-4-16,1 4-6 0,2 1-17 0,0 2-28 0,2 1-24 15,2 2-20-15,4 3-24 16,-1-2-25-16,0 0-16 0,4 6-21 0,0-5-11 16,0-7-18-16,0 1-22 0,-2-5-50 15,7 0-80-15,-4-4-109 0,1-3-128 0,1-5-151 16,-1-2-160-16,4-6-183 0,-2-6-72 15,2-2 94-15,5-7-744 0,-5-6-928 0</inkml:trace>
  <inkml:trace contextRef="#ctx0" brushRef="#br0" timeOffset="173473.61">18992 11594 4287 0,'-14'-21'110'0,"3"7"43"15,4-1 48-15,-2 7 61 0,2 0 64 16,2-1 1-16,-1 4-24 0,6 5-34 0,0 0 6 15,0 0 31-15,0 0 15 0,13 46-10 16,5-3-12-16,2 7-45 0,-1 6-67 16,4 6-187-16,6 15 0 0,1 1 0 0,3 0 0 15,-8-18 0-15,-3 0 0 0,1-2 0 0,-2-6 0 16,0-1 0-16,-4-1 0 16,1-5 0-16,-5-11 0 0,-4-4 0 0,-1-5-188 15,0-9-300-15,-7-3-107 0,1-4-113 16,0-6-122-16,-2-3 57 0,0 0-795 0,0 0-1009 15</inkml:trace>
  <inkml:trace contextRef="#ctx0" brushRef="#br0" timeOffset="173611.68">19231 12369 4311 0,'-7'-7'128'0,"1"2"75"15,6 5 69-15,-7-5 75 0,7 5 45 16,0 0 26-16,0 0-7 0,-5-5-24 0,5 5-27 16,0 0-41-16,0 0-23 0,0 0-36 15,0 0-173-15,9-10-87 0,-9 10 0 0,13-7 0 16,-5 2 0-16,1-1-6 0,1 4-477 15,-3-3-205-15,3 3-227 0,1-2 73 0,-3 4 94 16,-8 0-786-16,0 0-977 16</inkml:trace>
  <inkml:trace contextRef="#ctx0" brushRef="#br0" timeOffset="174586.2">19706 12350 4134 0,'0'0'-16'0,"11"0"47"0,-11 0 37 0,0 0 53 15,0 0 41-15,0 0 37 0,0 0 11 16,0 0-6-16,0 0-3 0,12-6-3 0,-12 6-11 0,8-5-4 16,-8 5-24-16,9-9-20 15,-2 2-10-15,2-1-15 0,-2-1-13 0,2-1 2 16,2-3-16-16,-4 3-6 0,-2-3-4 16,-3 1-1-16,0 0 2 0,-2-2-3 0,-2 2 3 15,-1-2-2-15,-5 0-22 0,-6 1-1 16,3 3-2-16,-3 0 1 0,0 8-1 0,0-1-2 15,-3 3 2-15,0 5 4 0,-4 5 5 16,-6 7 9-16,4 3 2 0,4 4 11 16,4 2 0-16,4 3-1 0,6-4-6 15,5-6-75-15,9 4 0 0,6 2 0 0,8 1 0 16,13 0 0-16,-4-9 0 0,4-3 0 16,3-5 0-16,1-3 0 0,-3-2 0 0,-6-2 0 15,-6-2 0-15,-6 0 0 0,2 0 0 16,-6 0 0-16,-2-2 0 0,-1-2 0 0,-2-2 0 15,-3-3 0-15,-3 0 0 0,-4 0 0 16,-2-7 0-16,-7-6 0 0,-7-5 0 0,-3-1 0 16,2 4 0-16,2 6 0 0,1 3 0 15,5 3 0-15,-2 3 0 0,2 1 0 0,2 1 0 16,3 2 0-16,-1 0 0 0,5 5 0 16,-6-7 0-16,6 7 0 0,0 0 0 15,11-9 0-15,2 4 0 0,9-1 0 16,3-2 0-16,11 0 0 0,1 4 0 0,4 2 0 15,1 2 0-15,-4 4 0 0,-1 4 0 16,-1 5 0-16,-4-2 0 0,-6 3 0 0,0 3 0 16,-2 2 0-16,-3 2 0 0,-5 1 0 15,-2-5 0-15,-3 0 0 0,0 0 0 0,-2 1 0 16,0-3 0-16,-2 2 0 0,4-2 0 16,-6 0 0-16,1-2 0 0,-1 3 0 0,1-1 0 15,-3 1 0-15,4 0 0 16,-2 0 0-16,1 3-541 0,-2-4-460 0,1 1 115 15,4-1-1074-15,-4-3-1379 0</inkml:trace>
  <inkml:trace contextRef="#ctx0" brushRef="#br0" timeOffset="175231.3">20887 11936 4994 0,'-9'-18'-79'0,"-1"3"84"0,2 3 56 0,3 0 60 0,-1 4 72 0,2-1 80 15,1 2 43-15,-3 1 11 0,1 0-13 16,4 1-41-16,1 5-24 0,0 0-20 0,0 0-2 16,0 0 8-16,0 0-6 0,15 31-16 15,-4-2-202-15,11 12-11 0,-6 2 0 16,6 3 0-16,-3-1 0 0,-1 1 0 15,2-3 0-15,-3 0 0 0,-6-11 0 0,1 1 0 16,-4-3 0-16,-3-5 0 0,-1-6 0 16,0-2 0-16,-1-1 0 0,-3-7 0 0,4 2 0 15,-2-3 0-15,0-1 0 0,0-2 0 16,-2-5 0-16,0 0 0 0,0 0 0 0,0 0 0 16,14-34 0-16,-3 6 0 0,1 0 0 15,1 1 0-15,2 0 0 0,-2 8 0 0,0 6 0 16,3 1 0-16,-1 3 0 15,-1 4 0-15,-2 2 0 0,2 3 0 0,-14 0 0 16,29 8 0-16,-16 1 0 0,-2 1 0 16,-3 5 0-16,0 4 0 0,-5 0 0 15,-3 5 0-15,0 0 0 0,-3 0 0 0,-1 0 0 16,-3 5 0-16,-4-5 0 0,6-6 0 16,-2 1 0-16,-1-6 0 0,0-3 0 0,0-1 0 15,-1-4 0-15,4-3 0 0,-6 0 0 16,11-2 0-16,-20-9 0 0,8-1 0 0,3-5 0 15,2 2-79-15,-2-2-804 0,5-2-75 16,4-1 96-16,0 5-978 0,2 1-1265 0</inkml:trace>
  <inkml:trace contextRef="#ctx0" brushRef="#br0" timeOffset="176112.05">21301 12210 4717 0,'2'-9'-36'0,"-2"1"73"0,-2 1 41 16,2 7 50-16,2-12 58 0,-2 12 55 0,0-10 11 15,0 10-4-15,0 0-19 0,3-7-6 16,-3 7 5-16,0 0-5 0,0 0-12 0,0 0-15 16,0 0-18-16,23 12-18 0,-17-3-15 15,1-1-14-15,1 4-13 0,-3-1-11 16,5-2-11-16,-2 2-9 0,-1-1-79 0,3 0-8 16,-2-3 0-16,-3-1 0 0,3 2 0 15,-3-5 0-15,4 1 0 0,-9-4 0 16,0 0 0-16,24-5 0 0,-16-2 0 15,-1 0 0-15,3-2 0 0,-2-1 0 0,-1 0 0 16,1 1 0-16,-5 1 0 0,3 3 0 16,-2-3 0-16,-4 8 0 0,10-10 0 0,-8 7 0 15,-2 3 0-15,0 0 0 0,0 0 0 16,0 0 0-16,0 0 0 0,0 0 0 0,14 12 0 16,-14-12 0-16,9 11 0 0,-7-8 0 15,-2-3 0-15,5 8 0 0,-5-8 0 0,6 5 0 16,-6-5 0-16,3 5 0 0,-3-5 0 15,0 0 0-15,0 0 0 0,18-1 0 0,-18 1 0 16,0 0 0-16,0 0 0 16,16-6 0-16,-16 6 0 0,8-3 0 0,-8 3 0 15,0 0 0-15,12-4 0 0,-12 4 0 16,0 0 0-16,13-1 0 0,-13 1 0 0,0 0 0 16,17 5 0-16,-17-5 0 0,11 3 0 15,0 1 0-15,-11-4 0 0,14 3 0 16,-3-1 0-16,-11-2 0 0,22 0 0 0,-8 0 0 15,-14 0 0-15,25-5 0 0,-11 1 0 0,1-3 0 16,1 1 0-16,0-5 0 0,9-4 0 16,-3-2 0-16,-4-7-196 0,0-2-41 15,-4-3 23-15,0-5 23 0,-3-3 33 16,3-8 44-16,-6 3 45 0,-3-1 33 0,3 0 41 16,-4 6 31-16,2 9 35 0,-3 8 37 15,-1 3 15-15,0 5 9 0,2 3 18 0,-2 5 33 16,-2 4 26-16,0 0-11 0,0 0-198 15,12 35 0-15,-9-12 0 0,1 14 0 0,2 2 0 16,1 4 0-16,-2 2 0 0,8 5 0 16,-4-11 0-16,0 0 0 0,7 5 0 0,-3-11 0 15,1-3 0-15,-2-3 0 0,2-5 0 16,-3-6 0-16,0-2 0 0,0-5 0 16,-2-1 0-16,-4-3 0 0,5-3 0 15,-10-2 0-15,0 0 0 0,17-9 0 0,-11 2 0 16,-4-1 0-16,-4-4 0 0,-4 0 0 15,-1-2 0-15,-5-2 0 0,-3 6 0 0,-1 3 0 16,0 4 0-16,-6 3 0 0,-10 10 0 16,2 8 0-16,-10 9 0 0,4 4 0 0,2 1 0 15,3 4 0-15,6 0 0 0,8-5 0 16,4-2 0-16,1-1 0 0,4-6 0 0,5-5 0 16,1-1 0-16,0-5 0 0,0 1 0 15,6-1 0-15,0-4 0 0,-3 0-471 0,5-2-117 16,-2 0-102-16,2-2-161 0,1 1 56 15,-7-4 88-15,13 7-684 0,-6-6-843 16</inkml:trace>
  <inkml:trace contextRef="#ctx0" brushRef="#br0" timeOffset="176363.09">21337 13079 4170 0,'-29'21'225'0,"8"-2"45"0,2-6 46 0,6 0 46 0,3-3 53 0,9-3 53 0,2-1 34 15,9 1 9-15,9-5-11 0,11 0-48 0,30-11-452 16,6-3 0-16,27-11 0 0,6-4 0 16,4-3 0-16,0-3 0 0,3 0 0 0,-2 3 0 15,-3 1 0-15,-8 1 0 16,-5 0 0-16,-25 11 0 0,-6-1 0 0,-6 4 0 16,-17 5 0-16,-7 0 0 0,-6 4 0 15,-5 2 0-15,-3 0 0 0,-2 1 0 0,-4 0 0 16,-7 2 0-16,0 0 0 0,0 0-90 15,0 0-940-15,0 0 91 0,0 0 100 0,-18 20-961 16,4-4-1229-16</inkml:trace>
  <inkml:trace contextRef="#ctx0" brushRef="#br0" timeOffset="212665.63">9222 14950 1345 0,'0'0'360'0,"0"0"-134"0,0 0-64 15,5 5-20-15,-5-5-6 16,0 0-2-16,0 0-3 0,0 0 0 0,0 0 7 15,0 0 7-15,0 0 5 0,0 0-10 16,0 0 1-16,0 0-2 0,-5 11 6 0,5-11 2 16,0 0-2-16,0 0-3 0,0 0 1 15,0 0-3-15,0 0 4 0,0 0-1 0,0 0-7 16,0 0-9-16,0 0-6 0,0 0-6 16,0 0-12-16,0 0-11 0,0 0-7 15,0 0-14-15,0 0-7 0,-24-1-2 0,24 1-7 16,-18 0-6-16,18 0-4 15,-21 0-4-15,21 0-2 0,-22 0 0 0,8 0-3 16,14 0-5-16,-27 0 2 0,16 1-3 16,11-1-5-16,-25 3-2 0,16-3-5 0,-5 1 0 15,3 3-3-15,0-1 1 0,-1 3-4 16,3 0 3-16,-4 1-4 0,-1 2 1 0,3-1 2 16,-1 1 4-16,1 0-3 0,0 1 7 15,0-1-2-15,4-1 1 0,3 0 4 16,-1 1-4-16,3 0 0 0,-2-1 0 0,4 1-2 15,0 3-5-15,0-4-4 0,0 4 4 16,2 2-4-16,0-2 0 0,-2 2 8 0,2 0-4 16,0-1 4-16,0 1 3 15,-1-1 7-15,-1 1 4 0,0 0 11 0,0 0 13 16,2 0 7-16,-2-1 14 0,0-1 7 16,-2 0 12-16,2 2 12 0,-1-2 12 0,-3 2 8 15,0-1 11-15,-1 1 4 0,-4 0 2 16,0 0 3-16,-4 1-21 0,-1 0-127 0,1-1 0 15,-10 5 0-15,0-2 0 0,5-3 0 16,-2-1 0-16,3-2 0 0,0-3 0 16,3 1 0-16,1-2 0 0,4-2 0 0,-1-1 0 15,3 2 0-15,1-2 0 0,6-4 0 16,-9 5 0-16,9-5 0 0,-7 5 0 0,7-5 0 16,0 0 0-16,0 0 0 0,0 0 0 15,0 0 0-15,0 0 0 0,10 13 0 16,-10-13 0-16,4 9 0 0,-2-2 0 15,2 4 0-15,-4 0 0 0,0 6 0 0,-4-1 0 16,0 7 0-16,-6 9 0 0,3 2 0 16,-6 2 0-16,3 0 0 0,-1-3 0 0,1 0 0 15,5-6 0-15,3-5 0 0,-1-1 0 16,3-2 0-16,0-1 0 0,3-4 0 0,1 2 0 16,-1-5 0-16,3 1 0 0,3-1 0 15,-1-4 0-15,4-1 0 0,-1-3 0 16,1 0 0-16,-1-2 0 0,-11-1 0 0,19 4 0 15,-6-4 0-15,-13 0 0 0,19 0 0 16,-19 0 0-16,13 2 0 0,-13-2 0 16,11 0 0-16,-11 0 0 0,0 0 0 15,12 1 0-15,-12-1 0 0,0 0 0 0,8 4-117 16,-8-4-706-16,2 5-154 0,-2-5 93 16,0 0-949-16,0 0-1260 0</inkml:trace>
  <inkml:trace contextRef="#ctx0" brushRef="#br0" timeOffset="213416.68">9659 15358 5375 0,'-18'-8'41'0,"5"4"35"0,5 2 45 15,3-1 58-15,5 3-4 0,0 0-11 16,0 0-9-16,19-15-12 0,17 5-16 0,9 6-13 15,19-3-11-15,6 2-14 0,2-1-11 16,5 3-36-16,-3-2-45 0,-6 2-48 0,-5 1-36 16,-15 0-24-16,-6 2-19 15,-14-2-19-15,-5 2-11 0,-10 2 12 0,-6 0 17 16,-7-2 11-16,0 0 14 0,-37 10 16 16,-7-3 29-16,-15 2 31 0,-5-1 32 15,-7 1 32-15,0-1 26 0,5 1 25 0,3-2 18 16,20 0 17-16,7-4-1 0,7 2 9 15,9-3 13-15,8 1 7 0,3-1-12 0,9-2-14 16,0 0-9-16,0 0-13 0,67-5-10 16,-23 2-62-16,15-4-72 0,6 0-68 0,1-2-69 15,-1 1-85-15,-4 3-110 16,-13-1-100-16,-5 2-118 0,-5 1-149 0,-11 2 51 16,-9 2-549-16,-9-1-704 0</inkml:trace>
  <inkml:trace contextRef="#ctx0" brushRef="#br0" timeOffset="-193916.66">1842 11951 1752 0,'0'0'858'0,"-29"3"-272"16,29-3-72-16,-6-5-27 0,6 5-45 0,-8-8-46 15,4 3-51-15,4 5-54 0,0-16-10 16,0 6-23-16,4 1-27 0,4-3-25 15,2 2-20-15,4-2-19 0,2 2-14 0,5 1-22 16,-2 4-10-16,4 0-19 16,-4 5-9-16,0 2-13 0,0 2-7 0,-2 5-5 0,0 3-8 15,1 10-3-15,-9 2 0 0,-5 1 13 16,-4 0 19-16,-4 13-52 0,-3-2-37 0,-2 0 0 16,-3-2 0-16,-1-3 0 15,2-2 0-15,2-7 0 0,2-4 0 0,2-5 0 16,1-2 0-16,3-1 0 0,1-1 0 15,1-3 0-15,8 2 0 0,0-2 0 16,2-2 0-16,5-1 0 0,0 1 0 0,4-3 0 16,1-1 0-16,-1-1 0 0,-2-1 0 15,0 0 0-15,2 0 0 0,-3 1 0 0,-2-1 0 16,-3 0 0-16,-1 2 0 0,-3-2 0 16,-8 2 0-16,15-1 0 0,-15 1 0 0,0 0-131 15,13 3-675-15,-13-3-159 16,0 5 85-16,0-5-960 0,-5 10-1265 0</inkml:trace>
  <inkml:trace contextRef="#ctx0" brushRef="#br0" timeOffset="-193405.99">2328 12012 4830 0,'0'0'-114'0,"-7"-4"72"0,7 4 59 0,0-11 66 16,0 11 46-16,5-10 31 0,-2 5 21 0,-3 5 5 15,8-9-7-15,-8 9-2 0,13-5-9 16,-3 3-6-16,-10 2-18 0,20 0-7 15,-8 6-15-15,1 0-14 0,1 3-14 0,-1 3-6 16,2 0-1-16,-3 3-4 0,-1 1 20 16,-1 1 21-16,-3 1 27 0,-3-4 22 0,0 4 24 15,-2-5 12-15,-1 1 7 0,-2-2-177 16,1 0-39-16,-2-1 0 0,2 0 0 0,2-4 0 16,-2-7 0-16,1 10 0 0,-1-10 0 15,0 0 0-15,0 0 0 0,0 0 0 16,14-27 0-16,-4 8 0 0,-1-12 0 15,8 6 0-15,-2-1 0 0,1 2 0 16,-3 7 0-16,1 3 0 0,-5 2 0 0,0 5 0 16,1 2 0-16,-1 2 0 0,1 1 0 15,-10 2 0-15,21 7 0 0,-10-2 0 0,-2 6 0 16,1 0 0-16,-2 1 0 0,1 1 0 16,-1 3 0-16,-2-1 0 0,-1-1 0 0,1 0 0 15,1 2 0-15,-5-1 0 16,1-2-662-16,-3 0-277 0,2-1 24 0,-2-2 105 15,2-1-845-15,0-1-1091 0</inkml:trace>
  <inkml:trace contextRef="#ctx0" brushRef="#br0" timeOffset="-193117.34">2855 11656 4683 0,'0'-17'73'0,"0"3"59"0,0 4 39 16,0 1 27-16,2 2 27 0,-2 7 5 0,5-10 2 15,3 8-4-15,-8 2 1 0,23 9-12 16,2 9-4-16,0 2-18 0,2 13-17 16,-2 6-15-16,-3 3-15 0,-6 4-16 15,-2 8-8-15,-6 3-12 0,-7-2-11 0,-2-7-13 16,-5 6-7-16,-3-1-43 0,-3-3-38 16,-1-3 0-16,2-10 0 0,-3-1 0 0,1-5 0 15,3-3 0-15,-1-10-32 0,3-2-214 16,3-4-82-16,-2-4-114 0,4-4-130 15,-1-2-166-15,4-2-101 0,0 0 92 0,0 0-697 16,-13-24-895-16</inkml:trace>
  <inkml:trace contextRef="#ctx0" brushRef="#br0" timeOffset="-192136.64">1870 11536 3764 0,'-19'-1'-138'0,"-1"5"34"0,-4 3 34 0,-16 18 42 16,-2 9 37-16,-3 10 36 0,-10 19 29 0,-3 11 32 15,6 5 17-15,7 7-2 16,9 0 2-16,8 5-10 0,10-4-6 0,12-13 1 16,12-1 11-16,10-2-13 0,16 8-10 15,11-11-8-15,13-6-12 0,9-10-56 0,3-8-104 16,9-8-146-16,-13-16-181 0,6-6-251 15,-1-5 48-15,2-9 76 0,-8-3-251 16,-4-6-277-16</inkml:trace>
  <inkml:trace contextRef="#ctx0" brushRef="#br0" timeOffset="-191454.72">3758 12008 2680 0,'0'0'316'0,"-15"2"40"0,15-2 56 16,0 0 28-16,-14 2-12 0,14-2-27 15,0 0-30-15,0 0-31 0,0 0-30 16,0 0-27-16,0 0-31 0,0 0-24 0,0 0-25 16,48-9-45-16,-10 3-97 0,2-1-128 15,-1 2-129-15,2-4-145 0,-1 5-154 16,-1-4-203-16,0 4-89 0,-5-2 86 0,-7 5-644 16,-10-1-800-16</inkml:trace>
  <inkml:trace contextRef="#ctx0" brushRef="#br0" timeOffset="-191237.59">3759 12215 4089 0,'-11'7'158'15,"-1"0"31"-15,7-4 36 0,-1 1 23 0,6-4 33 16,-7 5 11-16,7-5 9 0,0 0 1 16,0 0-19-16,20 8-25 0,1-6-29 0,6-2-22 15,18 0-21-15,5-2-23 0,0-1-50 16,11 0-72-16,-12-3-97 0,-1 1-74 0,-6 5-62 15,-10-2-48-15,-7 2-64 0,-6-1-58 16,-6 1-50-16,-3 0-68 0,-10 0-110 16,0 0-131-16,0 0 64 0,0 0-507 15,0 0-629-15</inkml:trace>
  <inkml:trace contextRef="#ctx0" brushRef="#br0" timeOffset="-190072.04">4862 11953 3108 0,'0'0'-27'0,"0"0"41"0,2-7 39 16,-2 7 31-16,0 0 19 0,0 0 10 15,0 0 15-15,0 0 7 0,0-10 4 16,0 10-2-16,0 0-4 0,0 0 2 0,0 0 0 16,0 0 3-16,0 0 2 0,-3-10-2 15,3 10-5-15,0 0-9 0,0 0-4 0,-11-3-9 16,11 3-9-16,0 0-12 0,-12-1-5 16,12 1-11-16,0 0-3 0,-17-2-5 0,17 2-6 15,-14-2-8-15,14 2 0 16,0 0-5-16,-17 0-5 0,17 0-3 0,0 0-9 15,-17 0 2-15,17 0-5 0,0 0-4 16,-16 5-1-16,16-5-3 0,-11 6 5 16,11-6-6-16,-9 8 2 0,3-2 1 0,0 0-1 15,0 3-2-15,3-1 2 0,-3 2 3 16,0 4-5-16,3 0 1 0,-2 3 2 0,1-3-6 16,1 3 3-16,1-2 0 0,2 3 6 15,0-1 7-15,0-4 2 0,0 5 8 0,2-4 9 16,1-1-2-16,-1-1 10 15,3 2 15-15,0-1 12 0,3 0 10 0,1-3 5 16,1-2-1-16,3 1-11 0,-2-2-4 16,5 0-5-16,-1-2-4 0,0-2-2 15,-2-2 4-15,3 2 2 0,-3-2 3 0,1 1 1 16,-1-2 4-16,-13 0 7 0,21 0-41 16,-21 0-53-16,19-2 0 0,-11 1 0 0,-8 1 0 15,15-4 0-15,-15 4 0 0,12-7 0 16,-9 4 0-16,-3 3 0 0,11-8 0 0,-9 2 0 15,2 1 0-15,2-2 0 16,-2-2 0-16,-2-2 0 0,2 0 0 0,-1-4 0 16,-3 1 0-16,2 0 0 0,0-4 0 15,0 0 0-15,-4 1 0 0,0 2 0 0,0-1 0 16,-1 1 0-16,-1 3 0 0,-2 2 0 16,-2-1 0-16,3 3 0 0,-5 1 0 0,0 0 0 15,-1 4 0-15,-2 1 0 0,-1 0 0 16,14 2 0-16,-26 2 0 0,11-2 0 15,-1 4 0-15,3-3 0 0,-1 1 0 0,1 2 0 16,0-3 0-16,13-1 0 16,-21 4 0-16,14-2 0 0,-2 0 0 0,2 0-36 0,7-2-375 15,-11 5-93-15,7-1-92 16,4-4-126-16,-3 5-109 0,3-5 79 0,0 0-724 16,7 11-923-16</inkml:trace>
  <inkml:trace contextRef="#ctx0" brushRef="#br0" timeOffset="-189616.11">5476 11664 3753 0,'0'-10'-56'0,"-2"3"58"0,-2 1 45 0,4 6 44 15,-6-11 29-15,2 6 23 0,0 2 14 0,4 3 18 16,-12-2 18-16,12 2 19 0,-20 9 2 15,9-1 4-15,-3 6-3 0,-4 7 20 16,0 6 6-16,3 4 10 0,2 1-14 0,-4 13-4 16,9-6-12-16,-4 9-10 0,11-6-20 15,-3-3-17-15,6 0-16 0,1 1-15 16,9-3-16-16,-2 0-11 0,6-3-11 0,2-3-41 16,0-2-64-16,0-3 0 0,5-6 0 15,-8-5 0-15,1-2 0 0,-4-5 0 16,1-1 0-16,-4-3 0 0,0-3-161 0,0 0-48 15,-9-1-51-15,14 0-55 0,-14 0-69 16,0 0-81-16,0 0-107 0,11-5-142 0,-11 5-42 16,0 0 74-16,0-4-567 0,0 4-711 15</inkml:trace>
  <inkml:trace contextRef="#ctx0" brushRef="#br0" timeOffset="-188964.98">5618 11999 3250 0,'-4'-9'-40'0,"-1"1"50"16,1-1 47-16,2 1 53 0,1-1 41 0,-3-1 22 15,0 0 11-15,4-1 2 0,0 4-4 16,0-4-8-16,4 2-7 0,1-2-6 0,-1 3-6 15,3 0 0-15,2 1-10 16,2 3-11-16,0 1-6 0,3 3 0 0,1 2-12 0,2 4-9 16,-2 1-9-16,2 5-11 0,0 0-5 15,-5 3-12-15,1 3-3 0,3 6-8 16,-5-5-4-16,-4-2-5 0,0 0 3 16,-4 0 9-16,1-1 9 0,-2-1 10 0,-2-3 7 15,2-1 1-15,-2 0 2 0,0-2 6 16,3-2 12-16,-3-7 20 0,0 11 12 0,0-11-6 15,4 6-13-15,-4-6-8 0,0 0-16 16,0 0-10-16,16-28-7 0,-9 10-15 0,6-10-6 16,3-2-45-16,0 2-15 0,2 3 0 15,1 0 0-15,-4 2 0 0,1 6 0 16,-5 7 0-16,0 0 0 0,-1 5 0 0,1 0 0 16,-1 5 0-16,-10 0 0 0,21 5 0 15,-10 0 0-15,3 5 0 0,-3 0 0 0,3 6 0 16,-5-6 0-16,0 8 0 15,0 0 0-15,0 1 0 0,-4 0 0 0,-1 1 0 16,0-4 0-16,-4-1 0 0,2 1-75 16,-1-4-140-16,-1 1-75 0,0 0-107 0,0-5-111 15,0 1-144-15,0-4-183 0,0-5 74 16,2 6 88-16,-2-6-614 0,0 0-747 0</inkml:trace>
  <inkml:trace contextRef="#ctx0" brushRef="#br0" timeOffset="-188665.5">6145 11603 3808 0,'-5'-16'69'15,"7"1"28"-15,3 2 39 0,0 0 37 0,4 2 34 16,2-3 46-16,5 2 27 0,-3 3 13 16,3 2-2-16,0 2-17 0,-2 2-19 0,1 4-8 15,1 1-10-15,-3 4-5 0,2 5-1 16,-4 3 5-16,-3 3 6 0,-2 4 17 0,-4-3-2 15,-2 0-143-15,0 0-114 0,-2 1 0 16,2 0 0-16,-1-1 0 0,1-3 0 16,0-1 0-16,0-3 0 0,1 1 0 15,1 1 0-15,2-4 0 0,1-2 0 0,3 0 0 16,1-1 0-16,1-3 0 0,3-1 0 16,-1-1 0-16,1-4 0 0,6 0 0 0,0-6-689 15,2 0-283-15,0-1 75 0,3-4 107 16,3-2-857-16,-2-4-1085 0</inkml:trace>
  <inkml:trace contextRef="#ctx0" brushRef="#br0" timeOffset="-188418.52">6701 11273 4739 0,'9'-13'-23'0,"2"-1"65"0,3 4 70 16,-1 2 64-16,3 1 45 0,-2 1 56 15,2 3 34-15,-1 1 17 0,4 6-13 16,-2 4-10-16,2 3-11 0,4 9-14 15,0 6-6-15,-4 13-8 0,-6 8-15 0,-5 4-228 16,-8-3-23-16,-2 9 0 0,-6 4 0 16,-1 1 0-16,-4-2 0 0,-1 3 0 15,-3-1 0-15,0-4 0 0,2-6 0 0,-1-6 0 16,2-12 0-16,-4-1 0 0,5-7 0 16,-3-2 0-16,4-7 0 0,-1-4-99 15,2-7-639-15,0-1-229 0,5-1 90 0,2-3 95 16,4-1-826-16,0 0-1048 0</inkml:trace>
  <inkml:trace contextRef="#ctx0" brushRef="#br0" timeOffset="-188097.59">7472 12105 4819 0,'0'0'142'0,"0"0"56"0,0 0 53 16,-27 10 30-16,-7 3 13 0,-12 6 13 0,-8-1 8 15,-12 4 6-15,-20 6-5 0,-3 0-16 16,-9 1-9-16,-4 0-21 0,-4-3-184 16,-5 1-86-16,-6-1 0 0,-5-2 0 15,0 0 0-15,9-2 0 0,-4 2 0 0,8 0 0 16,1 0 0-16,1 0 0 0,12 2 0 16,21-8 0-16,10 0 0 0,3-1 0 0,9-2 0 15,14-4 0-15,6-1 0 0,8-2 0 16,5-2 0-16,6 1 0 0,4-4 0 15,-1 1 0-15,6-2 0 0,4-2 0 0,-4 6 0 16,4-6 0-16,0 0 0 0,22 5 0 16,-8-5 0-16,4 0 0 0,3-2 0 0,17 0-753 15,-4 2-231-15,8 0 111 0,0-1-1025 16,2 1-1321-16</inkml:trace>
  <inkml:trace contextRef="#ctx0" brushRef="#br0" timeOffset="-187715.36">7022 12494 5546 0,'4'-5'-20'0,"0"1"7"0,-4 4 24 16,2-3 16-16,-2 3 15 0,0 0 33 15,0 0 52-15,0 0 54 0,-31 12 19 16,2-1 6-16,-7 4 10 0,-14 4 7 0,-16 2 10 15,-6-1 8-15,-32 6-3 16,-15-4 2-16,-12 4-5 0,-8-7-52 0,-5-2-183 16,0 0 0-16,1-3 0 0,6-1 0 15,10 3 0-15,7-2 0 0,11 0 0 0,31-6 0 16,7 4 0-16,12-3 0 0,16-1 0 16,7-1 0-16,7-4 0 0,8 2 0 0,6-1 0 15,1-3 0-15,3 3 0 0,5-2 0 16,6-2 0-16,0 0 0 0,0 0 0 0,0 0 0 15,0 0 0-15,15 12 0 16,-15-12 0-16,18 0 0 0,-9 2 0 0,2-2 0 16,-11 0 0-16,21 2 0 0,-10-2 0 15,1 1 0-15,1-1-930 0,1 1-33 0,1 1 91 16,3-2-973-16,0 0-1272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15:38.204"/>
    </inkml:context>
    <inkml:brush xml:id="br0">
      <inkml:brushProperty name="width" value="0.05292" units="cm"/>
      <inkml:brushProperty name="height" value="0.05292" units="cm"/>
      <inkml:brushProperty name="color" value="#FF0000"/>
    </inkml:brush>
  </inkml:definitions>
  <inkml:trace contextRef="#ctx0" brushRef="#br0">8552 2883 2397 0,'-4'-9'362'16,"3"2"3"-16,1 7-18 0,-5-12-14 15,3 6-17-15,2 6-3 0,-2-8-1 16,2 8-25-16,0 0 7 0,-2-9-11 0,2 9-18 16,0 0-24-16,0 0 2 0,0 0 10 15,0 0-20-15,-3 24-19 0,1-8-17 0,2 5-11 16,-4 2-13-16,2 13-18 0,-1-1-11 15,-1 4-13-15,-1-4-18 0,3 0-79 16,-3-7-34-16,3-4 0 0,-2-5 0 0,3-2 0 16,-1-3 0-16,-2-2 0 0,2-1 0 15,0-4 0-15,1 0 0 0,1-7 0 16,0 0 0-16,0 0 0 0,0 0 0 0,-16-27 0 16,14 8 0-16,0-7 0 0,4-13 0 15,3-7 0-15,3-11 0 0,4-5 0 16,-1 1 0-16,5 2 0 0,-2 6 0 0,2 5 0 15,-3 12 0-15,-2 2 0 0,1 5 0 16,-3 6 0-16,-1 5 0 0,0 3 0 16,1 3 0-16,1 7 0 0,0-1 0 0,1 4-204 15,0 2-479-15,3 5-178 0,2 1-57 0,0 5 89 16,4 8-768-16,-6 9-1038 0</inkml:trace>
  <inkml:trace contextRef="#ctx0" brushRef="#br0" timeOffset="204.75">8439 3061 4505 0,'-12'3'48'16,"1"-1"37"-16,4-1 31 0,7-1 33 0,0 0 36 15,-15 4 21-15,15-4 12 0,0 0-18 16,0 0-17-16,-8 2-23 0,8-2-12 16,0 0-13-16,0 0-19 0,0 0-21 0,0 0-84 15,53-6-105-15,-33 6-105 0,4-3-129 16,18 0-138-16,2-1-209 0,2-2-70 0,9 0 76 15,0-2-482-15,-9 1-618 16</inkml:trace>
  <inkml:trace contextRef="#ctx0" brushRef="#br0" timeOffset="453">9080 2685 3363 0,'-12'-14'116'0,"1"3"41"0,3 3 48 16,1 1 51-16,0 2 42 0,4 0 28 15,3 5-12-15,-10-5-19 0,10 5-8 0,0 0 19 16,-21 26 14-16,6 3-5 0,1 7-3 16,0 14-13-16,-4 3-18 0,3 1-23 15,0 0-22-15,4-1-16 0,5-8-193 16,2-2-27-16,-2-4 0 0,4-3 0 16,4-6 0-16,1-7 0 0,0-3 0 0,3-2 0 15,-1-3 0-15,3-1 0 0,-3-5 0 16,7-2 0-16,-2-4 0 0,-1-3-110 0,7-2-394 15,0-5-109-15,4 0-121 0,6-7-140 16,-1 0 70-16,0-4-744 0,-3 1-992 0</inkml:trace>
  <inkml:trace contextRef="#ctx0" brushRef="#br0" timeOffset="851.5">9191 2928 4476 0,'-1'-10'9'0,"-5"2"48"0,6 8 35 15,-2-7 32-15,2 7 31 0,0 0 7 0,-2-7-4 16,2 7 19-16,0 0 41 0,0 0 2 16,0 0-11-16,27 22-11 0,-14-8-11 0,1-1-4 15,-1 5-5-15,4 6-10 0,-6 3 1 16,3 1-3-16,-8-4 6 0,-1-4 3 16,-3 3 1-16,-2-4-5 0,-2 4-11 0,-3-2-129 15,-1 0-31-15,0-4 0 16,2-4 0-16,2-1 0 0,0-1 0 0,1-5 0 15,-3 3 0-15,4-9 0 0,0 0 0 0,0 0 0 16,0 0 0-16,0 0 0 0,27-22 0 16,-12 8 0-16,-2-1 0 0,8-6 0 15,-2 7 0-15,-3 2 0 0,0 0 0 0,2 4 0 16,0-1 0-16,0 3 0 0,0 2 0 16,-2 2 0-16,-1 0 0 0,-15 2 0 15,29 7 0-15,-17 2 0 0,-1 0 0 0,-2-1 0 16,-1 5 0-16,0-2 0 0,-5 5 0 15,3-4 0-15,-4 3 0 0,0-1 0 0,-6 1 0 16,6 2 0-16,-4-3-128 0,2 0-486 16,-2-1-161-16,0-1-147 0,-1 0 90 0,1 1-841 15,2-6-1110-15</inkml:trace>
  <inkml:trace contextRef="#ctx0" brushRef="#br0" timeOffset="1125.83">9954 2676 4874 0,'-6'-17'156'0,"2"3"61"0,-1 4 57 0,1 2 46 16,-1 1 34-16,4 1 18 0,1 6-7 15,-8-8-31-15,8 8-39 0,0 0-32 16,0 0-19-16,0 0-121 0,2 38-123 16,8-2 0-16,1 14 0 0,0 2 0 15,3 0 0-15,-4 1 0 0,-3 3 0 0,-2 0 0 16,2-4 0-16,-3-7 0 0,-4-3 0 15,0-3 0-15,-2-8 0 0,0-7 0 0,0-2 0 16,-3 1 0-16,2-8 0 0,-1-3 0 16,2 0 0-16,0-2-308 0,1-2-366 0,-3-5-210 15,4-3-14-15,0 0 93 0,0 0-767 16,0 0-1014-16</inkml:trace>
  <inkml:trace contextRef="#ctx0" brushRef="#br0" timeOffset="1309.83">10247 3109 4858 0,'0'0'332'0,"0"0"22"16,0 0 10-16,0 0 18 0,0 0 6 15,0 0 5-15,0 0-20 0,0 0-42 16,0 0-46-16,0 0-154 0,0 0-131 0,0 0 0 16,0 0 0-16,13 3 0 0,9-6 0 15,-6 1 0-15,5-2 0 0,1 2-333 0,-4-1-234 16,3 0-159-16,-8 1-180 0,1 0 75 15,-14 2 95-15,0 0-656 0,15 7-844 0</inkml:trace>
  <inkml:trace contextRef="#ctx0" brushRef="#br0" timeOffset="1517.26">10233 3311 3689 0,'-11'8'64'0,"0"1"98"16,3 0 64-16,2-4 62 0,1-1 77 0,5-4 44 15,-6 9 31-15,6-9 13 0,-5 7 14 16,5-7-17-16,0 0-39 0,0 0-36 0,20 7-39 15,-2-7-280-15,0 0-56 0,7-2 0 16,2 1 0-16,2-3 0 0,-3 3 0 0,-3-3 0 16,-2 2 0-16,-4 0 0 0,-2 0 0 15,-1 2 0-15,-3-1 0 0,-4 0 0 16,-7 1 0-16,0 0 0 0,18 1-262 0,-18-1-406 16,0 0-211-16,-2 9-8 15,2-9 87-15,-11 14-797 0,-1-3-1037 0</inkml:trace>
  <inkml:trace contextRef="#ctx0" brushRef="#br0" timeOffset="2943.97">11236 2990 4038 0,'0'0'-128'0,"-8"-3"84"0,8 3 57 15,-12-6 55-15,12 6 56 0,-12-4 48 16,4 2 40-16,8 2 31 0,-17-9 37 16,7 4 7-16,2 1-2 0,2-1-3 0,6 5-10 15,-12-7-6-15,6 5-14 0,6 2-10 16,-7-10-16-16,7 10-21 0,-5-6-19 0,5 6-19 16,-4-9-22-16,4 9-16 0,6-10-14 15,-3 3-11-15,4 0-54 0,2 0-50 0,0 2 0 16,5 0 0-16,-3 3 0 15,5 1 0-15,3 2 0 0,0 4 0 0,1 4 0 16,-2 3 0-16,3 7 0 0,-1 2 0 16,-8-1 0-16,-8 2 0 0,0 1 0 15,-6 1 0-15,-4 10 0 0,-6 0 0 0,-8 9 0 16,3-12 0-16,-5-2 0 0,2-2 0 16,-1 1 0-16,1-7 0 0,7-3 0 0,2-4 0 15,-1-2 0-15,7-2 0 0,-3-1 0 16,5-3 0-16,-1 1 0 0,-1-1 0 0,5-6 0 15,3 10 0-15,-3-10 0 0,9 12 0 16,1-7 0-16,2 0 0 0,2-1 0 16,2-1 0-16,3 0 0 0,-2-1 0 15,2 0 0-15,-2 2 0 0,3-2 0 0,-6-2 0 16,-1 1 0-16,-1 1 0 0,-1 0 0 0,-1-2 0 16,-10 0 0-16,13 3 0 15,-13-3 0-15,13 1 0 0,-13-1 0 0,11 0 0 16,-11 0 0-16,9 4-24 0,-9-4-614 15,0 0-201-15,0 0-87 0,11 0 100 0,-11 0-853 16,0 0-1116-16</inkml:trace>
  <inkml:trace contextRef="#ctx0" brushRef="#br0" timeOffset="3721.28">11654 3205 4339 0,'0'0'-168'0,"0"0"51"0,0 0 50 16,0 0 48-16,-14-2 49 0,14 2 41 15,0 0 39-15,0 0 25 0,-8-4 16 0,8 4 0 16,0 0-2-16,-4-12-1 0,4 12 13 16,0-10-19-16,0 2-6 0,0 8-9 15,4-18-6-15,2 8-5 0,-3-3-10 16,5 4-5-16,-1-1-7 0,3-1-14 0,-2 2-6 16,1 1-10-16,1 0-3 0,1 2-8 15,0 1-8-15,1 4 3 0,1 1-12 0,5 3-9 16,-2 2 10-16,2 4-16 0,0 2 0 15,-2 1 10-15,0 3-4 0,-1 0-3 16,-4-1-5-16,1 1 0 0,-5-1 6 0,0-1 3 16,-3-1 28-16,3-1 27 0,-5-3 28 15,-1 2 12-15,1-3 21 0,0 1 3 0,-2-8 10 16,2 9 12-16,-2-9 5 0,4 9 9 16,-4-9-96-16,0 0-87 0,0 0 0 0,0 0 0 15,0 0 0-15,0 0 0 0,7-22 0 16,-1 6 0-16,2-1 0 0,3 0 0 15,0 0 0-15,8-4 0 0,-3 4 0 16,-1 3 0-16,2 5 0 0,0-2 0 0,-1 4 0 16,0 3 0-16,0 1 0 0,-1 3 0 15,1 2 0-15,-2 3 0 0,2 3 0 0,1 4 0 16,-2 0 0-16,-2 6 0 0,5 5 0 16,-1 0 0-16,-5-4 0 0,-5 0 0 15,2 0 0-15,-1-6 0 0,-2 3 0 0,0-3 0 16,-3 1 0-16,3-3 0 15,-2-1 0-15,-1-3 0 0,-1-2 0 0,3 2 0 16,-3-3 0-16,-1 1-170 0,1 3-350 16,-2-8-143-16,0 0-204 0,4 5 9 0,-4-5 80 15,0 0-696-15,0 0-923 0</inkml:trace>
  <inkml:trace contextRef="#ctx0" brushRef="#br0" timeOffset="4927.14">12696 3180 3841 0,'-13'4'-77'0,"1"-3"70"16,12-1 46-16,-12 0 36 0,12 0 18 0,0 0 8 15,0 0 22-15,0 0 18 16,0 0 14-16,0 0 4 0,0 0 0 0,48-1-10 16,-23-1-7-16,4 2-22 0,14-2-13 15,-6 0-8-15,-1 1-11 0,-5 1-12 0,-2-2 6 16,-3 2-32-16,1 2-44 0,-4-2-56 16,-2 0-76-16,-2-2-79 0,-1 2-92 15,0-3-114-15,0 0-153 0,-6 0-113 0,0-1 70 16,-2 2-340-16,-10 2-426 0</inkml:trace>
  <inkml:trace contextRef="#ctx0" brushRef="#br0" timeOffset="5188.42">13010 2918 2789 0,'0'0'128'0,"-5"-8"38"0,5 8 21 15,-6-5 7-15,6 5-3 16,0 0-6-16,0 0-19 0,0 0 8 0,0 0 68 15,0 0 7-15,4 23-15 0,0-2-24 16,-1 5-7-16,2 13-4 0,-1 2 20 0,-1 2-8 16,-3-3-21-16,2 0-18 0,0-4-13 15,-2-6-18-15,2-4-18 0,-2-2-14 16,0-1-11-16,0-3-6 0,0-4-12 0,0-2 5 16,-2 0-23-16,2-2-3 0,0-4-17 15,0 2-29-15,0-2-48 0,0-8-59 0,2 13-63 16,0-9-85-16,-2-4-115 15,2 5-123-15,-2-5-147 0,0 0-173 0,0 0 74 16,0 0-585-16,15-16-768 0</inkml:trace>
  <inkml:trace contextRef="#ctx0" brushRef="#br0" timeOffset="6392.95">13998 2805 3413 0,'6'-5'-31'0,"-3"-2"62"16,1 2 37-16,-4 5 34 0,5-11 19 0,-5 11 31 16,4-6 25-16,-4 6 16 0,0 0-1 15,2-9-10-15,-2 9-12 0,0 0-20 16,0 0-16-16,0 0-18 0,0 0 7 0,0 0 7 16,-34 39 11-16,7-4 13 0,-3 3-12 15,-5 6 15-15,-2 2 8 0,-1 2 20 0,2 1 3 16,-1 2-7-16,2-1-5 15,1-4-10-15,9-4-4 0,1-2-11 0,10-9-9 16,3-3-15-16,4-4-12 0,4-6-8 16,1-2-10-16,7-3-8 0,1-1-9 15,1 1-37-15,4-3-43 0,5-3 0 0,-1-1 0 16,0-2 0-16,0-2 0 0,3-2 0 16,-6-2 0-16,4 0 0 0,-1 0 0 0,-3 0 0 15,-1-4 0-15,2 1 0 0,-3-4 0 16,-2 2 0-16,-3-4 0 0,1 2 0 0,-5 1 0 15,-1-3 0-15,0 2 0 0,-5-1 0 16,-1 2 0-16,-3-1 0 0,-5 2 0 16,-2 1 0-16,-4 4 0 0,4-1-53 0,-6 3-485 15,3 3-189-15,2-3-209 16,4 0 85-16,0 1 92 0,13-1-713 0,-22 3-919 16</inkml:trace>
  <inkml:trace contextRef="#ctx0" brushRef="#br0" timeOffset="7707.86">9396 4124 1082 0,'-4'-4'270'0,"4"4"-45"16,-7-3-38-16,7 3-8 0,-9-9-9 0,9 9-14 16,0 0-8-16,-7-5-16 0,7 5 4 15,0 0 22-15,0 0 11 0,-27 10 16 0,20-1 3 16,-4 1 9-16,0 4-1 0,0 3 2 16,0 0-8-16,1 3-12 0,4-1-10 15,-1 0-12-15,5-1-14 0,0 0-11 16,4-2-13-16,0-1-8 0,5 3-10 15,4-4-10-15,0 1-9 0,4-5-8 0,2 0-6 16,0-3-6-16,-2-2-1 0,3-3-5 16,-1-1-6-16,-5-4-3 0,2 1 2 0,-3-3 8 15,2 0 4-15,-2-3-1 0,-2-1 2 16,-3 0-4-16,0-5-5 0,-1 1-9 0,-3-1-3 16,-2 1-6-16,-2-5-2 0,1 1-8 15,-5 0-1-15,-1 4-10 0,0-3-20 16,0 1-32-16,-1 8-50 0,-4 0-50 15,1 0-68-15,0 9-69 0,11-2-64 16,-25 5-74-16,13 0-95 0,3 0-119 0,0-1-18 16,3 2-429-16,3-1-545 0</inkml:trace>
  <inkml:trace contextRef="#ctx0" brushRef="#br0" timeOffset="8051.86">9442 4252 2724 0,'0'0'-74'0,"7"2"57"0,-7-2 34 0,0 0 36 16,0 0 38-16,0 0 40 0,9 7 39 15,-9-7 20-15,6 10 16 0,-1-1 5 0,-2 3-2 16,3 3-8-16,1 4-5 0,1 3-3 16,-1 9-7-16,5 3-10 0,-3 2-19 15,3 0-7-15,-3-2-10 0,3 3-13 0,-5-3-6 16,-1 0-8-16,-2-6 7 16,-2-5 1-16,-2 2 15 0,-2-1 21 0,-2-2 23 15,-2-4 17-15,-1 2 10 0,-5-1 3 16,-5 5 5-16,-2-4-12 0,-4 1-3 0,-3-4-5 15,-5-2-5-15,2-1-14 0,-5-4-163 16,2-2-13-16,5-2 0 0,0-3 0 0,4-3 0 16,-3-1 0-16,1-3 0 15,-7-4 0-15,3-3 0 0,5 1 0 0,4-2 0 0,4 2 0 16,2 1 0-16,3 1 0 0,-1 1 0 16,2-2 0-16,5 4 0 0,1 0-108 15,2-2-302-15,2 1-92 0,0 6-98 0,9-16-149 16,3 6-89-16,11-8 76 15,5 1-674-15,6 2-886 0</inkml:trace>
  <inkml:trace contextRef="#ctx0" brushRef="#br0" timeOffset="8327.84">9849 4164 4170 0,'0'0'16'16,"-7"-6"38"-16,7 6 33 0,0 0 35 15,-16 17 29-15,7-5 17 0,-1 5 14 0,-3 9-2 16,4-2-10-16,0-4-11 0,4 2-5 16,-3 1-23-16,5 1-12 0,-1 0-11 15,2-5-10-15,2 1-10 0,0-1-5 0,2-2-21 16,2 1-46-16,-3-3-53 0,3-1-63 15,2-1-75-15,-1-2-85 0,4-1-94 0,-4-3-107 16,4-2-113-16,2-2-112 0,-2-3 59 16,0 0-408-16,-9 0-510 0</inkml:trace>
  <inkml:trace contextRef="#ctx0" brushRef="#br0" timeOffset="8719.69">9944 4337 2867 0,'-1'-7'38'16,"1"7"45"-16,-2-11 27 0,2 11 18 0,0 0 1 15,0-8-1-15,0 8 2 0,0 0 10 16,0 0 12-16,0 0 8 0,0 0-5 0,0 0-9 16,34 19-15-16,-23-12-12 0,5 6-9 15,-3-1-10-15,0 1-10 0,-2 1-10 16,-1-1-1-16,-2-1 7 0,-1 3 10 0,-3-3 8 16,0 3 12-16,-2-3-2 15,-2 0 1-15,0 0 3 0,-2-2 8 0,0-1 8 0,0-2 13 16,2-7 13-16,0 11-4 15,0-11-3-15,0 0-16 0,0 0-19 0,0 0-12 16,0 0-14-16,0 0-10 0,9-30-9 16,-1 20-10-16,0 0 3 0,1-1-17 0,1 4-2 15,-2 2-10-15,1 1-2 0,2 1-7 16,-11 3-1-16,21-1-3 0,-21 1-5 16,25 7-4-16,-12-1 4 0,-1 1-20 0,1 4-11 15,0 1-14-15,1 1-10 16,-1 1-6-16,-1 2-11 0,-5-3-20 0,1 1-30 15,-3-1-36-15,2 1-52 0,-3-3-65 16,-3 0-94-16,1 0-99 0,0-2-138 0,0-2-198 16,-2 1 74-16,2-3 69 0,-2-5-474 15,0 0-585-15</inkml:trace>
  <inkml:trace contextRef="#ctx0" brushRef="#br0" timeOffset="8974.94">10544 4142 3463 0,'-4'-13'234'0,"0"2"30"0,3 3 14 0,-1 1 6 0,2 7 9 16,-4-9-13-16,4 9-22 0,0 0-18 15,0 0-1-15,0 0-16 0,0 0-13 16,42 36-16-16,-25-10-19 0,4 7-16 16,-2 9-14-16,-1 3-17 0,-7 2-10 0,0 0-9 15,-7-3-12-15,0 0-10 0,-4-2-8 16,-2 1-10-16,0-4-13 0,-2-2-18 0,-4-4-34 15,5-8-42-15,-5-2-51 0,6-9-62 16,-3 3-66-16,0-2-84 0,1-5-116 0,3-5-143 16,-3-2-172-16,4-3-47 0,0 0 84 15,0 0-579-15,0 0-733 0</inkml:trace>
  <inkml:trace contextRef="#ctx0" brushRef="#br0" timeOffset="9176.04">10937 4525 3894 0,'0'0'180'0,"0"0"-3"16,0 0-14-16,0 0 4 0,-12 10 18 15,12-10 5-15,0 0-4 0,15 3-14 16,-15-3-22-16,21 4-17 0,-8-3-13 0,-1 1-22 16,1 0-53-16,1 0-68 0,-1-1-88 0,3-1-118 15,0 0-137-15,0-1-181 0,3-1-160 16,-4 2 72-16,0 0-468 0,1 2-572 15</inkml:trace>
  <inkml:trace contextRef="#ctx0" brushRef="#br0" timeOffset="9378.27">11026 4902 3393 0,'-5'5'272'0,"-3"0"54"0,8-5 4 15,-12 5 19-15,12-5 13 0,-7 3-6 0,7-3-5 16,0 0-14-16,0 0-27 0,0 0-30 15,0 0-27-15,28 8-32 0,-18-8-33 0,4 0-51 16,-14 0-57-16,24-2-74 0,-11 2-70 16,-2-2-66-16,5 2-52 0,-5 0-54 15,-11 0-64-15,22 0-74 0,-15 0-80 16,-7 0-126-16,18-1-183 0,-13-1 71 16,-5 2 73-16,11-5-455 0,-4 1-545 0</inkml:trace>
  <inkml:trace contextRef="#ctx0" brushRef="#br0" timeOffset="10158.07">11810 4744 3070 0,'0'0'85'0,"-16"-3"37"0,16 3 29 0,-8-4 27 0,8 4 29 15,0 0 24-15,-12-5 20 0,12 5 7 0,0 0 9 16,-9-3-1-16,9 3-13 0,0 0-11 16,0 0-14-16,-5-7-15 0,5 7-11 15,0 0-20-15,0-12-13 0,0 12-14 0,5-17-6 16,1 6-8-16,-1 1-1 0,5-2-6 15,0 0-8-15,-1-1-11 0,7 1-12 0,-3-2-8 16,2 4-10-16,0-1-23 16,6 3-7-16,1 1-6 0,-2 2-8 0,-1 1-4 15,4 4-4-15,1 2-6 0,11 6 0 16,-4 3-5-16,-1 4-2 0,-4 4-20 0,-1 3 0 16,-3 3 0-16,-8 2 0 0,-2 0 0 15,-2 2 0-15,-7-5 0 0,-3 1 0 0,0-3 0 16,-2 0 0-16,-1-1 0 0,-3-2 0 15,2-1 0-15,3-6 0 0,-3 0 0 16,1-1 0-16,1-3 0 0,0-1 0 0,2-7 0 16,0 9 0-16,0-9 0 0,0 0 0 15,0 0 0-15,16-19 0 0,-5 5 0 16,9-8 0-16,-4-2 0 0,7-1 0 16,0 4 0-16,2-2 0 0,-1 4 0 0,3 2 0 0,0 3 0 15,-4 5 0-15,-2 1 0 16,-6 3 0-16,3 3 0 0,-4 2 0 0,2 2 0 15,-3 1 0-15,1 3 0 0,-3 1 0 16,2 2 0-16,-3 2 0 0,-1-1 0 0,1 3 0 16,-5 0 0-16,2-1 0 0,-2 2 0 15,-3-1 0-15,0 0 0 0,0-2 0 0,-2-3 0 16,0 3 0-16,-2-2 0 0,0-1 0 16,0-1 0-16,-2-1 0 0,3-1-273 0,-6-1-408 15,7-4-195-15,0 0-2 0,-7 6 90 16,7-6-809-16,0 0-1037 0</inkml:trace>
  <inkml:trace contextRef="#ctx0" brushRef="#br0" timeOffset="10537.42">12632 4343 4441 0,'-8'-11'44'0,"6"2"24"0,2-2 6 0,4 2 25 0,4 1 31 0,2 1 22 15,5 0 22-15,0 0 19 0,4 4 11 16,-2 1-27-16,5 0 1 0,0 4-5 0,1 3-8 16,0 2-10-16,3 7-3 0,-7 2 3 15,1 4 0-15,-9 1 14 0,-6-1 21 16,-3 4 17-16,-4 0 10 0,-5 9 12 16,-2-2 15-16,-4-4-198 0,2-4-46 0,4-3 0 15,2-5 0-15,-4-3 0 0,5 0 0 16,1-3 0-16,1-1 0 0,2-1 0 0,5 0 0 15,1 0 0-15,4-3 0 0,1 0 0 16,2-2 0-16,3 0 0 0,0-2 0 0,2 0 0 16,2 0 0-16,-4-4 0 0,4 2 0 15,-2 0 0-15,1-2 0 0,-5 1 0 0,3-1 0 16,-3 1 0-16,-1-1 0 0,-4 1-717 16,-1-1-281-16,0 3 105 0,-8 1-1006 15,0 0-1321-15</inkml:trace>
  <inkml:trace contextRef="#ctx0" brushRef="#br0" timeOffset="19476.91">19534 2419 3707 0,'0'0'327'15,"0"0"-14"-15,0-9 1 0,0 9-41 16,0 0-42-16,0 0-48 0,0 0-30 0,0 0-23 16,0 0 23-16,0 0 30 0,0 0 10 15,-9 36-3-15,7-12-2 0,-1 11-8 0,-1 1-10 16,2-6-9-16,0-3-13 0,-1 0-14 15,3-1-9-15,0-2-11 0,0-4-10 0,-1-1-3 16,1-2-6-16,0-3 7 0,0-2 12 16,0-2-9-16,-2 0-105 0,2-3 0 15,0-7 0-15,0 11 0 0,0-11 0 16,0 0 0-16,0 0 0 0,0 0 0 16,-6-35 0-16,8 10 0 0,4-16 0 0,6-14 0 15,4-6 0-15,4-4 0 0,-1 0 0 16,5 4 0-16,5 4 0 0,-2 7 0 0,-1 3 0 15,-3 10 0-15,-4 10 0 0,-2 3 0 16,-5 9 0-16,0 2 0 0,-3 5-288 0,0 4-270 16,-1 4-54-16,2 0-86 0,-10 0-163 15,12 12 65-15,-5 2-693 0,-3 0-936 16</inkml:trace>
  <inkml:trace contextRef="#ctx0" brushRef="#br0" timeOffset="19671.41">19558 2466 4327 0,'-10'0'5'16,"10"0"51"-16,-14 1 49 0,14-1 41 16,0 0 46-16,0 0 5 0,0 0 2 15,0 0-12-15,0 0-27 0,0 0-18 0,0 0-15 16,0 0-20-16,0 0-60 0,0 0-75 16,0 0-98-16,36-14-106 0,-18 13-125 15,1-1-153-15,5 0-213 0,3-3 54 0,9 0 69 16,1-2-336-16,1-1-416 0</inkml:trace>
  <inkml:trace contextRef="#ctx0" brushRef="#br0" timeOffset="20237.86">20117 2054 2857 0,'-11'-10'159'0,"6"1"51"0,-4 2 36 15,4 2 23-15,5 5 10 0,-8-7 3 16,8 7-10-16,0 0 27 0,-14 12 25 0,5 5 1 15,-4 13-12-15,0 2-12 0,3 6-19 16,-1 10-21-16,3-6-23 0,2 0-24 0,3 2-19 16,1-1-19-16,-2 0-17 0,4-4-16 15,2-1-15-15,2-3-20 0,-2-10-30 16,-1-2-43-16,-2-7-53 0,2-1-64 16,-1-4-69-16,0 0-53 0,2-1-44 15,-2-3-51-15,2-2-47 0,-2-5-22 0,8 3-16 16,-8-3-4-16,0 0 8 0,13-13 12 15,-5 1 20-15,0-7 36 0,1 0 48 0,4-10 59 16,5-2 54-16,-3 4 51 0,-2 2 46 16,0 5 52-16,-1 3 35 0,-1 3 44 0,-1 4 33 15,0 0 26-15,-1 1 22 0,2 6 23 16,-1 3 21-16,1 0 20 0,2 5 15 16,-1 2 5-16,1-1-4 0,-1 3-24 0,-1 3-21 15,2 1-9-15,-1 1-17 16,-4 0-13-16,-1 0-9 0,0 0-7 0,-4-1-10 15,3 3-3-15,-4-4-12 0,0-2-7 16,-1-1-8-16,1-1-1 0,2-2 0 0,-2 0 18 16,1-3 10-16,-3-3-5 0,6 4-11 15,-6-4-14-15,0 0-10 0,21-15-12 0,-12 6-11 16,5 0-9-16,-3 1-4 0,1-1-20 16,0 4-29-16,-1 0 0 0,-1 2 0 15,-1 1 0-15,-9 2 0 0,21 3 0 0,-10 3 0 16,0 2 0-16,0-1 0 15,-2 5 0-15,-2-2 0 0,2 0 0 0,0 2-64 16,-6-1-87-16,3-1-40 0,0-2-47 16,-3 3-70-16,2-3-58 0,-1 1-87 0,-3-2-107 15,-1-2-178-15,0-5-23 0,4 9 73 16,-4-9-561-16,0 0-711 0</inkml:trace>
  <inkml:trace contextRef="#ctx0" brushRef="#br0" timeOffset="20470.39">20795 1998 3837 0,'4'-34'215'0,"3"9"37"0,-4 3 34 0,3 4 36 0,-4 5-5 0,1 1-20 0,5 5-12 15,0 7 0-15,-8 0-2 0,40 21-12 16,-19 1 2-16,10 17-15 0,-6 4-23 16,0 10-11-16,-3 4-22 0,-1 1-20 15,-6 1-15-15,-4-1-167 0,-1-2 0 0,-5 1 0 16,-1-2 0-16,-4-12 0 0,-4-3 0 15,-5 1 0-15,1-4 0 0,-3-3-141 0,-2-3-253 16,-5 0-105-16,1-5-114 0,-2-4-167 16,0-1-46-16,2-4 84 0,2-7-685 15,0 2-878-15</inkml:trace>
  <inkml:trace contextRef="#ctx0" brushRef="#br0" timeOffset="20738.59">19592 3095 4314 0,'-47'3'150'0,"8"0"42"15,8 1 51-15,7-2 58 0,5-2 34 16,3 2 18-16,3-2 5 0,13 0-19 0,0 0-19 16,0 0-19-16,0 0-34 0,72-4-27 15,12 0-21-15,36-2-26 0,15-1-127 0,9 0-66 16,-5-3 0-16,-2-2-50 0,-8 3-196 15,-5-3-84-15,-15-2-109 0,-32 6-62 16,-3-1-44-16,-14 1-22 0,-16 1-58 16,-14 3-53-16,-10 3 8 0,-9 1-534 0,-6 0-668 15</inkml:trace>
  <inkml:trace contextRef="#ctx0" brushRef="#br0" timeOffset="21372.92">19934 3323 3275 0,'-11'-4'198'0,"0"2"22"0,11 2-2 0,-17-1 3 15,17 1 9-15,-20 1 19 0,7 5 29 16,2-1-9-16,-4 5-4 0,0 3-9 0,-1 2-21 15,3 0-6-15,1 2-25 0,5 2-16 16,-1-2-17-16,5-1-12 0,1 0-8 16,2-4-19-16,2 3-12 0,1-5-5 0,3 3-12 15,1-4-9-15,5-2-8 0,-1-4-16 16,4-1-23-16,1-2-38 0,3-2-30 0,-2-3-29 16,1 0-21-16,-2-2-17 0,4-3-18 15,-8 0-10-15,0-6-5 0,0 1 4 16,-5-4-3-16,-3-2-2 0,-3 3-8 15,-2-7-10-15,-1 3-6 0,-2 5-3 0,-1 0 4 16,-3 5-8-16,3 5-11 0,-4 2-16 16,2 3-23-16,7 2-21 0,-25 11-18 0,14-5-16 15,0 5 1-15,-1-1 20 0,4-1 29 16,7 1 55-16,-1-3 66 0,2 0 71 16,0-7 46-16,3 11 49 0,3-6 27 0,-1 4 29 15,6-2 28-15,-2 4 19 0,-2-2 18 16,5 4 6-16,-1 2 12 0,0 0 7 0,1 4 0 15,1 7-9-15,1 2-15 16,-3-1 3-16,0 1 0 0,1 6 7 0,-2-3 1 16,-5-1-6-16,-1 0-2 0,-2-5 0 0,-2-1-3 15,-4 2 2-15,-3 5 2 0,-4-1-22 16,-5 0-183-16,1-3 0 0,-4-3 0 16,-3 0 0-16,0-2 0 0,-1-6 0 0,0-4 0 15,4-1 0-15,-3-5 0 0,-2-1 0 16,-2-3 0-16,1-2 0 0,-11-7 0 0,1-3 0 15,-1-6 0-15,-3-7 0 0,-4-5 0 16,5-1 0-16,2-1 0 0,11 5-564 16,-1 1-129-16,4 0-190 0,6 3 40 15,8 3 86-15,4 0-757 0,4 3-959 16</inkml:trace>
  <inkml:trace contextRef="#ctx0" brushRef="#br0" timeOffset="21604.96">20212 3127 4566 0,'-22'1'145'0,"3"5"21"0,0 3 26 0,-4 8 29 0,-2 3 35 0,0 6 17 16,-1 11-12-16,4-7-25 0,8 3-19 0,3 1-18 15,0 0-22-15,8 1-16 16,3-8-17-16,2-1-14 0,1-3-17 0,4 0-35 15,0-3-62-15,2 0-81 0,2-4-82 16,1 0-72-16,-4-4-77 0,3-4-91 0,3-1-77 16,-3-1-106-16,-1-5-130 0,-1 1-13 15,2-2 65-15,-11 0-489 0,22-5-604 0</inkml:trace>
  <inkml:trace contextRef="#ctx0" brushRef="#br0" timeOffset="21924.45">20272 3445 3440 0,'0'-7'170'0,"0"7"42"15,1-7 27-15,-1 7 21 0,0 0 17 0,0 0 21 0,0 0 0 16,0 0 10-16,0 0 23 16,0 0-2-16,0 0-31 0,16 15-27 0,-10-6-31 15,-3-1-22-15,3-1-23 0,-1 4-20 16,0-3-17-16,1 4-16 0,-3-1-14 16,-1 0-13-16,0 1-26 0,0 1-89 0,-4-2 0 15,0 1 0-15,2-3 0 0,-2-1 0 16,4 0 0-16,-2-8 0 0,2 10 0 0,-2-10 0 15,0 0 0-15,0 0 0 0,29-13 0 16,-15 4 0-16,4-4 0 0,0 1 0 0,-4 1 0 16,-3 2 0-16,1 0 0 0,-2 2 0 15,-5 3 0-15,4 1 0 0,-9 3 0 16,11-4 0-16,-11 4 0 0,0 0-91 16,0 0-133-16,0 0-61 0,21 7-62 15,-21-7-66-15,11 8-50 0,-5-5-59 0,-6-3-75 16,9 4-95-16,-9-4-11 0,12 0-608 15,-12 0-768-15</inkml:trace>
  <inkml:trace contextRef="#ctx0" brushRef="#br0" timeOffset="22095.88">20645 3403 3505 0,'12'-19'44'0,"-3"1"61"15,0 3 33-15,2 6 32 0,-2 2 44 16,0 2 36-16,-1 3 36 0,-8 2 13 16,22 6 8-16,-8 2-8 0,-3 3-20 0,0 7-22 15,-2 0-17-15,-4 5-26 16,-1 3-20-16,-2-1-21 0,0 1-27 0,-4 1-52 15,-4-2-65-15,-3 5-60 0,-1-2-59 16,3-4-77-16,-8-1-83 0,-5 0-116 0,5-7-124 16,-6-5-161-16,-9 2-106 0,-6-5 59 15,-9-1-575-15,-2-4-733 0</inkml:trace>
  <inkml:trace contextRef="#ctx0" brushRef="#br0" timeOffset="22505.01">17550 2580 3708 0,'-2'-7'103'0,"-1"3"45"0,3 4 25 0,-9-9 9 0,9 9-11 15,0 0-9-15,0 0 19 0,0 0 53 0,-5 22 26 16,5-3-6-16,-2 8-18 0,2 11-26 15,0 3-14-15,2 2-20 0,0 2-12 0,1-2-21 16,-3-3-14-16,2-2-13 0,1 0-27 16,-1 2-27-16,0-11-49 0,-2-6-61 0,0 2-77 15,0-5-85-15,0 1-100 0,0-6-120 16,-2 1-138-16,-3-6-212 0,3 0 53 0,2-3 71 16,2-3-452-16,-2-4-576 0</inkml:trace>
  <inkml:trace contextRef="#ctx0" brushRef="#br0" timeOffset="22705.87">17836 2913 3325 0,'1'-5'118'15,"-1"5"13"-15,6-5-9 0,-6 5 36 0,0 0 36 16,0 0 25-16,0 0-1 0,2 25-12 16,-2-10-7-16,0-2-33 0,0 2-13 15,-2 2-17-15,4 2-20 0,-2-2-43 0,0 1-54 16,0 1-78-16,0-2-98 15,0 0-108-15,-2 0-108 0,0-4-151 0,0 0-133 16,0-2 38-16,-1 0-367 0,1-4-463 16</inkml:trace>
  <inkml:trace contextRef="#ctx0" brushRef="#br0" timeOffset="22864.16">17950 2808 2870 0,'2'-19'93'0,"-4"7"16"0,2 2 25 15,-4 2 8-15,4 0 0 0,0 8-5 0,-3-10-21 16,3 10-23-16,-5-6-46 0,5 6-69 16,0 0-90-16,0 0-101 0,0 0-148 0,0 0-209 15,0 0 37-15,0 0-172 16,5 34-198-16</inkml:trace>
  <inkml:trace contextRef="#ctx0" brushRef="#br0" timeOffset="23337.19">18087 2944 2184 0,'0'0'187'0,"16"-1"44"0,-16 1 21 0,0 0 10 16,0 0 12-16,0 0 6 0,0 0-8 15,12-2-15-15,-12 2-15 0,0 0-35 16,0 0-7-16,0 0 2 0,16 3-3 16,-16-3-1-16,0 0-16 0,9 4-10 15,-9-4-6-15,0 0-13 0,8 2-16 0,-8-2 0 16,0 0-23-16,0 0-9 0,5 6-10 15,-5-6-12-15,0 0-8 0,0 0-7 0,0 0-5 16,7 7-5-16,-7-7-9 0,0 0 4 16,0 0-9-16,4 5-1 0,-4-5 2 0,0 0-6 15,0 0-4-15,0 0-4 0,0 0-3 16,0 0-4-16,0 0 3 0,23-4-2 16,-23 4-2-16,13-3 1 0,-13 3-12 0,14-4 0 15,-14 4 8-15,18-1-8 0,-18 1-8 16,16-2-3-16,-16 2 2 0,14-2 2 0,-14 2 1 15,13-2 4-15,-13 2-6 16,20-6 6-16,-11 3-2 0,7-3-1 0,-3-1 2 16,0 2-5-16,-2-2-3 0,2 4 1 15,-2 0 8-15,-11 3-18 0,14-4 3 16,-14 4 10-16,16 0 1 0,-16 0 0 0,17 4-1 16,-5 2 8-16,-5-1 3 0,4 2-1 15,3 0-4-15,1 1-4 0,-1-2-1 0,4 1-1 16,0-2-24-16,-2-2-44 0,2 1-43 15,-1-1-52-15,-4-3-68 0,2 0-94 0,1 0-136 16,-3 2-163-16,-1-2-214 16,-12 0 70-16,11 2 86 0,-11-2-523 0,2 12-663 15</inkml:trace>
  <inkml:trace contextRef="#ctx0" brushRef="#br0" timeOffset="23926.2">17098 3940 3475 0,'-11'-3'-49'0,"4"1"-16"0,7 2-11 0,-16-1-4 16,16 1-3-16,0 0-10 0,-11-3-13 15,11 3-18-15,0 0-14 0,0 0-3 16,-4 9-1-16,4-9 22 0,0 0 11 16,0 6 23-16,0-6 39 0,0 0 38 0,0 0 38 15,0 0 41-15,0 8 43 0,0-8 27 16,0 0 14-16,0 0 15 0,0 0 20 0,0 0 21 16,0 0 11-16,8-20 0 0,-8 20 0 15,9-11-8-15,-3 6-12 0,0 0-11 0,3 1-12 16,-9 4-10-16,19-3-1 15,-5 4-6-15,-14-1-10 0,30 7-7 0,-9 2-5 16,-4-1-7-16,2 3-9 0,-2-1-3 16,-1 2-5-16,-3 0 0 0,-3 4-3 15,-3-5-27-15,2 3-5 0,-5-4-3 0,0 2-12 16,-1-1-2-16,-1 0-4 0,1-4 12 16,1 0 11-16,-4-7 12 0,5 11 8 0,-5-11-3 15,0 0-11-15,0 0-13 0,0 0-8 16,27-29-11-16,-8 4-6 0,0 2-7 0,2 1-7 15,1 1-3-15,2 1-7 0,-7 8-8 16,2 1-2-16,-6 2-4 0,2 4-1 0,5 2-3 16,-6-1 12-16,8 6-12 15,-5 1-1-15,3 1-2 0,0 3-1 0,-1 1 10 16,-2 3-40-16,1-3-25 0,-6 3-33 16,-1-3-51-16,2 1-55 0,-2-1-76 15,-4-1-92-15,-1 1-101 0,-2 1-141 0,0 0-162 16,-2-2 34-16,-2-1 88 0,0-6-499 15,-6 9-606-15</inkml:trace>
  <inkml:trace contextRef="#ctx0" brushRef="#br0" timeOffset="24110.2">17931 3880 3637 0,'0'0'333'0,"0"0"12"0,0 0-3 0,0 0-7 0,0 0-23 0,7-5-33 15,-7 5-30-15,0 0-24 0,16-4-19 16,-5 4-53-16,5-2-110 0,2 1-120 0,9-3-139 16,9-1-160-16,-1-1-199 0,-3-3-192 15,-8 4 70-15,-1-2 77 0,-7 2-445 0,1 1-537 16</inkml:trace>
  <inkml:trace contextRef="#ctx0" brushRef="#br0" timeOffset="24375.59">18115 3709 3013 0,'-7'-6'220'0,"7"6"43"16,-9-5 10-16,9 5 4 0,0 0-8 0,-9-5-4 15,9 5 6-15,0 0 20 0,0 0 1 16,0 0-12-16,27 23-29 0,-11-12-21 16,1 0-19-16,-3 1-23 0,0 1-20 0,0-1-13 15,-5 1-19-15,2-2-13 0,0 2-15 16,-8-2-9-16,3 0-16 0,-2 1-19 0,-4-3-29 15,-2 0-40-15,-4 2-45 16,1-1-63-16,-6 0-59 0,0-3-82 0,0 0-98 16,-3 0-112-16,0-4-125 0,0-1-180 15,3-2 33-15,11 0 78 0,-18-5-500 0,14 0-623 16</inkml:trace>
  <inkml:trace contextRef="#ctx0" brushRef="#br0" timeOffset="25489.72">18698 3548 3274 0,'12'-4'121'0,"-12"4"51"0,6-3 35 16,-6 3 31-16,0 0 35 0,13-7 33 16,-9 1 17-16,1 1 0 0,5 1-14 0,0 1-16 15,-3-3-22-15,3 2-27 16,-1 1-23-16,-9 3-19 0,15-5-20 0,-5 1-18 15,-10 4-17-15,21-1-12 0,-11 1-15 16,-10 0-14-16,20 0-9 0,-20 0-11 0,21 0-6 16,-10 0-5-16,-11 0-11 0,22-2-2 15,-22 2-4-15,17 0-20 0,-8-2-38 0,-9 2 0 16,15-2 0-16,-15 2 0 0,14-2 0 16,-14 2 0-16,0 0 0 0,13-1 0 15,-13 1 0-15,0 0 0 0,0 0 0 0,0 0 0 16,0 0 0-16,19 1 0 15,-19-1 0-15,0 0 0 0,0 0 0 0,11-1 0 16,-11 1 0-16,0 0 0 0,0 0 0 16,0 0 0-16,14-2 0 0,-14 2 0 0,0 0 0 15,0 0 0-15,0 0 0 0,0 0 0 16,6-7 0-16,-6 7 0 0,0 0 0 0,0 0 0 16,0 0 0-16,0 0 0 0,0 0-2 15,0 0 4-15,0 0-8 0,0 0 12 0,0 0-6 16,0 0 0-16,0 0 0 0,-6-12 0 15,6 12 0-15,0 0 0 0,0 0 0 16,0 0 0-16,0 0 0 0,0 0 0 0,0 0 0 16,0 0 0-16,-12-5 0 15,12 5 0-15,0 0 0 0,0 0 0 0,0 0 0 16,0 0 0-16,0 0 0 0,0 0 0 16,-13-2 0-16,13 2 0 0,0 0 0 0,0 0 0 15,0 0 0-15,-19 0 0 0,19 0-4 16,0 0-107-16,0 0-30 0,-13 2-36 0,13-2-29 15,0 0-30-15,0 0-11 0,0 0-7 16,-9-5 4-16,9 5 14 0,-9-3 9 0,9 3 12 16,-12-4 17-16,2 3 27 0,10 1 5 15,-21 0 20-15,5 0 11 0,3 0 23 16,1 0 11-16,-2 0 24 0,1 0 29 0,-1 0 25 16,14 0 25-16,-22 0 25 15,12 0 17-15,10 0 18 0,-21-2 19 0,21 2 19 16,-15 0 7-16,15 0 9 0,-13 0 5 15,13 0 1-15,0 0-3 0,-16 0-2 0,16 0-7 16,0 0 10-16,0 0 12 0,-8 5 22 16,8-5 11-16,0 0 5 0,24 8-7 0,-8-4-20 15,9-1-8-15,4 0-16 0,10-1-8 16,6-3-15-16,-4 1-10 0,8-1-11 16,-4-2-12-16,-2 0-18 0,2-2-16 0,-6 0-5 15,-1 0-12-15,-1-2 6 16,-6 1-6-16,-9 1 4 0,-1-2 1 0,-2 3 0 15,-4-3 1-15,1 1-3 0,-7-1 4 16,0 0 7-16,2 2-1 0,-10-5-2 0,1 3-1 16,0-1-1-16,-2 8-8 0,-5-15-8 15,-4 8 5-15,-2-2-2 0,0 4 3 0,-7 1-12 16,1 2 4-16,-3 4-4 0,-7 3-1 16,-9 6 0-16,0 0 7 0,-10 7 9 0,0 2 14 15,2-3 3-15,2 4 10 0,0 2 11 16,0 0-5-16,3 0-47 0,-4 2 0 15,3-4 0-15,2-1 0 0,4-2 0 0,0-1 0 16,2-2 0-16,-3-3 0 0,2 0 0 16,9-3 0-16,3-3 0 0,3-2 0 15,2-2 0-15,0-2 0 0,3-3 0 16,-1-6 0-16,5-1 0 0,0-2 0 0,3-2 0 16,0-2 0-16,2-1 0 0,6-1 0 15,3-5 0-15,-2 3 0 0,5-1 0 0,3 0 0 16,1 4 0-16,-1 2 0 0,2 3 0 15,1 2 0-15,0-1 0 0,0 4 0 0,1 2 0 16,3 0 0-16,-5 3 0 0,1 2 0 16,-2 0 0-16,2 4 0 0,3 1-569 15,-1 0-264-15,-7 0-103 0,0 3 98 0,-1-2-868 16,-4 1-1139-16</inkml:trace>
  <inkml:trace contextRef="#ctx0" brushRef="#br0" timeOffset="25915.92">21633 2925 4865 0,'0'0'106'0,"0"0"50"0,0 0 38 0,-13 0 30 16,13 0 11-16,0 0 6 0,0 0-15 16,0 0-20-16,0 0-20 0,0 0-21 15,0 0-21-15,0 0-37 0,38-9-72 0,-16 7-81 16,1 2-110-16,3-1-121 0,0-2-152 16,-3 3-177-16,-1 0-200 0,-8 0 67 15,2 4 74-15,-7 0-480 0,-9-4-612 16</inkml:trace>
  <inkml:trace contextRef="#ctx0" brushRef="#br0" timeOffset="26097.06">21464 3155 3559 0,'-15'7'259'0,"3"-2"40"16,1 0 45-16,6-2 33 0,-2 0 26 0,7-3 2 16,0 0-15-16,-9 6-28 15,9-6-39-15,0 0-32 0,0 0-27 0,0 0-33 16,46-4-48-16,-20 2-84 0,17-1-101 15,-4-3-129-15,10-1-140 0,-8 0-162 0,1 1-205 16,0-2-237-16,-4 3 69 0,-8 0 91 16,-6 1-618-16,-6 2-788 0</inkml:trace>
  <inkml:trace contextRef="#ctx0" brushRef="#br0" timeOffset="27151.06">22481 2816 3650 0,'0'0'-26'0,"-12"1"29"0,12-1 30 15,0 0 30-15,0 0 38 0,0 0 27 0,0 0 23 16,0 0 8-16,0-14-1 0,0 14-6 16,0 0-3-16,18-14 9 0,-13 11 3 0,-5 3 1 15,13-8 8-15,-13 8 0 16,7-3 4-16,-7 3-11 0,5-6-17 0,-5 6-18 16,0 0-4-16,0 0-10 0,0 0 13 15,12 17 0-15,-10-3-4 0,4 3-9 16,-4 0-5-16,1 5-6 0,1 2 0 0,3 6-8 15,0-1-10-15,-2 3-8 0,3-8-7 16,-3 0-5-16,1-1-9 0,-1-1-5 0,2-4-3 16,-5 0-3-16,2-2 0 0,-3-4-9 15,-1 1 3-15,2-3 9 0,-2-1 9 16,-2 1 13-16,2-2 12 0,-3 1-57 16,-5 0-25-16,0-2 0 0,-1 2 0 0,-2-3 0 15,-5 1 0-15,1 2 0 0,1-4 0 0,5 0 0 16,0-1 0-16,0 0 0 0,9-4 0 15,-11 7 0-15,8-3 0 0,3-4 0 16,-8 5 0-16,8-5 0 0,0 0 0 0,0 0 0 16,21 9 0-16,-7-8 0 0,-2-1 0 15,6 2 0-15,0-5 0 0,-2 4 0 16,1-1 0-16,-3 0 0 0,0-1-106 0,-2 1-714 16,-12 0-157-16,13-2 88 0,-13 2-947 15,0 0-1263-15</inkml:trace>
  <inkml:trace contextRef="#ctx0" brushRef="#br0" timeOffset="27821.83">24003 1610 5198 0,'0'0'-171'0,"-7"-3"10"0,7 3 21 0,-19 17 23 0,0 10 37 15,-8 17 40-15,-7 12 51 0,-18 19 18 16,-4 11 19-16,-2 8 17 0,-7 9 3 16,-4 5 11-16,-17 31 9 0,22-38 6 15,1-5-6-15,6-1-21 0,0-8-6 0,6-9-5 16,1-2 10-16,6-8-3 0,10-18-8 16,0-6-11-16,2-4-21 0,-4-6-25 0,13-6-32 15,-4-6-33-15,4-3-37 0,-1-8-56 16,8-4-66-16,0-7-63 0,1-7-77 0,0-5-64 15,-4-12-60-15,7-9-65 0,8-8-388 16,3-17-421-16</inkml:trace>
  <inkml:trace contextRef="#ctx0" brushRef="#br0" timeOffset="28015.14">22975 2340 2596 0,'19'-47'74'0,"-6"12"54"16,-4 10 31-16,0 7 3 0,-6 4 4 0,5 6 22 16,-3 4 50-16,-5 4 59 0,29 12 44 15,-2 9 17-15,5 12 0 0,4 6-12 0,4 9-28 16,11 13-28-16,5 5-27 0,-1-1-26 15,3-1-24-15,-6-3-36 0,-2-3-69 0,-10-11-97 16,10 14-87-16,-3 1-22 0,-1 3-59 16,-10-13-74-16,-5 1-91 0,1 1-85 15,-5-3-144-15,-8-1-194 0,-2-6 45 0,-8-8 86 16,-6-2-450-16,-3-9-535 0</inkml:trace>
  <inkml:trace contextRef="#ctx0" brushRef="#br0" timeOffset="34952.96">9891 6923 1252 0,'0'0'239'0,"0"0"-27"0,0 0-11 0,0 0-1 16,0-8-9-16,0 8 18 0,0 0 8 15,0 0 1-15,-2-7 8 0,2 7 11 16,0 0 2-16,0 0-11 0,0 0-7 16,0 0-8-16,0 0 5 0,0 0-1 0,0 0 1 15,0 0-11-15,-4 31 3 0,4-14-7 16,0 2-19-16,0 2-18 0,0 4 1 16,0 1-17-16,0-1-4 0,2 2-22 0,-2-5-4 15,2-2-4-15,0-1-6 0,-2-4 1 16,0-1 9-16,2 0 8 0,-2-2 12 0,0-3 17 15,0 0 7-15,1-3-1 0,-1-6-13 16,0 0-16-16,0 0-69 0,0 0-65 0,0 0 0 16,0 0 0-16,0 0 0 0,-3-43 0 15,6 7 0-15,3-6 0 0,2-8 0 16,3-4 0-16,0-2 0 0,3 0 0 16,3 0 0-16,2 5 0 0,-3 3 0 0,3 7 0 15,-6 8 0-15,0 6 0 0,-2 6 0 16,1 4 0-16,-2 8 0 0,-1 3-68 0,3 2-301 15,-3 4-77-15,5 6-88 0,-3 2-90 16,0 4-186-16,1 5 27 0,-4 1 93 0,-5 3-625 16,3 2-773-16</inkml:trace>
  <inkml:trace contextRef="#ctx0" brushRef="#br0" timeOffset="35153.01">9927 6946 3598 0,'-21'-2'-15'0,"4"2"43"0,2-2 38 15,3 2 31-15,12 0 36 0,-15-3 29 0,15 3 4 16,-14-3-6-16,14 3-16 0,0 0-12 16,-12 0-15-16,12 0-8 0,0 0-10 0,0 0-12 15,0 0-9-15,0 0-25 0,0 0-61 16,28-9-77-16,-13 5-111 0,4 1-117 0,3-2-162 16,0-2-161-16,8-1 44 0,3-1-398 15,-7 2-465-15</inkml:trace>
  <inkml:trace contextRef="#ctx0" brushRef="#br0" timeOffset="35409.15">10390 6536 2848 0,'-15'-5'92'0,"6"0"40"0,-5 3 21 0,14 2 11 15,-23 2 11-15,8 6 16 0,-6 10 8 16,-3 3 9-16,4 6 2 0,3 5-6 15,-2 2-14-15,2 7-16 0,6-3-11 0,0 0-23 16,6-3-7-16,1 4-22 0,4-7 0 16,4 2-1-16,1 1-18 0,6-7-8 15,0 2-12-15,-4-11-13 0,3-2-36 16,-1-1-56-16,-1-3-61 0,1 1-71 0,-1-3-75 16,2-3-71-16,-1-5-62 0,-1-2-87 15,3-1-134-15,-11 0-22 0,25-9 66 0,-12 1-335 16,5-5-368-16</inkml:trace>
  <inkml:trace contextRef="#ctx0" brushRef="#br0" timeOffset="35751.41">10481 6843 2368 0,'2'-8'78'0,"3"1"65"15,-5 1 39-15,0 6 18 0,0-8 0 0,0 8 7 16,0 0-12-16,0 0 1 16,0 0 19-16,0 0 8 0,0 0-13 0,0 0-20 15,14 22-15-15,-6-10-14 0,-3 0-17 16,4 1 10-16,-6 3-3 0,1-2-15 0,1 0-15 15,-1 2 3-15,-2-3 6 0,0-1-8 16,3 0-11-16,-4-4-11 0,-1 0-5 0,0 0-6 16,2 1-8-16,-2-9-3 0,2 6-14 15,-2-6-1-15,0 0-8 0,0 0-9 0,0 0-6 16,7-20-3-16,-1 8-7 0,3-2-5 16,1-2 8-16,1 2-12 0,1-1 1 15,0 3-6-15,-1 2-1 0,-1 3 0 0,1 2-4 16,2 2 4-16,-3 1-9 0,-10 2 2 15,22 5 5-15,-10-1-7 0,-3 3 1 0,1 2-1 16,-2 0-1-16,-1 0-5 16,-1 2-19-16,-1-4-50 0,1 2-67 0,0 0-80 15,-2 0-106-15,-2-2-106 0,0-1-112 16,2-1-166-16,-4-5-15 0,1 9 81 0,-1-9-496 16,0 0-605-16</inkml:trace>
  <inkml:trace contextRef="#ctx0" brushRef="#br0" timeOffset="36003.56">10954 6518 3429 0,'4'-16'151'0,"-2"4"27"15,-4 3 15-15,4 2 2 0,-2 7-4 0,1-7 19 16,-1 7 32-16,0 0 10 0,15 19 10 16,-5-3-11-16,1 10-11 0,3 6-5 0,-3 4-7 15,0 2-18-15,2 10-19 0,-10-7-16 16,1 3-16-16,-2-1-14 0,-4-1-14 0,-4 9-26 15,-8-3-12-15,5-9-11 0,-2-1-6 16,-3-3-18-16,0-3-29 0,0-5-35 16,1-8-44-16,4-1-52 0,-3-3-50 0,2-5-62 15,5-1-63-15,-4-4-81 0,4-3-74 0,5-2-74 16,0 0-117-16,0 0-108 16,0 0 61-16,-4-21-551 0,8 9-684 0</inkml:trace>
  <inkml:trace contextRef="#ctx0" brushRef="#br0" timeOffset="36912.5">11961 6685 3325 0,'8'-12'-7'0,"-4"0"50"15,2 4 40-15,-3-3 28 0,1 3 17 0,1-1 36 16,-3 2 18-16,5-1 15 0,-3 1 7 16,-1 2-7-16,-3 5-4 0,4-10-17 0,-4 10-10 15,5-7-15-15,-5 7-5 0,4-9-13 16,-4 9-1-16,0 0-13 0,2-5 7 0,-2 5-9 16,0 0 18-16,0 0-2 0,6-7 16 15,-6 7 6-15,0 0 2 0,0 0-2 0,0 0-7 16,2-7 2-16,-2 7-1 0,0 0-3 15,0 0-7-15,0 0 6 0,0 0 9 16,-19 20 4-16,4-5-126 0,-10 5-32 16,-2 4 0-16,-10 5 0 0,-6 0 0 0,1 4 0 15,-2-2 0-15,4-2 0 0,4-2 0 16,10-6 0-16,1-2 0 0,8-4 0 0,3-3 0 16,5-1 0-16,3-3 0 0,1-1 0 15,3 0 0-15,2-7 0 0,7 13 0 16,3-7 0-16,3-2 0 0,6-1 0 0,4 0 0 15,6-2 0-15,-1-1 0 0,16 0 0 16,-5-1 0-16,8-2 0 0,-6 3 0 0,0 0 0 16,-11-2 0-16,-6 2 0 0,-2-1 0 15,-7 1 0-15,0 0 0 0,-4 0 0 0,1 0 0 16,-12 0 0-16,17 0 0 0,-17 0 0 16,10 1 0-16,-10-1 0 0,0 6 0 15,0-6 0-15,-12 9 0 0,5-4-915 0,-4 1-62 16,-3 1 107-16,-1 0-976 0,-1 1-1273 15</inkml:trace>
  <inkml:trace contextRef="#ctx0" brushRef="#br0" timeOffset="37344.61">11598 7251 4940 0,'-8'2'-67'0,"-2"1"64"0,10-3 65 0,-11 2 41 16,11-2 40-16,0 0 42 0,0 0 33 0,0 0 25 15,0 0 17-15,0 0 8 16,0 0-4-16,0 0-24 0,44-14-23 0,-8 8-18 16,3-1-21-16,-2 0-23 0,5 0-13 15,0 1-30-15,0 2-10 0,-4 0-8 0,-2-1-13 16,-6 3-26-16,-5 1-55 0,-5-1 0 16,-5 0 0-16,-2 2 0 0,-1 0 0 15,-12 0 0-15,19-3 0 0,-19 3 0 0,15-2 0 16,-15 2 0-16,13-2 0 0,-13 2 0 15,0 0 0-15,8-3 0 0,-8 3 0 0,6-4-206 16,-6 4-183-16,0 0-117 0,0 0-121 16,0 0-215-16,0 0 34 0,0 0 85 0,0 0-668 15,0 0-844-15</inkml:trace>
  <inkml:trace contextRef="#ctx0" brushRef="#br0" timeOffset="38280.21">12818 6741 3601 0,'0'0'5'0,"14"-1"58"16,-14 1 55-16,0 0 35 0,9-4 24 0,-9 4 15 15,0 0 15-15,8-6 12 16,-8 6 6-16,3-5 9 0,-3 5-9 0,0 0-10 16,7-9-6-16,-7 9-21 0,6-5-17 15,-6 5-22-15,0 0-9 0,3-9-2 0,-3 9-5 16,0 0 0-16,2-6-9 0,-2 6-8 15,0 0-11-15,0 0-18 0,0 0-4 0,-9-7-15 16,9 7-7-16,0 0-3 0,-32 11-8 16,10-2-4-16,-6 9 3 0,-3 0 3 0,2 3 6 15,5 1 10-15,0 2 9 16,4 2 10-16,8 0 4 0,7-2-75 0,3-2-16 16,5 1 0-16,6 5 0 0,6 1 0 0,0-3 0 15,6-4 0-15,2-1 0 0,3-2 0 16,-1-2 0-16,-2-6 0 0,-4-3 0 0,0-1 0 15,2 0 0-15,-6-4 0 0,-2 1 0 16,-1-1 0-16,-1-2 0 0,-11-1 0 16,15 2 0-16,-5 0 0 0,-10-2 0 15,0 0 0-15,19 0 0 0,-19 0 0 0,10-2 0 16,-10 2 0-16,0 0 0 0,15 0 0 16,-15 0 0-16,5-5-230 0,-5 5-535 0,7-7-176 15,-7 7 73-15,2-5 98 0,-2 5-800 16,0 0-1013-16</inkml:trace>
  <inkml:trace contextRef="#ctx0" brushRef="#br0" timeOffset="38874.65">13584 6589 3981 0,'-2'-8'-110'0,"2"8"59"0,-2-9 42 0,2 9 66 0,-1-8 43 16,1 8 34-16,-6-7 22 0,6 7 8 15,-2-5-1-15,2 5 28 0,0 0 15 16,-12 20 19-16,7-4-1 0,-5 4 13 15,0 7-10-15,3-1-5 0,1-3-9 0,4-1-7 16,1 2-11-16,1-3-2 0,3-1-3 0,5-1-5 16,2 0-7-16,1-4-12 15,2 0-7-15,3-2-12 0,0-5-10 0,0-4-32 16,3-1-105-16,-2-2 0 0,2-2 0 16,-2-2 0-16,1-1 0 0,-6 0 0 0,2-2 0 15,-1-1 0-15,-4-1 0 0,2-3 0 16,-6-1 0-16,-3 1 0 0,-2-4 0 0,-2-3 0 15,-3-1 0-15,-7-10 0 0,-3 1 0 16,-3 4 0-16,5 5 0 0,2 5 0 0,-3 8 0 16,-5 0 0-16,2 6 0 15,-2 4 0-15,-1 3-411 0,0 1-144 0,3 0-106 16,2 2-163-16,9-4 4 0,1 1 88 16,5 0-692-16,2 1-876 0</inkml:trace>
  <inkml:trace contextRef="#ctx0" brushRef="#br0" timeOffset="39205.71">13812 6747 4217 0,'0'0'93'0,"0"0"46"0,0 0 20 15,0 0 16-15,0 0 43 0,3 10 55 16,-6-1 46-16,1 1 18 0,2 5 5 0,0 6-7 16,0 5-11-16,2 11-30 0,1 6 6 15,1 10-18-15,3 3-13 0,2-2-154 16,2 0-115-16,2 0 0 0,-1-3 0 15,6-1 0-15,-5 0 0 0,-1-12 0 0,-3-1 0 16,0-2 0-16,-2-3 0 0,-2-7 0 16,-3-5 0-16,0-1 0 0,-2-6 0 0,0 2 0 15,-4-4 0-15,3 0 0 0,-8-3 0 16,4 1 0-16,-8-4 0 0,-3-2 0 0,-1-3 0 16,-6-3 0-16,-13-6 0 0,0-3 0 15,-10-5 0-15,5-5 0 0,-2-2 0 0,5-2 0 16,10 9 0-16,-3-2 0 0,9 3 0 15,2 0 0-15,9 2 0 0,-1 3-119 16,3-2-824-16,4-1-7 0,1 0 103 16,4-1-966-16,4-2-1242 0</inkml:trace>
  <inkml:trace contextRef="#ctx0" brushRef="#br0" timeOffset="39830.65">14289 6472 5368 0,'-11'-5'62'0,"1"1"2"16,-1 4 18-16,11 0 25 0,-20 4 46 15,9 5 40-15,0 6 21 0,-1 4-4 0,-1 10-2 16,3 4-12-16,3 1-9 0,1 2-7 15,4 0-13-15,2-5-15 0,2 5-11 0,4 0-12 16,-3-8-28-16,-1-2-11 0,5-4-9 16,-4 0-9-16,5-1-38 0,-5-4-34 0,1-3 0 15,3-3 0-15,2 0 0 0,-2-3 0 16,2-2-135-16,2-5-47 0,-4-1-28 0,-7 0-12 16,18-1-7-16,-5-3 3 15,-2-1 19-15,-4-4 23 0,3-1 18 0,-1-4 15 16,1-5 20-16,-2 1 28 0,-1-5 34 15,3 4 31-15,-5 1 31 0,3 0 42 0,-2 5 33 16,1 1 25-16,-3 1 25 0,2 1 14 16,-5 3 12-16,3 2 13 0,-4 5 24 0,10-1 14 15,-10 1-2-15,0 0-14 0,22 12-12 16,-15-4-16-16,0 2-13 0,1 0-12 0,-3 2-13 16,4 0-43-16,-4 1-70 0,2-2 0 15,-3 0 0-15,2-1 0 0,-2 0 0 0,-4-1 0 16,4-2 0-16,0-2 0 15,-4-5 0-15,5 9 0 0,-5-9 0 0,11 2 0 16,-11-2 0-16,20-4 0 0,-9 1 0 16,3 1 0-16,-1-2 0 0,1 1 0 0,-2 1 0 15,1 2 0-15,1 0 0 0,1 2 0 16,1 1 0-16,-3 3 0 0,1-3 0 0,-2 3 0 16,-1 0-41-16,0-1-184 0,-2 0-49 15,1 0-57-15,-1-1-67 0,1 1-74 16,-5-3-92-16,-5-2-186 0,20-2-1 0,-20 2 78 15,16-5-590-15,-8 1-722 0</inkml:trace>
  <inkml:trace contextRef="#ctx0" brushRef="#br0" timeOffset="40037.61">14887 6360 3913 0,'-2'-35'227'0,"6"9"36"0,2-5 33 0,1 8 43 0,5 5 24 16,0 7 26-16,2 2 12 0,6 7-3 0,2 6 14 15,13 9 4-15,5 15-13 0,-2 10-32 16,-4 12-371-16,-7 6 0 0,-8 9 0 0,-8 4 0 16,-4 3 0-16,-7 5 0 0,-5 2 0 15,-8 17 0-15,-5-6 0 0,-3-5 0 0,-5-5 0 16,3-20 0-16,-4-3 0 16,-3-3 0-16,-1-2 0 0,1-7 0 0,-1-8 0 0,7-9 0 15,1-6-518-15,4-8-477 16,3-4 97-16,5-3-1068 0,0-2-1384 0</inkml:trace>
  <inkml:trace contextRef="#ctx0" brushRef="#br0" timeOffset="41545.25">9313 9111 5261 0,'0'0'-85'0,"-11"-5"64"0,8 0 54 0,1-2 30 0,2-1 31 15,2-3 28-15,3 3 13 0,4-4 12 16,3 1 6-16,1 0 2 0,7-1 3 0,-2 3-15 16,3 2-10-16,3 2-6 15,-8 4-16-15,4 1-14 0,-1 2-6 0,1 5-7 16,-2 4 5-16,1 9 7 0,-4 5 18 16,-6-3 16-16,-5 0 18 0,-4 2 12 0,-2 0 5 15,-2 2 8-15,-3 8-58 0,1-3-115 16,-1-7 0-16,1-3 0 0,0-5 0 15,2 0 0-15,1-2 0 0,-1-2 0 0,2-2 0 16,0-1 0-16,0 0 0 0,2-3 0 16,0-6 0-16,4 14 0 0,0-7 0 0,3-2 0 15,2 0 0-15,3-3 0 0,0 1 0 16,1-5 0-16,4 1 0 0,4-3 0 0,4-3 0 16,4-3 0-16,1-2-55 15,5-1-819-15,-7-1-84 0,1 0 92 0,-5 6-983 16,-5-1-1276-16</inkml:trace>
  <inkml:trace contextRef="#ctx0" brushRef="#br0" timeOffset="41938.39">9919 9204 5088 0,'-7'-7'19'0,"5"4"76"16,2 3 41-16,0 0 40 0,0 0 20 15,-10-7 16-15,10 7 10 0,0 0 19 16,0 0 21-16,0 0 2 0,0 0-3 0,12 29-14 15,-5-17-14-15,3 2-19 0,0 4-12 16,-3-2-79-16,2 0-123 0,2 2 0 0,-6 1 0 16,3 0 0-16,-5-2 0 0,1-1 0 15,0-3 0-15,-3-1 0 0,4-1 0 16,-3 0 0-16,2-3 0 0,-3-2 0 0,1-1 0 16,2-1 0-16,-4-4 0 0,0 0 0 15,0 0 0-15,0 0 0 0,19-19 0 0,-11 7 0 16,7-12 0-16,2 2 0 0,3 1 0 15,-2 3 0-15,1 2 0 0,-4 5 0 16,1 5 0-16,2-1 0 0,-2 4 0 16,1 3 0-16,-2 0 0 0,2 3 0 0,1 1 0 15,1 4 0-15,-1 0 0 0,-2 3 0 16,1 0 0-16,-1 0 0 0,-4 3 0 0,0-2 0 16,0 0 0-16,-3 0 0 0,1-2 0 15,-3 2 0-15,4-1 0 0,-5-3 0 0,0 0 0 16,0 0 0-16,1-3-446 0,-3 0-413 15,2-2-64-15,0 1 93 0,-6-4-916 16,13 2-1177-16</inkml:trace>
  <inkml:trace contextRef="#ctx0" brushRef="#br0" timeOffset="42159.14">10712 9381 5163 0,'-12'1'233'0,"5"1"75"0,7-2 44 0,-11 4 26 0,11-4-7 0,0 0 1 16,-10 1-13-16,10-1-27 0,0 0-30 0,0 0-281 16,40-8-21-16,-17 6 0 0,1 1 0 15,5-2 0-15,-2 2 0 0,1 1 0 0,1-2 0 16,-2 2 0-16,-2 0 0 16,-5 0-247-16,-1 0-271 0,4 0-70 0,-10 2-102 0,1-2-146 15,-1 1 72-15,-6 3-783 16,2 1-990-16</inkml:trace>
  <inkml:trace contextRef="#ctx0" brushRef="#br0" timeOffset="42444.28">10876 9105 4610 0,'-6'-17'144'15,"2"6"58"-15,1 2 43 0,-1 3 30 0,-3 1 22 16,7 5 14-16,-3-6 2 0,3 6 11 15,0 0 11-15,-9 17 13 0,7-1-15 0,2 5-36 16,-2 6-140-16,0 9-157 0,2 6 0 16,4 2 0-16,1 9 0 0,3-2 0 0,2 1 0 15,-3-1 0-15,2-11 0 0,-3-1 0 16,2-3 0-16,-4 0 0 0,1-8 0 16,-3-3 0-16,2-1 0 0,-2-2 0 0,2-4 0 15,-4-4 0-15,1-1 0 0,1-1 0 16,-2-2-88-16,2-3-431 0,1 0-95 15,-1-2-130-15,-2-5-106 0,0 0 80 0,0 0-797 16,0 0-1008-16</inkml:trace>
  <inkml:trace contextRef="#ctx0" brushRef="#br0" timeOffset="42860.35">11826 8831 4524 0,'2'-9'0'16,"-2"4"36"-16,0 5 30 0,0 0 34 0,0 0 38 16,0 0 34-16,0 0 34 0,-32 36 11 15,12-7 16-15,-4 15 17 0,-4 9-12 16,-13 18 4-16,3 1 2 0,0 0 2 15,4 0-5-15,9-12-11 0,2-4-18 0,8 1-15 16,-1-6-16-16,9-8-19 0,5-4-106 16,2-5-56-16,4 0 0 0,3-9 0 0,4-4 0 15,0-4 0-15,1-2 0 0,6-5 0 16,2-4 0-16,-2-4 0 0,1-2 0 0,3-2 0 16,2-3 0-16,-3-4 0 0,0 0 0 15,-2-1 0-15,-4-2 0 0,-2 1 0 0,-3-2 0 16,-4-2 0-16,-1 2 0 0,-5-2 0 15,0 3 0-15,-5-1 0 0,-3 1 0 16,-2-1 0-16,-3 3 0 0,-4 0 0 0,2 5 0 16,-2 0-197-16,-5 3-345 0,4 1-188 15,-3 2-171-15,-3 2 86 0,1 4 84 16,-1 3-723-16,5-1-903 0</inkml:trace>
  <inkml:trace contextRef="#ctx0" brushRef="#br0" timeOffset="45711.39">12811 9088 3859 0,'5'-6'-69'0,"-3"-1"50"0,2 4 42 0,-4 3 42 16,7-7 25-16,-7 7 8 15,0 0 2-15,0 0-5 0,0 0 10 0,0 0 24 16,0 0 14-16,-24 28 8 0,3-6 9 15,0 3 17-15,-8 6 11 0,5-3-12 0,1-2 18 16,0-1-4-16,6-1-4 0,4-3-13 16,1-6-6-16,7-1-7 0,-2 0 1 0,6-4-8 15,-3-1 3-15,4-1-6 0,2-1-3 16,1 0-6-16,0-2-13 0,5 0-7 0,1-1-13 16,2-3-13-16,-1 1-9 0,3-2-11 15,1 0-8-15,1 0-13 0,-1 2-46 0,-2-4-8 16,-12 2-22-16,25 2-63 0,-15-2-46 15,-3 2-51-15,3-1-57 0,-1 1-85 0,1 1-91 16,-10-3-104-16,15 7-136 16,-11-2-134-16,2-1 70 0,-5 2-679 0,-1-6-851 15</inkml:trace>
  <inkml:trace contextRef="#ctx0" brushRef="#br0" timeOffset="46021.16">12456 9686 4168 0,'-11'3'97'16,"2"1"39"-16,2-1 27 0,7-3 29 15,-13 2 24-15,13-2 30 0,0 0 45 16,0 0 26-16,0 0 5 0,0 0-10 16,31 12-23-16,-8-11-29 0,6 1-24 0,10 0-22 15,1 0-22-15,4-4-20 0,-4 2-18 16,3-2-16-16,-5 0-62 0,-8 2-76 0,-3-1 0 15,-7-1 0-15,0 1 0 0,-6 1 0 16,2-2 0-16,-3 2 0 0,-13 0 0 0,19-2 0 16,-19 2 0-16,15-2 0 0,-15 2 0 15,14 0 0-15,-14 0 0 0,0 0 0 16,11-3-432-16,-11 3-148 0,0 0-146 16,0 0-144-16,0 0 70 0,0 0-827 15,0 0-1065-15</inkml:trace>
  <inkml:trace contextRef="#ctx0" brushRef="#br0" timeOffset="49076.56">13704 9190 4191 0,'8'0'-142'0,"-8"0"59"0,12 2 41 0,-12-2 68 15,0 0 55-15,0 0 46 0,11-3 34 16,-11 3 32-16,0 0 28 0,0 0 14 0,0 0-9 16,9-9-4-16,-9 9-13 0,5-8-21 15,-2 4-9-15,-3 4-9 0,6-8-18 0,-6 8-9 16,5-9-21-16,-5 9-7 0,4-11 0 15,-4 11-21-15,2-9-11 0,-2 9-10 0,2-9-8 16,-2 9-9-16,-4-9-11 16,4 9-8-16,-13-2-6 0,13 2-1 0,-30 13 4 15,5 0-12-15,-4 8 5 0,-3 10-11 16,1 1 6-16,4 7 0 0,4 0 6 0,3 1-7 16,12-4 17-16,0 0 4 0,6 2 24 15,6-4 23-15,5-1 19 0,5-2 11 0,8-2 11 16,0-3-46-16,3-4-84 0,3-2 0 15,1-4 0-15,1-2 0 0,-1-2 0 0,-4-5 0 16,-5-2 0-16,2-3 0 0,-10 1 0 16,4-3 0-16,-3 2 0 0,-1-2 0 0,-12 0 0 15,20 2 0-15,-20-2 0 0,16 0 0 16,-16 0 0-16,13 0 0 0,-13 0 0 0,8 1 0 16,-8-1 0-16,12 2 0 15,-12-2 0-15,0 0 0 0,9 3 0 0,-9-3-127 16,0 0-490-16,3 4-128 0,-3-4-150 15,0 0 73-15,0 0 84 0,0 0-706 0,0 0-895 16</inkml:trace>
  <inkml:trace contextRef="#ctx0" brushRef="#br0" timeOffset="49914.06">14502 9333 4173 0,'0'0'2'0,"0"0"49"0,0 0 37 15,-13-5 40-15,13 5 34 0,0 0 28 16,0-16 20-16,2 8 11 0,0-3 4 0,0-1-12 15,5-1-5-15,-3-1 0 0,4 0-1 16,2 0-7-16,-5 2-12 0,4 1-18 16,-3 2-15-16,1 2-21 0,4 2-11 0,-2 3-13 15,-9 2-6-15,21 3-5 0,-4 4-10 16,-2 7-4-16,7 4-4 0,-8 5-8 0,4 3-8 16,-1 0-4-16,-4-1-1 0,-3 3-4 15,-3-4-4-15,0-2-52 0,-2 0 0 0,1 0 0 16,-5-2 0-16,-1-2 0 0,0-1 0 15,0 1 0-15,0-5 0 0,-1 0 0 16,1-2 0-16,0 0 0 0,0-4 0 16,-2 1 0-16,2-8 0 0,0 9 0 0,0-9 0 15,0 0 0-15,0 0 0 0,0 0 0 16,15-28 0-16,-6 10 0 0,8-7 0 0,1 0 0 16,0 3 0-16,0-1 0 0,-3 8 0 15,0 4 0-15,-4 1 0 0,3 3 0 0,-3 2 0 16,2 2 0-16,-1 3 0 0,-1 1 0 15,2 3 0-15,1 3 0 0,1-1 0 0,-3 5 0 16,-1-1 0-16,1 0 0 0,-1 3 0 16,-2-1 0-16,-3-1 0 0,2 3 0 15,-4 0 0-15,2-2 0 0,-5 0 0 16,3 0 0-16,0-2-97 0,-2 0-590 0,-1-3-184 16,1 0-13-16,1-4 85 0,-3-3-852 15,0 0-1087-15</inkml:trace>
  <inkml:trace contextRef="#ctx0" brushRef="#br0" timeOffset="50236.68">15220 9005 4540 0,'-2'-17'19'0,"-1"3"40"16,3 3 40-16,0 0 37 0,2 2 37 16,-2 3 25-16,0 6 11 0,0-16-13 15,1 11-11-15,-1 5-12 0,0 0-8 0,0 0-5 16,0 0-8-16,0 0-9 0,22 22 2 15,-21-6-4-15,1 1 8 0,0 2 13 16,-2 1 5-16,-2 1 3 0,4-2 2 0,-4 1 1 16,2-1-3-16,2 0-35 0,2 0-135 15,1-1 0-15,6 0 0 0,2-5 0 0,2 1 0 16,6-3 0-16,-2-1 0 0,4-2 0 16,9-1 0-16,-3-1 0 0,-5-1 0 0,3-2 0 15,-2-1 0-15,0-1 0 0,-4 1 0 16,-3 2 0-16,-2-4 0 0,-3 1 0 0,3 1 0 15,-7 0 0-15,0 0 0 0,-9-2 0 16,16 4 0-16,-9-1 0 0,-7-3 0 0,8 3-333 16,-8-3-299-16,0 0-149 0,0 0-92 15,-15 13 87-15,1-5-842 0,-4-2-1066 16</inkml:trace>
  <inkml:trace contextRef="#ctx0" brushRef="#br0" timeOffset="53579.07">10891 11447 4449 0,'0'0'-49'0,"-10"-5"47"0,10 5 54 0,-9-9 36 0,5 4 22 16,0-2 17-16,4 0 9 0,0-2 1 16,0-2-4-16,6-2-6 0,1 1-8 0,5 1-13 15,1-3-10-15,5 4-5 16,-3 2-15-16,0 2-7 0,2 4-3 0,-3 2-9 16,1 5-2-16,-2 4-3 0,-3 3 3 15,-1 5 16-15,-4 3 12 0,-3 4 21 0,-2 2 11 16,-3 9 8-16,-5 3 0 0,-3-6 4 15,-1 3-5-15,3-5-4 0,0-1-2 0,0-8-5 16,6-4-7-16,-3-5-10 0,4 0-3 16,0-1-9-16,1-5-3 0,-1 2-2 15,2-8 6-15,3 13 8 0,1-6-2 16,2-3-51-16,-1-1-38 0,5 1 0 0,1 0 0 16,3-2 0-16,-1-1 0 0,-13-1 0 0,29 0 0 15,-14-1 0-15,0-1 0 0,-2 2 0 16,1-2 0-16,-1 0-42 0,1 2-265 15,-5-4-118-15,2 2-113 0,1 1-130 16,-2-3-187-16,-5-1 83 0,2 3 80 0,4-3-632 16,-8-1-780-16</inkml:trace>
  <inkml:trace contextRef="#ctx0" brushRef="#br0" timeOffset="53985.18">11264 11617 3935 0,'-3'-14'99'0,"1"9"42"0,2 5 31 16,-2-11 29-16,2 11 7 0,2-12 9 16,-2 12-7-16,4-6 5 0,-4 6-7 15,7-5-11-15,-7 5-5 0,0 0-16 16,19 3-5-16,-19-3-13 0,15 8-5 0,-6-3-9 16,0 2-14-16,-2 0-3 0,1 2-4 15,-3-1-11-15,3 1-3 0,-6 0-9 0,4 1-9 16,-4 0-4-16,1 1-12 0,-1-4-7 15,-2-1-6-15,0-6-1 0,6 10-3 0,-6-10 9 16,3 8 13-16,-3-8-36 0,0 0-44 16,0 0 0-16,23-13 0 0,-9 3 0 0,-3 0 0 15,6-1 0-15,1 1 0 16,-4-1 0-16,2 5 0 0,2 0 0 0,-4 2 0 16,4 2 0-16,-3 2 0 0,4 2 0 15,0 3 0-15,0 2 0 0,-1 3 0 0,-2 0 0 16,0 4 0-16,-1 0 0 0,-1-1 0 15,-3 3 0-15,-2-3 0 0,0 1 0 16,-1-1 0-16,-2 0 0 0,0-3 0 0,-5 1 0 16,3-1-289-16,2 0-187 0,-2-3-110 15,0 0-138-15,1-2-122 0,-5-5 78 16,6 3-763-16,-6-3-976 0</inkml:trace>
  <inkml:trace contextRef="#ctx0" brushRef="#br0" timeOffset="54205.93">11923 11668 4446 0,'0'0'130'0,"0"0"49"0,0 0 38 16,0 0 44-16,0 0 25 0,0 0 17 15,0 0-5-15,0-10-13 0,0 10-26 0,0 0-25 16,16-5-25-16,-3 3-23 0,3 0-21 16,0 0-27-16,5 1-54 0,2 1-56 15,-4-4-67-15,2 4-91 0,2-1-95 0,-2-1-102 16,-4 0-111-16,0 1-95 0,-1-1-107 15,-7 2-129-15,-2-2 76 0,-7 2-638 0,10-6-788 16</inkml:trace>
  <inkml:trace contextRef="#ctx0" brushRef="#br0" timeOffset="54407.28">12162 11365 3806 0,'-4'-14'97'0,"0"2"55"15,0 3 40-15,2 2 31 0,-2 2 22 0,4 5 15 16,-4-7 3-16,4 7 0 0,0 0 32 15,0 0 17-15,-9 21-8 0,3-6-16 0,1 9-21 16,-2 9-16-16,-2 3-24 0,4 0-15 16,-5 0-41-16,0 0-11 0,1-2-21 15,4 1-75-15,-6-3-64 0,4-1 0 16,1-5 0-16,3-4 0 0,-3 0 0 0,2-3 0 16,0-2-197-16,0-1-194 0,2 1-124 15,2-7-113-15,6-3-171 0,0-3-1 0,4-3 81 16,-10-1-690-16,34-9-860 0</inkml:trace>
  <inkml:trace contextRef="#ctx0" brushRef="#br0" timeOffset="54741.57">12729 11280 3649 0,'3'-10'9'0,"-3"4"80"0,0-1 39 16,0 7 31-16,-5-9 31 0,5 9 30 0,-11-4 25 15,11 4 27-15,-25 9 12 16,-2 6 14-16,0 6 1 0,-9 10 3 0,0 7-5 15,-2 3-4-15,0 3 0 0,1-1-3 16,5 3 4-16,3-5-38 0,9 0-14 0,4-9-160 16,5-3-82-16,8-1 0 0,1-6 0 15,6-3 0-15,3 3 0 0,4-6 0 0,8 4 0 16,6-5 0-16,-1-3 0 0,-2-5 0 16,-1 0 0-16,2-2 0 0,-3-2 0 0,-2 1 0 15,-2 0 0-15,-2-3 0 0,-3 1 0 16,0 0 0-16,-11-2 0 0,13 0 0 0,-13 0 0 15,0 0 0-15,1-11 0 0,-1 11 0 16,-11-10 0-16,1 2 0 0,-3 2 0 16,-3 1 0-16,-4 2-446 0,-3 3-188 15,-6 1-166-15,-14 5-76 0,0 2 100 0,-16 7-809 16,5 5-1025-16</inkml:trace>
  <inkml:trace contextRef="#ctx0" brushRef="#br0" timeOffset="55066.21">10913 12554 4722 0,'-13'4'103'15,"2"-4"17"-15,1 0 13 0,10 0 10 0,0 0 16 16,0 0 19-16,0 0 31 0,0 0 9 15,0 0 0-15,59-15-10 0,6 4-25 0,19-1-20 16,33-5-13-16,8-4-28 0,10-4-41 16,5 3-47-16,-9 1-63 0,-6 4-41 15,-5 3-20-15,-13 8-6 0,-29-2-6 16,-8 5-20-16,-7 1-24 0,-17 0-21 0,-13 1-11 0,-6 1-1 16,-13 0-10-16,-2 1-30 0,-4-1-49 15,-8 0-57-15,0 0-73 0,0 0-96 16,0 0-139-16,-29 15 52 0,10-9-391 15,-3 2-450-15</inkml:trace>
  <inkml:trace contextRef="#ctx0" brushRef="#br0" timeOffset="55476.06">11324 12939 3129 0,'-16'-7'309'0,"16"7"3"16,-4-9-9-16,4 9-2 0,9-14 0 16,-2 8 2-16,2-1 1 0,6 0-12 15,2 3-11-15,0-1-21 0,2 5-21 0,3 0-18 16,1 4-19-16,-3 3-13 0,3 2-9 16,0 6-4-16,-4-2-10 0,-3 5-7 0,-7-2-12 15,0 4-9-15,-2 0-11 0,-4-3-15 16,-1 0-72-16,0-1-40 0,-2-3 0 0,0 0 0 15,2-3 0-15,-2-2 0 0,2 1 0 16,-2-9 0-16,3 9 0 0,-3-9 0 16,0 0 0-16,27-14 0 0,-9 2 0 0,4-7 0 15,1 0 0-15,6 2 0 0,-6 0 0 16,-3 6 0-16,-3 3 0 0,-4 1 0 0,5 2 0 16,-1 2 0-16,-4 3 0 15,2 0 0-15,1 1 0 0,-1 5 0 0,-1-3 0 16,-2 3 0-16,2 3 0 0,-1-2 0 15,-2 4 0-15,0-6 0 0,-4 5 0 0,2-2-26 16,-2-1-414-16,-4 2-114 0,1-2-129 16,-2 0-200-16,-2-7 84 0,-6 12 78 0,5-7-668 15,-8 0-843-15</inkml:trace>
  <inkml:trace contextRef="#ctx0" brushRef="#br0" timeOffset="55769.68">12054 12733 3694 0,'11'-21'139'15,"-6"7"74"-15,2 3 33 0,-3-1 29 0,2 3 13 16,-2 0 26-16,4 2 18 0,-3-1 6 16,4 3-1-16,2 0-13 0,-4 3-19 0,-7 2-19 15,21 2-18-15,-10 3-20 0,0 4-18 16,-2 2-16-16,-2 3-74 0,-5 2-140 16,2 1 0-16,-4 0 0 0,0 2 0 0,-6 1 0 15,2-2 0-15,3-2 0 0,-3 0 0 16,4-4 0-16,0 0 0 0,4 0 0 0,1-3 0 15,3-2 0-15,3 3 0 0,2-5 0 16,6-2 0-16,-2 1 0 0,3-3 0 16,0-1 0-16,1 0 0 0,3 0 0 15,-4-1 0-15,5 1 0 0,-4-2-117 0,0 0-325 16,0-1-53-16,-2 1-67 0,0-1-59 16,-2-1-90-16,-1-2-55 0,-5 3 82 0,0-1-606 15,-1-1-749-15</inkml:trace>
  <inkml:trace contextRef="#ctx0" brushRef="#br0" timeOffset="56364.53">14030 11911 3634 0,'11'-8'31'0,"-5"1"32"0,1-2 21 0,2 4 7 0,-6 2 9 0,1 0 12 15,-4 3 15-15,7-5 6 0,-7 5 30 0,0 0 30 0,0 0 16 16,-9 36 17-16,-6-6 6 16,-9 9 4-16,-7 2 10 0,1-1 9 0,-1-3 12 15,4 1 7-15,6-11 3 0,5-4-9 16,5-4-15-16,4-4-14 0,3 1-11 0,4-5-14 16,4-1-178-16,3-2-36 0,4 1 0 15,7-4 0-15,7-1 0 0,3-4 0 0,14 0 0 16,4-2 0-16,1-3 0 0,1-1 0 15,-1 0 0-15,-4 2 0 0,-3 1 0 0,-12 1 0 16,-1 0-80-16,-8 1-316 0,-4-1-67 16,-4 2-37-16,0 2-55 0,-11-2-58 15,3 5-108-15,-3-5 1 0,0 0 78 16,0 0-549-16,-17 17-655 0</inkml:trace>
  <inkml:trace contextRef="#ctx0" brushRef="#br0" timeOffset="56608.85">13880 12517 3728 0,'-10'3'292'16,"2"-1"34"-16,3-1 48 0,5-1 23 15,0 0 18-15,0 0 3 0,0 0 6 0,0 0 1 16,0 0-37-16,0 0-28 0,21 9-38 16,-3-7-30-16,9-1-262 0,4-1-30 15,10 0 0-15,5 0 0 16,2-1 0-16,-6-1 0 0,1 0 0 0,0 2 0 0,-11 2 0 15,-5-2 0-15,-7 0 0 0,-2 2 0 16,-1-2-179-16,-5 1-125 0,-1-1-26 0,-11 0-47 16,14 2-41-16,-14-2-59 0,0 0-75 15,0 0-133-15,0 0-37 0,0 0 73 0,-27 13-541 16,17-12-654-16</inkml:trace>
  <inkml:trace contextRef="#ctx0" brushRef="#br0" timeOffset="57284.01">15373 11926 3151 0,'7'-8'36'0,"1"1"38"0,-2-1 21 0,-1 1 4 0,-1 0 11 0,2 0 6 0,-3 1 19 15,0 1 16-15,-1-2 13 16,2 0 0-16,-2 1 2 0,-1-1-5 0,-1 7-11 15,-1-9-17-15,1 9-12 0,-8-9-10 16,2 7-10-16,6 2-7 0,-24 4 5 0,2 1 6 16,-12 8 10-16,-8 12 15 0,-4 2 19 15,-2 7 33-15,-4 4 24 0,0 0 31 0,11 4 22 16,0 1 16-16,8 2 16 0,9-4 9 16,3 2-16-16,14-9-57 0,2 0-227 0,12 1 0 15,4-5 0-15,5-2 0 0,9 0 0 16,2-4 0-16,5-6 0 0,1 0 0 0,1-6 0 15,3-1 0-15,1-2 0 16,-4-2 0-16,-5-2 0 0,-8-1 0 0,-4-3 0 16,-5 2 0-16,2-1 0 0,-4 2 0 15,0-3 0-15,-5 1 0 0,4 1 0 0,-9-3 0 16,10 4 0-16,-10-4 0 0,8 4 0 16,-8-4 0-16,2 3 0 0,-2-3 0 0,0 0-706 15,0 0-242-15,-20 12 61 16,13-10 86-16,-5 3-848 0,1 2-1087 0</inkml:trace>
  <inkml:trace contextRef="#ctx0" brushRef="#br0" timeOffset="58926.31">16515 12317 4521 0,'-5'6'-5'16,"-1"-1"10"-16,5 0 10 0,-1 1 32 0,2-6 35 15,3 11 32-15,1-6 21 0,3 2 11 16,4-2 11-16,-2 1-9 0,7-1-10 0,8-1-11 16,-3-3-13-16,7 1-10 0,12-4-9 15,0-3-15-15,2-2-11 0,-2 0-22 0,3-3-17 16,-4-4-20-16,-3-1-14 0,0 0-15 16,2-6-8-16,-5 0-10 0,-7-3-3 15,-3 0-8-15,1-5-4 0,-2-14-2 16,-3-1 7-16,-3-6-1 0,-3-8 7 0,-4-6 2 15,-2-11 1-15,-2-27-2 0,-1-7-9 16,-4-9-8-16,-4-11-11 0,0-6-9 0,0-11-21 16,-4-10 2-16,3-4 0 0,-4-46-4 15,0 47-2-15,4-2 0 0,-3 0 20 0,-3 6 6 16,-3 13 8-16,0 10 19 0,-6 14 17 16,1 13 24-16,-2 11 5 0,6 27 10 15,-2 8 19-15,1 6 3 0,5 16 7 16,-1 4 11-16,3 5 9 0,4 4-5 0,-1 7 1 15,2 4-6-15,1 2-6 0,1 1-2 16,-3 3 0-16,3-2-4 0,0 3-4 0,1-1-3 16,1 7-4-16,-2-9-3 0,2 9-2 15,2-7 12-15,-2 7 12 0,13-1 7 16,2 2 5-16,12-1-1 0,16 2 1 0,23 0-1 16,4-2-5-16,14-2-6 0,26-5-1 15,-1 0-3-15,-1-4-6 0,3-3-3 0,-6 0-6 16,-25 0 1-16,-4 2 1 0,-10 0-2 15,-7 0 4-15,-16 6 7 0,-11-1 4 16,-3 3 4-16,-13 1 0 0,0-1-1 0,-3 2-7 16,-4 2 3-16,-9 0-4 0,0 0 2 15,14 4-3-15,-14-4 2 0,0 5-4 16,0-5-8-16,0 0 2 0,-5 12-6 0,-2-7-7 16,3 0-31-16,1 1-41 0,-1-1-67 15,4-5-95-15,-7 8-107 0,3-4-109 0,4-4-169 16,0 0-84-16,-18-2 80 0,18 2-470 15,-14-10-553-15</inkml:trace>
  <inkml:trace contextRef="#ctx0" brushRef="#br0" timeOffset="59217.68">18065 8647 3268 0,'0'0'94'0,"5"-4"-14"0,-5 4 13 0,0 0 38 0,20 18 22 0,2 0 22 15,1 6 17-15,9 7 4 16,2 5 1-16,4 2-2 0,0 3-5 0,3 4-11 16,-3 3-19-16,-2 0-10 0,-6-2-21 15,-1 0-4-15,-10-1 4 0,-6-9 1 0,-4-2 0 16,-9 1-10-16,-1-1-8 0,-11 2-5 16,-2-3-12-16,-9 4-12 0,-10-3-10 0,1-2 1 15,-9-5-21-15,2-3-36 16,-3-2-46-16,10-7-60 0,-1-1-75 0,10-5-101 15,4-4-115-15,2-2-131 0,5 1-226 16,3-5 45-16,9 1 59 0,-18-3-500 0,18 3-600 16</inkml:trace>
  <inkml:trace contextRef="#ctx0" brushRef="#br0" timeOffset="60758.96">20293 8385 2863 0,'0'0'-125'0,"-9"2"43"15,9-2 41-15,-14 0 41 0,14 0 43 0,0 0 43 16,-17 0 51-16,17 0 39 0,0 0 33 16,-16-4 18-16,13 0 11 0,3 4 7 0,-6-8 3 15,6-1-8-15,0 9-4 16,8-22-5-16,-3 6-11 0,7 1-7 0,7-5-7 0,2 1-20 16,0 0-14-16,-1 7-11 0,-2 1-26 15,-1 7-24-15,0 0-10 0,-2 4-13 16,3 4-15-16,1 4 4 0,-2 6-10 15,4 6-5-15,-8 6-6 0,-5 3-6 0,-2 6 5 16,-8 2 6-16,-7 1 16 0,-2 8 10 16,-6-3 12-16,-4 0 11 0,6-9 6 0,-2-5 6 15,1-1 5-15,7-6-2 0,2-6-2 16,1-5 0-16,2 0-66 0,-2-3-57 16,6 1 0-16,0-9 0 0,7 12 0 15,7-5 0-15,3-3 0 0,6 0 0 0,4 0 0 16,3-4 0-16,14 0 0 0,0-2 0 15,0 0 0-15,-4-2 0 0,0 1 0 0,-10 0 0 16,-6 0 0-16,-4 1 0 0,-4 1 0 16,-4-2 0-16,0 3 0 0,1-1 0 0,-3 1 0 15,-10 0 0-15,14-4 0 0,-14 4 0 16,9-2-527-16,-9 2-119 0,0 0-153 0,0 0-61 16,0 0 83-16,0 0-781 0,0 0-1002 15</inkml:trace>
  <inkml:trace contextRef="#ctx0" brushRef="#br0" timeOffset="61045.71">20200 9204 4687 0,'-11'7'151'0,"2"-2"24"0,2-3 19 0,3-1 32 16,4-1 38-16,0 0 29 0,0 0 11 0,0 0-1 15,67-9-20-15,-26 2-26 0,16-7-26 16,4 1-22-16,11 0-24 0,1 1-8 0,5-2-21 16,2 2-60-16,-8 0-96 0,0 0 0 15,-10 4 0-15,-6-3 0 0,-18 4 0 0,-10 4-147 16,-5-1-40-16,-6 1-42 0,1 0-53 16,-9-2-79-16,-4 1-74 0,-1 2-78 15,-4 2-99-15,0 0-154 0,0 0 63 16,-18-8-643-16,18 8-800 0</inkml:trace>
  <inkml:trace contextRef="#ctx0" brushRef="#br0" timeOffset="61535.98">20223 9756 4162 0,'-12'0'232'0,"12"0"30"16,-19-7 41-16,13 2 33 0,0-2 22 0,2 1 7 0,4 6 1 16,0-18-32-16,2 6-22 15,6 0-30-15,2 1-25 0,3 2-27 0,4-2-22 16,4 4-24-16,2 4-184 0,2 3 0 16,2 2 0-16,9 5 0 0,1 3 0 0,-2 4 0 15,-1-1 0-15,-7 4 0 0,-2 3 0 16,-4 0 0-16,-5 4 0 0,-5-4 0 0,-6 1 0 15,-1 2 0-15,-4-1 0 16,-2 3 0-16,-2 0 0 0,2-1 0 0,-3-4 0 0,0-2 0 16,3-7 0-16,1 3 0 15,-1-4 0-15,2-1 0 0,0-9 0 0,0 0 0 16,0 0 0-16,0 0 0 0,21-27 0 16,-2 0 0-16,12-8 0 0,1 0 0 0,2 3 0 15,2 4 0-15,-5 7 0 0,-1 4 0 16,1 2 0-16,-1 7 0 0,-5 3 0 0,-3 3 0 15,0 4 0-15,-1 3 0 0,-1 2 0 16,3 1 0-16,2 6 0 0,0 1 0 0,-2-1 0 16,-1 3 0-16,-4-2 0 0,3 4 0 15,0 0 0-15,-6-2 0 0,-4-3 0 0,0 0 0 16,0-1 0-16,-2 0 0 0,-2-2 0 16,-1-3 0-16,0 2 0 0,0-5 0 0,-1 2-57 15,-3-2-730-15,4 2-163 16,-6-2 79-16,0-5 88 0,0 0-830 0,0 0-1053 15</inkml:trace>
  <inkml:trace contextRef="#ctx0" brushRef="#br0" timeOffset="63436.71">21626 8997 4694 0,'-6'2'2'0,"6"-2"37"0,-5 2 41 0,5-2 37 16,0 0 27-16,0 0 23 0,0 0 14 0,0 0 7 15,0 0-10-15,0 0-12 16,32-11-10-16,-9 6-18 0,11-4-13 0,4 2-14 16,2 1-11-16,3 0-10 0,-4 1-44 15,3 0-43-15,-1 0-54 0,-4 1-66 0,1 1-83 16,-13 0-93-16,-2-1-90 0,-6 2-86 15,-3 1-107-15,-7-2-117 0,2 0 60 0,-9 3-493 16,6-3-594-16</inkml:trace>
  <inkml:trace contextRef="#ctx0" brushRef="#br0" timeOffset="63696.71">21947 8672 3222 0,'0'-8'41'0,"-2"0"32"16,2 2 12-16,0 6 25 0,-3-8 16 0,3 8 4 15,0 0 26-15,0 0 43 0,0 0 23 16,-6 23 14-16,4-3-8 0,-1 2-9 0,1 3-2 16,-4 10-10-16,5 1-9 0,-1 1-13 15,0 3-18-15,-2 1-1 0,4-5-13 0,4-5-17 16,-8-5-10-16,8-1-13 0,-4 1-14 16,2-2-11-16,0-2-8 0,-1-4-29 0,1-2-39 15,0 2-52-15,0-6-56 0,0 0-67 16,1-2-83-16,-1-1-89 0,7-4-91 15,-4-2-100-15,-5-3-183 0,22-4 26 16,-4-5 76-16,9-9-486 0,7-7-564 0</inkml:trace>
  <inkml:trace contextRef="#ctx0" brushRef="#br0" timeOffset="64063.93">23228 8182 3214 0,'12'-29'113'0,"-5"7"37"15,1 3 33-15,-5 3 36 0,-1 5 19 16,4 0 8-16,-3 1-12 0,-3 0-17 16,0 8-4-16,0 2 17 0,0 0 28 0,-27 36 15 15,-4 5 3-15,-11 5 2 0,-7 18 2 16,-5 6 2-16,2 0-2 0,2 1 6 16,2-2-32-16,13-16-19 0,3 3-13 0,7-7-212 15,7 0-10-15,7-10 0 0,10-3 0 16,1 0 0-16,9-1 0 0,5-5 0 0,2-2 0 15,9-4 0-15,0-6 0 0,9 0 0 16,-1-8 0-16,-5-5 0 0,-3-2 0 0,2-1 0 16,-7-2 0-16,2-2 0 0,-5-1 0 15,-2-1 0-15,-1-2 0 0,-5 1 0 16,-1-4 0-16,-5-1 0 0,1 2 0 16,-8-5 0-16,1 0 0 0,-5 1 0 0,-1 0 0 0,-5-1 0 15,-3 3 0-15,-2 2 0 16,1 2 0-16,-2 2 0 0,-1 4 0 0,-4 3 0 15,1 2-594-15,-11 5-183 0,1 4-122 16,-1-2 71-16,3 5-904 0,2-3-1165 0</inkml:trace>
  <inkml:trace contextRef="#ctx0" brushRef="#br0" timeOffset="64329.49">22634 9372 5198 0,'-8'7'146'15,"2"-4"41"-15,0 1 47 0,6-4 40 16,0 0 43-16,0 0 9 0,24 3 3 0,0-6-12 16,16-2-20-16,17-2-32 0,3 0-24 0,2-2-181 15,-1 2-60-15,-1-1 0 0,-1 3 0 16,-14-2 0-16,-3 2 0 0,2 1 0 16,-6 1 0-16,-8 1 0 0,-7-1 0 0,-1 3 0 15,-8 0-89-15,0-2-181 0,-3 2-41 16,-11 0-62-16,15 3-73 0,-15-3-61 0,3 7-122 15,-3-7-155-15,-18 15 72 0,1-4-672 16,-14 10-838-16</inkml:trace>
  <inkml:trace contextRef="#ctx0" brushRef="#br0" timeOffset="64815.92">22609 10048 4241 0,'-9'3'251'0,"9"-3"32"0,0 0 33 0,0 0 36 15,-12-11 21-15,12 11 10 0,-2-8-11 0,2 8-17 16,10-14-12-16,-3 8-23 0,3-1-31 16,3 0-20-16,0 3-225 0,5 0-44 15,-1 4 0-15,2 4 0 0,4 3 0 16,8 7 0-16,-4 5 0 0,-2 2 0 0,-4 3 0 15,-3 3 0-15,-5 4 0 0,-2 1 0 16,-4 1 0-16,-7-4 0 0,0-3 0 0,-5 0 0 16,1-1 0-16,0-3 0 0,3-4 0 15,-1-3 0-15,2 0 0 0,-2-6 0 0,0 1 0 16,0-1 0-16,2-2 0 0,0-7 0 16,0 0 0-16,0 0 0 0,0 0 0 0,25-23 0 15,-6 0 0-15,4-1 0 0,2 0 0 16,3-1 0-16,-3 7 0 0,3-1 0 0,-9 9 0 15,1-1 0-15,-4 6 0 16,-2 2 0-16,-1 1 0 0,3 4 0 0,-3 1 0 16,1 2 0-16,-1 5 0 0,-2-1 0 15,1 1 0-15,-3 1 0 0,-2 0 0 0,4 2 0 16,-4 0 0-16,0-1 0 0,3 0 0 16,-4-1 0-16,0-3 0 0,-1-1 0 0,1-2 0 15,-5 1 0-15,-1-6-436 0,8 4-395 16,-8-4-83-16,0 0 88 0,0 0-937 0,0 0-1194 15</inkml:trace>
  <inkml:trace contextRef="#ctx0" brushRef="#br0" timeOffset="65057.32">23331 9854 5247 0,'4'-14'133'0,"-2"2"43"0,0 3 32 0,0 2 36 0,-1 1 40 0,-1 6 24 15,11-9 16-15,-5 7 1 0,-6 2 0 16,0 0 7-16,27 8-47 0,-15 0-285 0,3 4 0 15,-3 5 0-15,-1 0 0 0,0 11 0 16,-5-1 0-16,-2-3 0 0,-4 3 0 0,0-1 0 16,-4 0 0-16,1-4 0 0,2-3 0 15,-1-1 0-15,0-5 0 0,4 1 0 16,0-2 0-16,-1 0 0 0,8-5 0 0,0-2 0 16,4-2 0-16,3-4 0 0,-2-1 0 0,10-5 0 15,-1 2 0-15,-2-2 0 16,-3-1 0-16,0 1 0 0,-3 0 0 0,-1 1-489 15,-5 5-509-15,-4-3 104 0,-5 4-1082 16,0 0-1394-16</inkml:trace>
  <inkml:trace contextRef="#ctx0" brushRef="#br0" timeOffset="65798.36">24590 8707 5073 0,'-4'-6'-218'0,"2"-2"46"0,2 2 39 0,2-4 39 15,2 4 44-15,0-3 58 0,4 3 39 16,1-3 38-16,-4 2 34 0,4 0 33 0,-4 2 26 16,-1-1 17-16,-4 6 5 0,4-4 6 15,-4 4 41-15,0 0 38 0,-15 24 30 16,-8-1 14-16,-11 12-15 0,-5 1-1 0,1 0 1 15,0 2 9-15,2-3-168 0,2 2-155 16,7-5 0-16,6-3 0 0,8-1 0 0,3-6 0 16,2-1 0-16,6-6 0 0,2 0 0 15,6 3 0-15,1-1 0 0,5-3 0 16,7-2 0-16,9-2 0 0,8-3 0 0,-2-2 0 16,0-3 0-16,7-2 0 0,-6 0 0 15,5-2 0-15,-5 0 0 0,-10 4 0 0,0-2-338 16,-3 4-555-16,-5-1-26 0,-6 0 89 15,-2 4-942-15,-5 0-1203 0</inkml:trace>
  <inkml:trace contextRef="#ctx0" brushRef="#br0" timeOffset="66007.84">24249 9444 5154 0,'-19'3'169'0,"3"-1"58"0,7 0 54 0,9-2 52 16,-15 2 42-16,15-2 32 0,0 0 2 15,-12-2-24-15,12 2-33 0,0 0-253 16,0 0-99-16,0 0 0 0,36-7 0 0,-11 5 0 16,11-2 0-16,5 0 0 0,1 1 0 15,-1 0 0-15,4-3 0 0,-4 2-287 0,1-1-460 16,-3 2-187-16,-11-1 83 0,-4 1 92 16,-1-2-810-16,-5 3-1011 0</inkml:trace>
  <inkml:trace contextRef="#ctx0" brushRef="#br0" timeOffset="66330.73">25531 8781 4667 0,'-7'-9'87'0,"-4"2"12"0,0 4 23 0,-2 3 39 15,-4 1 49-15,-19 6 45 0,2 5 8 0,-13 7 23 16,6 4 18-16,-1 4 15 0,5 2 13 16,7 1 19-16,4 3-12 0,8 0-17 15,5-2-248-15,3 1-74 0,8-3 0 16,2-4 0-16,6-3 0 0,6 5 0 0,1-2 0 16,5-3 0-16,2-4 0 0,5-3 0 15,-4 0 0-15,-2-7 0 0,-2-3 0 0,1 1 0 16,0-2 0-16,1-1 0 0,-2-2 0 15,-1 1 0-15,-5-2 0 0,-3 0-338 0,-8 0-350 16,19-2-115-16,-19 2-61 0,7-3 88 16,-7 3-830-16,0 0-1046 0</inkml:trace>
  <inkml:trace contextRef="#ctx0" brushRef="#br0" timeOffset="69691.62">20864 11841 1207 0,'0'0'390'0,"0"0"-139"16,0 0-58-16,0 0-31 0,-11-8-21 16,11 8-12-16,0 0-15 0,0 0 3 0,0 0 13 15,3-11 26-15,-3 11 6 0,0 0 17 16,0-7 13-16,0 7 16 0,0 0 10 16,0 0 9-16,0 0 8 0,0 0 1 15,0 0-3-15,-1-10 1 0,1 10-16 0,0 0-31 16,-8-8-15-16,8 8-11 0,-11-5-14 15,11 5-13-15,-16-4-16 0,7 4-15 0,-8 2-14 16,-7 5-6-16,-10 5-8 0,-7 11-14 16,-3 5 2-16,-2 8 0 0,3 5 2 0,-3 5 4 15,6-3-4-15,2 2 3 0,7-2-7 16,8-4 0-16,12-6 13 0,5-5-2 0,8-6 17 16,4 2 16-16,11-1 7 0,2 0 2 15,6-4-1-15,6-7-8 0,1-3-3 16,-2-5-1-16,8-2-74 0,4-4-27 15,-1-4 0-15,0-3 0 0,-1-1 0 0,6-7 0 16,-12 1 0-16,-1-1 0 0,-7-2 0 16,-2 0 0-16,-4-2 0 0,-5-2 0 0,-4-3 0 15,-5 0 0-15,-4 2 0 0,-6-11 0 16,-3 0 0-16,-2 0 0 0,-7 3 0 0,1 1 0 16,-2 5 0-16,-5 4 0 0,4 5 0 15,-3 7 0-15,-3 5 0 0,4 3 0 0,-3 6 0 16,-7 5-120-16,-5 5-283 0,7 3-92 15,-1 4-115-15,2 3-177 0,2-2-31 0,7-1 93 16,10-4-715-16,6-3-889 16</inkml:trace>
  <inkml:trace contextRef="#ctx0" brushRef="#br0" timeOffset="70065.98">21586 11894 4324 0,'4'-14'150'0,"-4"5"19"0,2 0 36 0,-2 0 44 0,2 2 44 16,-2 7 18-16,1-10-6 0,-1 10-20 15,0-8-27-15,0 8-30 0,0 0-23 0,0-9-21 16,0 9-8-16,0 0-7 16,0 0-5-16,-11 29-5 0,-1-12 0 0,-4 11 2 15,-15 5-124-15,4 1-37 0,-5 0 0 16,9-9 0-16,3 2 0 0,-2-7 0 0,7-3 0 15,6-6 0-15,-1 0 0 0,7-2 0 16,1-2 0-16,4 0 0 0,-2-7 0 0,20 12 0 16,-4-8 0-16,9 1 0 0,-1-1 0 15,13 2 0-15,0-5 0 0,1 3 0 16,-4-3 0-16,-5-1 0 0,0 2 0 0,-1-2 0 16,-1 0 0-16,-7 2 0 0,-6-2 0 15,-1 2 0-15,-1-1 0 0,1 1 0 16,-3 0 0-16,-10-2 0 0,11 6 0 0,-11-6 0 15,4 5-552-15,-6 1-278 0,2-6-86 16,-17 16 98-16,0-5-908 0,-6 8-1159 16</inkml:trace>
  <inkml:trace contextRef="#ctx0" brushRef="#br0" timeOffset="70339.67">21226 12606 5281 0,'-15'0'287'0,"7"0"43"0,8 0 53 16,0 0 49-16,0 0 12 0,0 0 1 0,0 0-9 16,0 0-283-16,25-14-153 0,9 7 0 15,7 1 0-15,2-1 0 0,14-3 0 0,2 2 0 16,-1 4 0-16,-11-2 0 0,-3 3 0 16,-8-1 0-16,-3 2 0 0,-9 1 0 0,-5 1 0 15,-3 0 0-15,-5 1 0 0,3-1 0 16,-7 2 0-16,-7-2 0 0,13 6 0 0,-9-3 0 15,-4-3 0-15,0 0 0 0,0 0 0 16,2 7-309-16,-2-7-482 0,0 0-143 16,0 0 77-16,0 0-945 0,0 0-1232 0</inkml:trace>
  <inkml:trace contextRef="#ctx0" brushRef="#br0" timeOffset="70840.35">22650 12021 4842 0,'9'-7'-64'0,"-9"7"50"0,3-4 44 0,-3 4 40 15,8-7 43-15,-4 3 39 0,-4 4 25 16,7-7 8-16,-7 7 14 0,8-7-3 0,-8 7 8 16,8-7-8-16,-8 7-1 0,5-3 3 15,-5 3 0-15,6-5-8 0,-6 5-10 0,0 0-9 16,0 0-6-16,6-6-9 0,-6 6-6 16,0 0-3-16,0 0-4 0,0 0-131 0,6-10-12 15,-6 10 0-15,0 0 0 0,0 0 0 16,-20-8 0-16,9 8 0 0,11 0 0 0,-51 8 0 15,13 3 0-15,-10 6 0 16,1 5 0-16,2 2 0 0,5 2 0 0,14-3 0 16,3 0 0-16,6 1 0 0,8 0 0 15,2-3 0-15,11-1 0 0,4 9 0 0,9 1 0 16,2-3 0-16,4-2 0 0,1-4 0 16,1 0 0-16,4-6 0 0,-2 1 0 0,1-3 0 15,-5-5 0-15,-2 0 0 0,-2-3 0 16,1-1 0-16,-6-1 0 0,2-1 0 0,-5-1 0 15,2 1 0-15,-5 0 0 0,2-1 0 16,-5 3 0-16,-5-4 0 0,9 3-460 0,-9-3-322 16,0 7-145-16,0-7 91 0,-11 12-928 15,0-3-1194-15</inkml:trace>
  <inkml:trace contextRef="#ctx0" brushRef="#br0" timeOffset="71223.92">20531 13285 5234 0,'-53'9'88'0,"-5"0"17"0,5 2 10 0,9-4 38 16,5 0 45-16,8-2 38 0,10-2 28 0,5 1 13 15,11-3 1-15,5-1-4 0,0 0-24 16,93-7-26-16,29-2-24 0,30-9-19 16,74-9-67-16,7-6-114 0,10-5 0 0,-3-1 0 15,-5-1 0-15,-6 3 0 0,-15 3 0 16,-53 9 0-16,-8 2 0 0,-15-1 0 0,-21 3 0 16,-37 9 0-16,-11 0 0 0,-12 2 0 15,-17 3 0-15,-8-2 0 0,-9 4 0 0,-4 2 0 16,-7-1 0-16,-1 1 0 0,-5 2 0 15,-6 1 0-15,0 0 0 0,0 0 0 16,0 0 0-16,7-4 0 0,-7 4 0 16,0 0-39-16,0 0-685 0,0 0-240 0,-24 16 78 15,14-8 95-15,0-3-837 0,-3 2-1067 16</inkml:trace>
  <inkml:trace contextRef="#ctx0" brushRef="#br0" timeOffset="77592.69">18858 15066 4251 0,'2'-5'-97'0,"-2"5"43"0,0 0 31 0,5-7 43 15,-5 7 40-15,0 0 31 0,2-6 12 16,-2 6 3-16,0 0-6 0,0 0-10 16,0 0-9-16,0 0-9 0,0 0-7 0,0 0-7 15,0 0 0-15,0 0 1 0,0 0 0 16,0 0-8-16,0 0 3 0,0 0 0 0,0 0 0 16,0 0 2-16,0 0 1 0,0 0 1 15,0 0-2-15,0 0 1 0,5 18-8 0,-5-18-1 16,0 0-6-16,0 0-4 0,0 0-4 15,0 0 0-15,4 7-8 0,-4-7-1 16,0 0-1-16,0 0 2 0,0 0-1 0,0 0 0 16,0 0 12-16,0 0 4 0,0 0 2 15,0 0-1-15,0 0-5 0,0 0-5 16,0 0-5-16,2 8 0 0,-2-8 5 16,0 10-2-16,0-10 0 0,0 15-1 0,0-6 1 15,-2 2-1-15,2 0 0 0,0-1 0 16,0-1-5-16,0 1 8 0,-2-1-5 0,4-2 13 15,-2-7 12-15,0 13 23 0,0-8 29 16,0-5 19-16,0 11 25 0,0-11 28 0,0 0 16 16,0 0 1-16,0 0-20 0,0 0-23 15,0 0-12-15,0 0-110 0,0-31-28 0,3 7 0 16,-1-14 0-16,6-5 0 0,2-13 0 16,-1 0 0-16,6 2 0 0,2 0 0 15,3 8 0-15,-4 2 0 0,4 10 0 16,-4 4 0-16,0 3 0 0,3 3 0 15,-5 7 0-15,-3 3 0 0,1 8-200 0,-1 0-105 16,-2 3-71-16,1 3-87 0,-10 0-87 16,20 10-145-16,-11-2-121 0,-6 4 76 0,-3 5-636 15,-3 6-830-15</inkml:trace>
  <inkml:trace contextRef="#ctx0" brushRef="#br0" timeOffset="77809.57">18807 15044 3660 0,'0'0'13'0,"-12"-1"43"0,12 1 12 16,-9-4 31-16,9 4 34 15,0 0 20-15,-5-5-4 0,5 5-12 0,0 0-13 16,0 0-16-16,16-14-10 0,-2 10-11 16,3 1-22-16,0 2-45 0,5-1-74 0,2-1-108 15,2 3-132-15,1-3-167 0,0 3-190 16,2-3 58-16,-3 3-344 0,1 0-417 15</inkml:trace>
  <inkml:trace contextRef="#ctx0" brushRef="#br0" timeOffset="78059.95">19451 14704 2854 0,'0'0'99'15,"0"0"1"-15,-17 6 34 0,11 3 30 16,-1 1 13-16,-2 5 5 0,2 4-1 0,3 2-7 16,1 4-15-16,-1-1-15 0,0 12-17 15,4-5-9-15,0-5-12 0,0 0-14 0,0 1-8 16,2-2-27-16,-2 0-34 0,2-3-43 16,0-2-69-16,0 0-82 0,0-3-75 0,-2 0-78 15,1-5-80-15,-1 2-101 16,2-4-68-16,0-3 59 0,2-2-210 0,-2-2-217 15</inkml:trace>
  <inkml:trace contextRef="#ctx0" brushRef="#br0" timeOffset="78405.52">19522 15027 2046 0,'3'-12'114'15,"3"4"34"-15,-3-1 30 0,1 2 20 16,1 2 11-16,-5 5-1 0,3-5 4 0,-3 5-2 16,0 0-2-16,0 0-13 0,21 13-15 15,-15-6-15-15,2 4-13 0,-3 0-16 0,4 0-13 16,0 1-13-16,-4 1-9 0,1-1-10 15,-4-1-8-15,0 1-6 0,-2-2-9 16,0 1-9-16,-2 0-7 0,0 0-19 16,-4-3-15-16,4-1-8 0,2-7-17 0,0 10-9 15,0-10-15-15,0 0-8 0,0 0-3 16,0 0 3-16,13-26 1 0,-3 10 1 16,7-7 12-16,-4 8 2 0,1 1 7 0,-1 3 4 15,-1 0 9-15,-1 4 12 0,-2 2 10 16,3 3 10-16,-12 2 6 0,21 4 2 0,-8 3 0 15,-2 0-4-15,-1 4-2 0,4 1-4 16,-3 2-3-16,3 1-2 0,-3 3 0 0,-2-2-4 16,1 0-4-16,-3-2 0 15,1 0-16-15,-1-1-24 0,2-1-32 0,-6 1-52 16,3-5-75-16,-3 2-74 0,-3-3-94 16,0 2-119-16,0-4-162 0,0-5 45 15,-7 8-343-15,3-7-411 0</inkml:trace>
  <inkml:trace contextRef="#ctx0" brushRef="#br0" timeOffset="78626.89">19997 14781 2686 0,'7'-22'247'0,"-4"7"34"0,-1 3 12 0,0 3 6 16,0 2 12-16,0 3-3 0,-2 4-11 16,4-7-19-16,-4 7 5 0,0 0-4 15,21 14-10-15,-5 6-19 0,-2 6-23 16,3 4-23-16,-3 7-35 0,-5 2-13 0,-2 1-13 15,1 1-15-15,-4 0-14 0,-2-2-13 16,0 0-7-16,2-8-25 0,-4-3-34 0,2-4-58 16,-4-3-56-16,4-3-64 0,-2 0-78 15,1-4-92-15,1-1-102 0,0-4-105 0,4-4-159 16,-3-2-91-16,-3-3 83 0,22-6-562 16,-5-7-709-16</inkml:trace>
  <inkml:trace contextRef="#ctx0" brushRef="#br0" timeOffset="78844.47">20677 14933 3419 0,'-26'6'192'0,"26"-6"38"0,0 0 24 16,0 0 29-16,0 0 58 0,0 0 31 0,0 0 8 16,0 0-15-16,0 0-37 0,0 0-39 15,0 0-30-15,24-13-39 0,-6 9-64 0,-2 1-83 16,4 0-101-16,-1-2-106 0,3 1-110 15,0-1-126-15,-3 1-134 0,-2-1-139 0,-1 3-125 16,-5 0 78-16,-2 2-596 0,-9 0-744 16</inkml:trace>
  <inkml:trace contextRef="#ctx0" brushRef="#br0" timeOffset="79016.62">20709 15094 3844 0,'-5'1'126'0,"5"-1"36"0,0 0 37 0,-9 4 38 15,9-4 38-15,0 0 28 0,0 0-6 16,0 0-18-16,0 0-26 0,0 0-24 0,0 0-32 16,0 0-58-16,27 9-83 0,-15-9-100 15,-12 0-109-15,36-7-148 0,-12 1-168 0,-1 2-213 16,-4-3-53-16,1 2 76 0,2-1-550 16,-6 3-671-16</inkml:trace>
  <inkml:trace contextRef="#ctx0" brushRef="#br0" timeOffset="79468.19">21563 14825 3389 0,'0'-7'31'0,"0"7"28"16,0 0 49-16,0 0 45 0,0 0 46 0,0 0 38 15,-30 18 14-15,15-6 10 0,-6 13 11 16,-1-1-7-16,4 1 9 0,0 3 3 16,5-1-8-16,0 1-9 0,5-6-12 0,4 1-14 15,3-5-12-15,2-2-15 0,1 1-15 16,6-3-14-16,-1 3-10 0,3-5-23 0,3-4-14 15,1-1-14-15,3-4-73 0,-2 1-44 16,4-6 0-16,0-1 0 0,4 0 0 0,-1-4 0 16,2-2 0-16,-5-1 0 0,6-6 0 15,-8 1 0-15,-4 0 0 0,-3-5 0 16,3-7 0-16,-3-4 0 0,-7 0 0 16,1 2 0-16,-4 5 0 0,-2 4 0 0,0-2 0 15,-3 3 0-15,-2 3 0 0,-2 5 0 16,0 0 0-16,-1 6-286 0,-1 1-117 0,0 3-120 15,-3 4-148-15,-3-1-190 0,1 4 69 16,4 1 82-16,-1 4-632 0,2 2-797 16</inkml:trace>
  <inkml:trace contextRef="#ctx0" brushRef="#br0" timeOffset="80457.3">22335 14362 3447 0,'-6'-7'-86'0,"-1"5"38"0,7 2 24 15,-20 4 37-15,5 7 50 0,-8 8 48 0,-5 14 33 16,-3 8 19-16,4 7 27 0,1 7 25 16,1 5 15-16,4 3 14 0,2 4 1 15,2 2-7-15,9-5-4 0,2-3-23 16,8-2-15-16,7-5-16 0,2-2-22 0,3-7-16 16,8-4-11-16,-3-9-19 0,1-4-25 15,4-4-48-15,-1-6-42 0,0 0-51 16,-5-6-67-16,2-6-83 0,-4-2-110 0,0-2-120 15,2-4-167-15,6-3-140 0,-3 0 76 16,0-6-525-16,8-1-654 0</inkml:trace>
  <inkml:trace contextRef="#ctx0" brushRef="#br0" timeOffset="80758.08">22747 14794 3286 0,'-11'-4'169'16,"2"3"26"-16,0 1 7 0,9 0 22 16,-23 8 31-16,9 1 32 0,-3 3 23 0,3 2-4 15,2 1-20-15,-3 7-22 0,1-3-23 16,7 0-24-16,1-4-23 0,2-1-23 0,1 0-17 16,3-1-13-16,3-2-16 0,3 1-41 15,-1-4-42-15,3-1-50 0,-3 0-56 0,5 0-35 16,0-3-41-1,-1-1-34-15,-9-3-38 0,17 3-36 0,-9-5-46 0,-8 2-30 16,11-7-16-16,-5-1-2 0,0-4 2 16,-4 0-8-16,0-3 2 0,-4-2 11 0,2-2 7 15,-2 2 23-15,0 1 15 0,0 3 29 16,0 2 18-16,-4 3 13 0,0 1-410 16,1 1-138-16</inkml:trace>
  <inkml:trace contextRef="#ctx0" brushRef="#br0" timeOffset="81004.08">22634 14844 1746 0,'-9'-4'49'0,"9"4"43"16,0 0 30-16,0 0 22 0,0 0 29 0,0 0 35 15,0 0 25-15,34 17 16 0,-19-5 9 16,6 8 1-16,-2 5-2 0,3 2 0 0,-2 2-3 16,3 11 0-16,-5 0-7 0,0 2-10 15,-5-8 9-15,-1 4-20 0,-3 0 2 16,-2 3 3-16,1 0-2 0,-2-1 6 16,-4-1-3-16,-2-1 1 0,-2-9-7 0,-2 5-11 15,0-8-12-15,-2-4-11 0,-3-1-18 16,2 0-10-16,-3-3-46 0,-3-2-118 0,-1-3 0 15,-1 1 0-15,-1-5 0 0,-4-1 0 16,1-4 0-16,-3-3 0 0,-2-4 0 0,-8-7 0 16,2-4 0-16,3-5-142 0,2-6-201 15,4-3-79-15,2-5-101 0,5 1-110 16,7-4-202-16,3 1 61 0,10-1 86 16,1 2-615-16,5-2-761 0</inkml:trace>
  <inkml:trace contextRef="#ctx0" brushRef="#br0" timeOffset="81538.03">23270 14401 3911 0,'0'0'150'0,"0"0"7"16,0 0 21-16,-40 38 22 0,21-11 19 15,3 8 17-15,-5 8-7 0,5-1-22 16,-4 1-9-16,9-7-27 0,2 0-14 15,2-1-23-15,6 0-3 0,1-8-39 0,1 0-35 16,-1-4-48-16,3 2-52 0,3-3-48 16,-3-4-50-16,1-4-41 0,2 0-53 15,-3-3-39-15,6-5-30 0,-4-2-10 0,3-4-8 16,-8 0 7-16,21-10 19 0,-8-1 37 16,0-4 47-16,6-7 52 0,1-4 48 0,-2 2 55 15,1 0 54-15,-6 2 58 0,1 4 64 16,-5 5 49-16,-1 2 31 0,-3 3 12 0,-2 4 10 15,3 1 20-15,-6 3 10 0,0 0 9 16,0 0-6-16,5 19-9 0,-5-7-17 0,-2 1-15 16,2 0-13-16,0 2-22 0,-1 2-14 15,1 0-19-15,0-3-10 0,-2-2-19 16,2 0-9-16,0-3-9 0,0-2-10 16,0 1-3-16,0-8-14 0,2 12-11 0,-1-7-8 15,-1-5-20-15,0 0-19 0,0 0-15 16,44-17-21-16,-27 3-7 0,6-2-3 0,1-2 5 15,-2 4-2-15,-7 4 3 0,-2 3-1 16,-3 3 7-16,0 0 3 0,-3 4 1 0,-7 0 6 16,11 7 1-16,-2 1 2 15,-8 2 4-15,3 1-4 0,0 1-4 0,-1 1-18 16,3 3-34-16,0-6-46 0,4 0-56 0,-1 0-57 16,-2-1-63-16,4-3-59 0,0-2-52 15,-4-2-66-15,2-4-86 0,-9 2-112 16,20-4 58-16,-11-2-458 0,-1-4-532 15</inkml:trace>
  <inkml:trace contextRef="#ctx0" brushRef="#br0" timeOffset="81781.35">23895 14318 3163 0,'16'-30'184'0,"-4"5"39"0,1 6 35 0,-1 5 36 16,0 3 51-16,-1 5 49 0,2 2 11 15,0 4-1-15,5 4-2 0,9 9-10 0,-5 6-14 16,-1 11-21-16,0 10-26 0,-6 9-27 15,-5 2-27-15,-8 5-197 0,-2 3-80 16,-4-1 0-16,-8 2 0 0,-2 2 0 0,-8-1 0 16,1 1 0-16,-1-7 0 0,1-2 0 15,-2-3 0-15,1-4 0 0,-2-2 0 16,7-12 0-16,-1-3-124 0,4-3-373 16,1-7-106-16,4-4-145 0,4-3-127 0,-3-3 86 15,7-3-760-15,1-1-993 0</inkml:trace>
  <inkml:trace contextRef="#ctx0" brushRef="#br0" timeOffset="82077.2">24590 13947 4763 0,'8'-14'234'0,"3"4"4"16,3 3 6-16,1 5 25 0,2 2 25 0,3 9 22 16,7 13 5-16,2 16-3 0,-6 12-23 15,-10 10-26-15,-9 12-27 0,-12 29-21 0,-8 10-54 16,-13 2-167-16,-10 4 0 0,-4-1 0 16,-7 0 0-16,-7-3 0 0,-2 0 0 0,0-7 0 15,-2-8 0-15,-2-9 0 16,12-9-90-16,-5-7-275 0,7-12-99 0,11-14-86 15,1-6-135-15,3-10-154 0,9-7 71 16,7-7-739-16,2-7-952 0</inkml:trace>
  <inkml:trace contextRef="#ctx0" brushRef="#br0" timeOffset="82801.35">19426 16015 4390 0,'-28'7'2'0,"6"-2"32"0,6-2 28 0,2 1 42 15,8-2 39-15,6-2 52 16,0 0 31-16,44 6-10 0,21-6-11 0,26-4-20 0,47 4-21 16,23-6-15-16,19-1-19 15,62-3-16-15,-9-1-24 0,-4-6-5 0,-58 7-20 16,-8-2-17-16,-14-2-58 0,-20-1-52 16,-15-2-68-16,-38 4-68 0,-9 2-79 15,-14-1-58-15,-17 1-39 0,-11 5-42 0,-10-1-50 16,-7 2-119-16,-6 1-49 0,-2 4 64 15,0 0-297-15,-35 0-352 0</inkml:trace>
  <inkml:trace contextRef="#ctx0" brushRef="#br0" timeOffset="83047.89">19694 16241 2805 0,'-24'-1'302'0,"9"-6"-2"15,3-2-25-15,12-2-12 0,10 0 2 16,16-8 10-16,26-7 0 0,29-6-3 0,16 2-15 16,20 0-36-16,9 2-16 0,8 0-29 15,0 3-31-15,-2 1-68 0,-11 8-39 16,-8 1-53-16,-7 3-56 0,-31 3-51 0,-8 3-56 16,-17 3-57-16,-11 1-52 0,-6 0-23 0,-14 2-29 15,-4 2-26-15,-8-2-20 16,-5 3-39-16,-2-3-67 0,-4 12-45 0,-5-4-278 15,-7 5-301-15</inkml:trace>
  <inkml:trace contextRef="#ctx0" brushRef="#br0" timeOffset="90345.03">7372 6003 1902 0,'12'-7'107'0,"-6"3"-24"0,0 0 21 0,-5-1 0 0,1-1-5 16,-2 6-4-16,0 0-9 0,0 0-17 15,-9-9 3-15,-2 9 3 0,-7 2-1 16,-18 3 10-16,-8 3 2 0,-10 3-3 16,-6-1 4-16,-1 3-4 0,2-3-4 0,0 1-2 15,4-3-3-15,11-1-3 0,2-4-4 16,9-2 1-16,8-1 0 0,3 0-13 0,-3-3 0 15,8-1-10-15,-2 0-4 0,4-1-4 16,0-2 1-16,3-4-9 0,3 1-1 16,1 0-2-16,5-2-5 0,-1 2-4 0,2 1-2 15,2 0 3-15,4 2-13 0,-1 3 5 16,5 0-1-16,-8 4-1 0,0 0 4 0,34 17-4 16,-11 9 9-16,6 17 4 0,-1 14 9 15,10 24 7-15,0 17 9 0,0 12-4 16,1 13 3-16,-5 16-10 0,4 52 10 15,-6 4-4-15,-7 6 3 0,-12-42 1 0,-9 7 7 16,-6 4 18-16,-6 39 19 0,-3-54 17 16,-2-8 15-16,-4-6 8 0,-1-16-2 0,0-4 8 15,0-7-3-15,1-13 20 0,0-10-12 16,3-24-6-16,3-4-11 0,0-8-9 0,-1-7-9 16,7-8-4-16,-1-4-10 0,2-2-5 15,4 3-5-15,0-6-5 0,2 8-5 16,4 0-5-16,1-3 5 0,3 0-12 0,3-3 4 15,5 1 0-15,2-5-8 16,5-4-2-16,6-4-2 0,5-6 1 0,4-6-6 16,7-6-5-16,16-4-5 0,7-10-3 15,7-6-2-15,22-8-2 0,-2-3 0 0,1 1 7 16,-10-4 1-16,-2 2 1 0,-21 8 3 16,-4-2-6-16,-6 7-6 0,-6 0 4 0,-15 4-4 15,-7 4-8-15,-11 3 5 0,0-1 6 16,-5 3 3-16,-2-2-4 0,1 2-6 0,-2 1-17 15,-8 2-8-15,7-5 0 0,-7 5-91 16,0 0-93-16,0 0-100 0,0 0-139 16,0 0-168-16,0 0-239 0,0 0 6 15,-45 10 103-15,27-6-722 0,-3 2-893 0</inkml:trace>
  <inkml:trace contextRef="#ctx0" brushRef="#br0" timeOffset="91395.29">18578 13388 2318 0,'-11'15'817'0,"4"-3"-380"0,-2-3-160 0,6-4-92 15,-1-1-40-15,4-4-30 0,0 0-24 16,0 0-6-16,7-21-3 0,11-1-3 0,5-6-5 16,10-7-6-16,3-7-6 0,3-3-9 15,19-11-5-15,1 0-29 0,0 0-68 16,2 0-85-16,-2 6-82 0,-12 11-109 16,-3 1-130-16,0 7-150 0,-6 5 40 0,-13 11-322 15,-10 12-368-15</inkml:trace>
  <inkml:trace contextRef="#ctx0" brushRef="#br0" timeOffset="91568.89">18818 13702 2951 0,'-9'6'308'15,"6"-2"-34"-15,-4-1-27 0,7-3-27 16,0 0-17-16,0 0-23 0,0 0-18 0,35-8-13 16,-15 3-16-16,13-6-14 0,3 0-10 15,3 2-14-15,0-3-43 0,9-4-79 16,-2-2-101-16,-5-4-117 0,2 2-133 15,-5-7-197-15,-4 0-50 0,-9 2 67 0,-6-4-349 16,-2-1-388-16</inkml:trace>
  <inkml:trace contextRef="#ctx0" brushRef="#br0" timeOffset="95040.93">12761 9782 2264 0,'10'1'265'0,"-10"-1"-81"0,6 6 11 16,-6-6 38-16,0 10 4 0,-4-3-7 16,0 5-18-16,-2 3-18 0,-3 2 4 0,-6 13-2 15,-3-3 7-15,2 2-1 0,-4-2-8 0,5-3 2 16,2-6-4-16,2-3-12 0,0-1 1 16,4-4-6-16,1-1-8 0,1-1-7 0,1-1-5 15,4-7-4-15,-4 6-22 0,4-6-11 16,0 0-12-16,13-23-9 0,2 0-13 15,5-5-11-15,6-7-8 0,1-1-9 16,2 0-9-16,-2 3 3 0,-9 5-7 0,3 4 0 16,-8 6-8-16,-1 6-16 0,-4 1-5 15,-5 5-4-15,-3 3-3 0,0 3 2 0,0 0 0 16,-30 20-2-16,-10 1 4 0,-2 5 1 16,-4-1 2-16,0 3 5 0,1 0 8 0,2-5 9 15,6 1 9-15,6-6 2 0,6-3 17 16,7-1 16-16,2-6 5 0,5-1-1 0,4 0-2 15,-4-1-82-15,8-3 0 16,3-3 0-16,0 0 0 0,0 0 0 0,0 0 0 16,0 0 0-16,25-30 0 0,1 10 0 15,10-4 0-15,2-4 0 0,5 3 0 0,-2-1 0 16,-3 2 0-16,-5 7 0 0,-7-1 0 16,-3 9 0-16,-8-2 0 0,-3 4 0 0,-3 2 0 15,-3 3 0-15,-6 2 0 0,0 0 0 16,0 0 0-16,-30 14 0 0,-3-1 0 0,-1 0 0 15,-4 1 0-15,2-3 0 0,-2 3 0 16,1-2 0-16,3-3 0 0,9-1 0 16,5-2 0-16,2-1 0 0,4-1 0 0,0 0 0 15,4-1 0-15,-1-1 0 0,11-2 0 16,-14 4 0-16,14-4 0 0,0 0 0 16,0 0 0-16,0 0 0 0,20-22 0 15,9 6 0-15,8-6 0 0,9 0 0 0,0-1 0 16,1 1 0-16,-3 3 0 0,-6 4 0 15,-4 0 0-15,-5 4 0 0,-6 5 0 0,-5-2 0 16,-5 3 0-16,-6 1 0 0,-1 3 0 16,-6 1 0-16,0 0 0 0,0 0 0 0,-48 22 0 15,12-9 0-15,-12 3 0 0,10-2 0 16,1-2 0-16,0 0 0 0,2-1 0 0,11-3 0 16,3-1 0-16,4-2 0 0,4-2 0 15,1 3 0-15,1-3 0 0,1 0 0 0,3 1 0 16,7-4 0-16,0 0 0 15,0 0 0-15,0 0 0 0,0 0 0 0,0 0 0 16,43-5 0-16,-7-2 0 0,7-4 0 16,10-1 0-16,-4-1 0 0,-7 2 0 0,8-1 0 15,-12 2 0-15,-2 0 0 0,-9 3 0 16,-8 3 0-16,-4 1 0 0,-5-1 0 0,-3 3 0 16,-7 1 0-16,0 0 0 0,0 0 0 15,0 0 0-15,-57 17 0 0,7-3 0 0,-1 1 0 16,2-1 0-16,7-2 0 0,5 0 0 15,6-3 0-15,7-2 0 0,5-2 0 16,4-2 0-16,3 0 0 0,3 1 0 0,9-4 0 16,-11 2 0-16,11-2 0 0,0 0 0 15,0 0 0-15,34-19 0 0,2 5 0 16,11-3 0-16,5 0 0 0,-2 0 0 0,1 1 0 16,-11 5 0-16,-4 2 0 0,-1 1 0 15,-10 2 0-15,-9 1 0 0,-2 3 0 0,-3 2 0 16,-11 0 0-16,0 0 0 0,-2 16 0 15,-14-7 0-15,-9 7 0 0,-18 7 0 0,-2-3 0 16,-1 0 0-16,0-2 0 0,10-5 0 16,4-1 0-16,9-1 0 0,4-4 0 15,6-1 0-15,-1 0 0 0,6-3 0 16,1-1 0-16,7-2 0 0,0 0 0 0,0 0 0 16,27-17 0-16,5-1 0 0,12-2 0 15,4 1 0-15,1-1 0 0,0 0 0 0,0 4 0 16,-10 4 0-16,-3 1 0 0,-5 6 0 15,-10-2 0-15,-4 4 0 0,-4-1 0 16,-3 4 0-16,-10 0 0 0,0 0 0 0,0 0-13 16,-2 12-23-16,-14-5 13 0,-2 4 15 15,-15 1 6-15,1 0 14 0,0-2 9 0,-2 0 9 16,7-3-11-16,5-1-19 0,5 0 0 16,4-3 0-16,2-1 0 0,3 0 0 0,8-2 0 15,0 0 0-15,0-14 0 16,12 4 0-16,11-8 0 0,4 0 0 0,6-2 0 15,2 4 0-15,-3-2 0 0,1 5 0 16,-13 1 0-16,-3 5 0 0,-4 0 0 0,-3 4 0 16,-6 1 0-16,-4 2 0 0,0 0 0 15,0 0 0-15,-53 23 0 0,3-3 0 0,-5 1 0 16,-6 1 0-16,2 0 0 0,4-2 0 16,3-3 0-16,14-3 0 0,6-1 0 0,7-5 0 15,4-1 0-15,8-1 0 0,2-2 0 16,-2-2 0-16,6 1 0 0,7-3 0 0,0 0 0 15,0 0 0-15,0 0 0 16,38-15 0-16,-1 3 0 0,10-4 0 0,7 1 0 16,-5-1 0-16,2 1 0 0,-1 0 0 15,-12 3 0-15,-4 3 0 0,-9 2 0 0,-6 2 0 16,-5 2 0-16,-7-1 0 0,-7 4 0 16,5-1 0-16,-5 1 0 0,0 0 0 0,-52 12 0 15,9-3 0-15,-7 6 0 0,-8 0 0 16,5-1 0-16,9-4 0 0,5 1 0 0,5-3 0 15,9-1 0-15,3-2 0 0,6 0 0 16,2-1 0-16,0-1 0 0,5-1 0 0,1 1 0 16,8-3 0-16,0 0 0 0,0 0 0 15,0 0 0-15,27-10 0 0,7-1 0 16,15-4 0-16,5-2 0 0,1 1 0 16,2-2 0-16,-6 1 0 0,-1 2 0 0,-14 5 0 15,-9 3 0-15,-6 3 0 0,-6 0 0 16,-6 2 0-16,-9 2 0 0,0 0 0 0,0 0 0 15,0 0 0-15,-54 30 0 0,6-14 0 16,-6 5 0-16,1-4 0 0,5-1 0 16,12-3 0-16,6-4 0 0,7-2 0 0,4-2 0 15,5 0 0-15,1-1-273 0,5-3-219 16,1 1-181-16,7-2-222 0,0 0 70 0,-11-8 99 16,11 8-739-16,-6-11-913 0</inkml:trace>
  <inkml:trace contextRef="#ctx0" brushRef="#br0" timeOffset="96100.36">12895 8935 3716 0,'9'-3'-165'0,"-1"-1"47"0,-5 2 41 0,-3 2 46 0,0 0 35 0,11-4 34 16,-11 4 35-16,0 0 30 0,0 0 15 0,0 0 17 15,9-3 10-15,-9 3 6 0,0 0-3 16,0 0-3-16,0 0-7 0,5-3-14 0,-5 3-9 16,0 0-6-16,0 0-11 0,0 0-11 15,8-2-6-15,-8 2-9 0,0 0-6 16,0 0 4-16,0 0 2 0,0 0-2 16,0 0-5-16,0 0-1 0,0 0-3 0,0 0 4 15,0 0 0-15,0 0 7 0,0 0-1 16,0 0 5-16,0 0 14 0,0 0 5 0,0 0 11 15,0 0 21-15,0 0 22 0,0 0 19 16,-6 21 10-16,1-9 4 0,-5 4-17 16,-7 11 2-16,0 0 4 0,-2 0 0 0,-3 1-9 15,4 3-4-15,-7 5-82 0,6-7-76 16,0-2 0-16,0 3 0 0,-1-3 0 0,2-1 0 16,0 0 0-16,4-4 0 0,0-4 0 15,3-2 0-15,0-1 0 0,0-2 0 0,4-1 0 16,0-1 0-16,-4 3 0 0,4-1 0 15,2 0 0-15,-3 1 0 0,3-1 0 16,-6 3 0-16,6 0 0 0,-2 0 0 16,-3 1 0-16,2 1 0 0,2 0 0 0,-1-2 0 15,1-1 0-15,-2-1 0 0,3-1 0 16,-3 0 0-16,5-1 0 0,-5 2 0 0,4-4 0 16,-2 0 0-16,0 1 0 0,1 0 0 15,-1 0 0-15,3-1 0 0,-6 0 0 0,6-1 0 16,-3 0 0-16,2-4 0 0,1 2 0 15,-1-1 0-15,4-6 0 0,-5 10 0 0,5-10 0 16,-7 10 0-16,7-10 0 0,-4 5 0 16,4-5 0-16,-2 6 0 0,2-6 0 15,0 0 0-15,-3 7 0 0,3-7 0 16,0 0 0-16,0 0 0 0,0 0 0 0,0 0 0 16,16 7 0-16,-16-7 0 0,25 0 0 15,-2 0 0-15,15-4 0 0,9 1 0 0,0-2 0 16,15-1 0-16,4 2 0 0,4-5 0 15,2 4 0-15,-2-4 0 0,2 3 0 0,-11 1 0 16,-14 1 0-16,-7 1 0 0,-7 1 0 16,-9 0 0-16,-5 0 0 0,-1 1 0 0,-5 1 0 15,-2 0 0-15,1 0 0 16,-12 0 0-16,14-2 0 0,-14 2 0 0,14 0 0 16,-14 0 0-16,13 0 0 0,-13 0 0 15,0 0 0-15,12 0 0 0,-12 0 0 0,0 0 0 16,0 0 0-16,13 0 0 0,-13 0 0 15,0 0 0-15,0 0 0 0,0 0 0 0,0 0 0 16,0 0 0-16,0 0 0 0,0 0 0 16,0 0 0-16,-27-11 0 0,8 8-792 0,-1-4-196 15,-14-2 118-15,-1-2-1014 0,-2-3-1309 16</inkml:trace>
  <inkml:trace contextRef="#ctx0" brushRef="#br0" timeOffset="96686.95">12887 9178 5038 0,'1'-11'-148'0,"4"0"48"0,-1-3 47 0,-2 4 32 0,0-2 31 0,-1 2 30 0,-1-2 30 0,2 3 14 0,-2-1 19 0,0 1 5 15,0 3 0-15,0-1-1 0,0 7-4 16,0-11 2-16,0 11-2 0,0 0 10 16,0 0 14-16,0 0 9 0,-30 36 8 15,10-8 16-15,-5 9 13 0,-6 5 14 0,1-3 9 16,-6 5 5-16,2 1 9 0,2 0 0 16,1-1-8-16,1-3 0 0,1-1-6 0,5-2-119 15,3-11-77-15,3-1 0 0,2 0 0 16,6-8 0-16,0 0 0 0,1-7 0 0,4 3 0 15,1-1 0-15,-1-4 0 0,3 4 0 16,2-3 0-16,4-2 0 0,5 3 0 0,0-3 0 16,10 2 0-16,12 1 0 0,7-6 0 15,1 0 0-15,7-1 0 0,3-1 0 16,1 0 0-16,4-3 0 0,11 0 0 0,-17 0 0 16,4-3 0-16,-4 2 0 0,-6-3 0 15,-8 4 0-15,-7-2 0 0,-6 2 0 16,-1-1 0-16,-6 1 0 0,1 0 0 0,1-2 0 15,-7 2 0-15,-9 0 0 0,19 2 0 16,-9-2 0-16,-10 0 0 0,12 0 0 0,-12 0 0 16,13 0 0-16,-13 0 0 0,0 0 0 15,12-2 0-15,-12 2 0 0,0 0 0 0,0 0 0 16,13 0 0-16,-13 0 0 0,0 0 0 16,0 0 0-16,7-2 0 0,-7 2 0 0,0 0 0 15,0 0 0-15,0 0 0 0,0 0-739 16,0 0-238-16,0 0-1225 0,-27 12-1607 0</inkml:trace>
  <inkml:trace contextRef="#ctx0" brushRef="#br0" timeOffset="98568.84">14097 12046 1104 0,'4'-13'133'0,"1"5"-22"0,1-5 7 0,-1 2-12 16,5-1 12-16,-2-1 1 15,1-2 8-15,-1 1 7 0,3-1 21 0,-5 1 17 16,-1 3 24-16,4-2 0 0,-4 5 16 16,1-2 5-16,-2 5 9 0,-3-2 0 0,3 0-4 15,-2 1-1-15,-2 6-7 0,5-8-6 16,-5 8-5-16,2-8-10 0,-2 8-9 16,0 0-10-16,3-9-7 0,-3 9-15 0,0 0-8 15,0 0-2-15,0 0-9 0,0 0 1 16,0 0 1-16,-16 22 3 0,7-5-4 0,-5 11 10 15,0 2 6-15,-4 3-6 0,3 0-2 16,-1 1-6-16,4 0-1 0,-2-1-4 16,1-2-1-16,2-1-4 0,-5 1-2 15,5-3-4-15,-3-2-3 0,7-4-93 0,-3-3-24 16,7-4 0-16,-6 1 0 0,4-1 0 16,-3 2 0-16,1-2 0 0,3 1 0 0,-4-1 0 15,3 1 0-15,-1-2 0 0,0 2 0 16,1-4 0-16,-2-1 0 0,6 1 0 0,-5-3 0 15,2-2 0-15,3-1 0 16,-1 1 0-16,2-7 0 0,-4 11 0 0,4-11 0 0,-4 8 0 16,4-8 0-16,0 7 0 15,0-7 0-15,0 0 0 0,6 12 0 0,-1-9 0 16,3 3 0-16,2-1 0 0,3-2 0 16,4 0 0-16,4 1 0 0,4-1 0 0,3-3 0 15,16-1 0-15,2-3 0 0,-1-1 0 16,12-5 0-16,-5-2 0 0,0 0 0 0,-11 2 0 15,-3-1 0-15,-2 0 0 0,-11 5 0 16,-2 1 0-16,-8 2 0 0,-1-1 0 0,-3 1 0 16,-2 1 0-16,-9 2 0 0,18-3 0 15,-18 3 0-15,14-4 0 0,-14 4 0 16,9-2 0-16,-9 2 0 0,0 0 0 0,11-3 0 16,-11 3 0-16,0 0 0 0,9-2 0 15,-9 2 0-15,0 0 0 0,0 0 0 0,5-4 0 16,-5 4 0-16,0 0 0 15,0 0-705-15,-25-6-294 0,11 3 116 0,-1-3-1023 16,0 3-1328-16</inkml:trace>
  <inkml:trace contextRef="#ctx0" brushRef="#br0" timeOffset="99073.39">14221 11980 5418 0,'3'-22'-151'0,"-1"1"22"0,4 4 31 16,-4 0 34-16,-1 1 43 0,1 3 45 0,0 1 42 16,0 3 26-16,-2 0 14 0,-2 1 5 15,0 5 2-15,2 3 3 0,0 0 4 0,0 0 25 16,-27 15 19-16,11 8 15 0,-4 4 18 15,-4 9 12-15,0 0-1 0,-1 4 3 16,1-4-1-16,0 1 1 0,5-6-5 0,1-2-7 16,2 0-4-16,0-3-41 0,5-6-154 15,3-2 0-15,0-5 0 0,3 0 0 16,-1-2 0-16,4-1 0 0,1 1 0 16,-1-2 0-16,2-2 0 0,3 2 0 0,1 0 0 15,4 0 0-15,4-2 0 0,0 1 0 16,10-1 0-16,2-2 0 0,15-2 0 0,4-3 0 15,5 0 0-15,1-1 0 0,1-4 0 16,9-1 0-16,-12 3 0 0,-1-2 0 0,-4 0 0 16,-4 0 0-16,-11 1 0 0,-6 3 0 15,-5-1 0-15,-4 2 0 0,1-2 0 0,-1 2 0 16,-12 0 0-16,15-1 0 0,-15 1 0 16,14-2 0-16,-14 2 0 0,9 0 0 15,-9 0 0-15,0 0 0 0,0 0 0 16,13 2 0-16,-13-2 0 0,0 0 0 0,0 0 0 15,-15 15 0-15,6-11-492 0,-5 0-510 16,1-4 94-16,-1 0 90 0,-2 0-873 0,-2 0-1125 16</inkml:trace>
  <inkml:trace contextRef="#ctx0" brushRef="#br0" timeOffset="99551.67">14293 11896 4851 0,'0'0'-73'0,"-6"-9"29"0,4 4 34 0,2 5 32 0,-1-6 27 16,1 6 27-16,-8-2 14 0,8 2 20 16,0 0 15-16,-21 15 18 0,3 10 20 15,-4 14 28-15,-3 7 23 0,4 3 15 0,0 3 15 16,0 1 7-16,0 3-1 0,6-5 0 15,-2 0-5-15,1-1-6 0,9-13-11 0,-3 0-14 16,3-7-80-16,3-4-134 0,3-7 0 16,-2-2 0-16,3-3 0 0,-2-2 0 0,4-3 0 15,-2 2 0-15,4 0 0 16,2-3 0-16,1-3 0 0,6 2 0 0,7-2 0 16,3-2 0-16,5 0 0 0,12-3 0 15,5-3 0-15,5 0 0 0,9-2 0 0,2-5 0 16,2 0 0-16,0-2 0 0,-2 0 0 15,-6 0 0-15,-13 1 0 0,-1 3 0 0,-9-1 0 16,-8 3 0-16,-5 2 0 0,-4 1 0 16,-3 1 0-16,-3-2 0 0,-9 4 0 0,18-3 0 15,-18 3 0-15,9-2 0 0,-9 2 0 16,0 0 0-16,0 0 0 0,0 0 0 0,0 0 0 16,0 0 0-16,0 0 0 0,0 0 0 15,0 0 0-15,0 0 0 0,-25 14 0 16,14-12-476-16,2-2-538 0,-5 2 116 15,-1-4-1076-15,-2-1-1391 0</inkml:trace>
  <inkml:trace contextRef="#ctx0" brushRef="#br0" timeOffset="99968.19">14296 12014 5675 0,'-1'-10'-84'0,"-1"2"26"0,-2 2 27 0,0 1 31 0,4 5 13 16,0 0 23-16,-15 2 26 0,4 8 31 0,-2 4 26 16,-10 12 26-16,-2 12 22 0,0 4 16 15,2 3 8-15,0 3 7 0,2 3 1 0,6-2 3 16,1-12-4-16,5 2-3 0,2-3-6 15,0-5-7-15,6-2-14 0,1-10-19 0,1-1-149 16,3-3 0-16,4 1 0 0,3-4 0 16,5-1 0-16,4 0 0 0,15-3 0 15,-3 1 0-15,5-6 0 0,3 1 0 0,-1-3 0 16,-6-1 0-16,-5 0 0 0,-1 0 0 16,-4 0 0-16,-1 2 0 0,-8-2 0 15,1 0 0-15,-1 0 0 0,-5 0 0 0,1 0 0 16,-10 0 0-16,15 0 0 0,-15 0 0 15,13 0 0-15,-13 0 0 0,0 0 0 16,10-2-68-16,-10 2-531 0,0 0-139 16,0 0-162-16,0 0 70 0,0 0 88 0,0 0-725 15,0 0-916-15</inkml:trace>
  <inkml:trace contextRef="#ctx0" brushRef="#br0" timeOffset="101338.93">21681 11983 3721 0,'11'-15'-197'0,"1"0"41"0,-2 3 34 0,1 0 40 15,-1-1 42-15,-1 2 39 0,0-1 37 0,0-1 35 16,-4 2 32-16,5 1 34 0,-5-1 17 16,1 1 14-16,-4 0 12 0,4 1 11 0,-2 2 4 15,-3 0-2-15,1 2 2 0,-2 5-13 16,4-10-6-16,-2 6-6 0,-2 4-5 16,0 0-4-16,0 0 7 0,0 0 3 15,0 0 10-15,0 0 9 0,-40 21 12 0,13-2 11 16,-5 8 5-16,-2 2 3 0,-2 7-2 15,-7 2-5-15,5 0-3 0,-1 1-3 0,-4 1-33 16,3-1-175-16,4-2 0 0,0 0 0 16,6-5 0-16,7-4 0 0,3-6 0 15,8-5 0-15,0-1 0 0,2-5 0 0,7 2 0 16,-1-3 0-16,0 1 0 0,4-3 0 16,6 2 0-16,3-3 0 0,3 0 0 0,6-2 0 15,4 0 0-15,6-5 0 0,3-2 0 16,10-1 0-16,6-3 0 0,8-4 0 15,1 2 0-15,0-4 0 0,-1 2 0 16,1-2 0-16,-13 3 0 0,1-1 0 0,-6 4 0 16,-4-2 0-16,-7 5 0 0,-5-1 0 15,-8 2 0-15,0-1 0 0,-3 3 0 0,-2-1 0 16,-9 1 0-16,18-2 0 0,-11 0 0 16,-7 2 0-16,13-2 0 0,-13 2 0 0,12 0 0 15,-12 0 0-15,11-1 0 0,-11 1 0 16,0 0 0-16,0 0 0 0,14 0 0 0,-14 0 0 15,0 0 0-15,0 0 0 0,0 0 0 16,0 0-727-16,0 0-256 0,-34 13 98 0,17-9-1018 16,-3-4-1326-16</inkml:trace>
  <inkml:trace contextRef="#ctx0" brushRef="#br0" timeOffset="101768.61">21803 11846 5233 0,'0'0'10'0,"-3"-8"44"0,3 8 29 0,-4-5 25 0,4 5 21 0,0 0 22 0,0 0 17 16,0 0 8-16,-32 16 22 0,10 6 24 16,-1 0 12-16,-5 11 4 0,-7 7 4 0,3 0 2 15,-2 2 5-15,0 3 20 16,0-2-86-16,1-1-183 0,5-2 0 0,-1-2 0 15,10-7 0-15,4-2 0 0,1-3 0 16,5-4 0-16,1-3 0 0,6-4 0 0,2-1 0 16,4 0 0-16,5 0 0 0,3-1 0 15,5 1 0-15,10 1 0 0,5-6 0 0,6 0 0 16,5-6 0-16,4-3 0 0,1-2 0 16,14-5 0-16,-1-2 0 0,-1 0 0 0,-3-2 0 15,-16 1 0-15,-3 2 0 16,-7 2 0-16,-8 1 0 0,-5 2 0 0,0-1 0 0,-7 1 0 15,1 1 0-15,-3 0 0 0,0 1 0 16,-9 1 0-16,11 0 0 0,-11 0 0 0,0 0 0 16,0 0 0-16,0 0 0 15,0 0 0-15,0 0 0 0,0 0 0 0,-22 14 0 16,15-13 0-16,-5 3 0 0,1-1-1034 16,-4-3 83-16,1 1 95 0,1-1-963 0,13 0-1248 15</inkml:trace>
  <inkml:trace contextRef="#ctx0" brushRef="#br0" timeOffset="102189.72">21891 11920 5066 0,'-2'-6'2'0,"2"6"5"0,-5-7-2 0,5 7 2 15,-14 2 9-15,14-2 19 0,-23 17 29 16,1 6 30-16,-11 10 29 0,3 1 27 0,-4 2 27 16,-3 3 11-16,1 2 16 0,0-1 19 15,0 2 11-15,1 2 12 0,1-2 7 0,4-3 24 16,3-1-12-16,6-11-1 0,1-2-9 16,9-4-219-16,2-4-36 0,3-2 0 15,6-4 0-15,2 1 0 0,6 0 0 16,5-2 0-16,6-3 0 0,13 2 0 0,10-8 0 15,4-2 0-15,15-8 0 0,4-3 0 16,1-3 0-16,3-3 0 0,-3 3 0 0,0-2 0 16,-10 3 0-16,-2 3 0 0,-17 3 0 15,-2 0 0-15,-12 3 0 0,-4 1 0 0,-4 1 0 16,-3-1 0-16,-3 4 0 0,-1-2 0 16,-8 2 0-16,0 0 0 0,0 0 0 0,0 0 0 15,12 6 0-15,-12-6 0 0,0 0 0 16,0 0 0-16,0 0 0 0,0 0 0 15,0 0-865-15,0 0-108 0,0 0 111 16,0 0-1005-16,0 0-1293 0</inkml:trace>
  <inkml:trace contextRef="#ctx0" brushRef="#br0" timeOffset="103453.9">24491 8819 659 0,'10'-4'69'0,"-10"4"3"0,7-7-33 0,1 5 30 16,-8 2-5-16,9-7-3 0,-3 4 4 15,-2 0 0-15,-4 3 12 0,9-7 8 16,-1 3 7-16,-5-1 6 0,6 2 3 0,-9 3 13 16,13-9 9-16,-6 4 11 0,1-1 8 15,0 2 9-15,-3-1 16 0,3 2 13 16,-3-1 11-16,-5 4 7 0,12-7 5 15,-6 3 6-15,-6 4 4 0,5-3-3 0,-5 3-4 16,8-3-6-16,-8 3-11 0,0 0-9 16,8-6-18-16,-8 6-14 0,0 0-9 0,6-3-15 15,-6 3-9-15,0 0-1 0,0 0 1 16,0 0 1-16,0 0 12 0,0 0 27 0,0 0 27 16,0 17 16-16,-8-3 20 15,-8 12 8-15,-5 1 11 0,-5 10-5 0,-11 2 13 16,-2 10 5-16,-19 11 21 0,-3 3-81 15,0-2-190-15,-5-3 0 0,1-2 0 0,2-1 0 16,15-14 0-16,3-1 0 0,4-2 0 16,4-3 0-16,4-7 0 0,13-4 0 0,1-3 0 15,4-4 0-15,5-3 0 0,2-4 0 16,5 0 0-16,1-1 0 0,5-2 0 0,3-3 0 16,10 2 0-16,2-5 0 0,11-1 0 15,17-4 0-15,13-7 0 0,4-3 0 0,-2-1 0 16,-3-2 0-16,-3 2 0 0,1-5 0 15,-6 7 0-15,-11 1 0 0,1 1 0 0,-4 2 0 16,-7 2 0-16,-8 1 0 0,-1 1 0 16,-6 3 0-16,2-1 0 0,-3 1 0 0,-2-1 0 15,-1 1 0-15,-1 2 0 0,-9 0 0 16,16-2 0-16,-16 2 0 0,11-1 0 16,-11 1 0-16,0 0 0 0,15 1 0 0,-15-1 0 15,0 0 0-15,14-1 0 0,-14 1 0 16,0 0 0-16,0 0 0 0,11-2 0 0,-11 2 0 15,0 0 0-15,0-7-590 0,0 7-389 16,0 0 93-16,-11-8-1065 0,5 2-1370 0</inkml:trace>
  <inkml:trace contextRef="#ctx0" brushRef="#br0" timeOffset="103843.32">24616 8685 5625 0,'0'0'-42'0,"-13"-2"55"0,13 2 49 0,-17 7 43 15,6-2 47-15,-9 7 38 0,-4 5 23 16,-2 5 17-16,-9 9 15 0,-3 5-14 0,-6 2 8 16,0 6-5-16,-13 13 20 0,2-1 5 15,1 1-78-15,13-11-181 0,-2-2 0 0,7-4 0 16,6-3 0-16,3-1 0 0,10-11 0 15,5-3 0-15,3-2 0 0,7-5 0 0,2-1 0 16,6 0 0-16,8-2 0 0,10 4 0 16,13-2 0-16,2-5 0 0,5-2 0 15,4-3 0-15,2 0 0 0,-1-3 0 0,-1-1 0 16,-5 0 0-16,-1-1 0 0,-12 1 0 16,-3-2 0-16,-6 2 0 0,-1 0 0 0,-6 0 0 15,0 0 0-15,-3 2 0 0,0-2 0 16,-11 0 0-16,16 0 0 0,-16 0 0 0,13 0 0 15,-13 0 0-15,0 0 0 0,16 1 0 16,-16-1 0-16,0 0 0 0,5-5 0 0,-5 5 0 16,0 0-231-16,0-8-797 0,0 8 118 15,0 0-1138-15,-9-12-1462 0</inkml:trace>
  <inkml:trace contextRef="#ctx0" brushRef="#br0" timeOffset="106315.58">22365 5298 1496 0,'0'0'322'0,"0"0"-77"0,0-7-14 15,0 7-14-15,0 0-1 16,0 0 5-16,0 0-2 0,0 0-2 0,-4-12 8 15,4 12 2-15,0 0-2 0,0 0-14 16,0 0-22-16,0 0 0 0,0 0 22 16,0 0 19-16,0 26 7 0,2-9-12 0,0 9-12 15,0 0-9-15,2 10-10 0,-3 3-15 16,2-6-13-16,3 2-4 0,-3-9-24 0,-1-3-12 16,2-5-5-16,-2-2-13 0,0-2 0 15,-1-5 7-15,-1 4 23 0,2-4 29 0,-2-4 29 16,2 5 27-16,-2-10-143 0,0 0-80 15,0 0 0-15,0 0 0 0,0 0 0 16,-11-22 0-16,9 2 0 0,0-5 0 16,4-13 0-16,4-4 0 0,1-16 0 0,7 1 0 15,1-5 0-15,4 2 0 0,4 1 0 16,-2 6 0-16,2 9 0 0,-4 4 0 0,0 12 0 16,-2 1 0-16,-2 10 0 0,-1 4 0 15,-3 4 0-15,3 5-176 0,-3 1-248 16,0 3-65-16,-11 0-64 0,25 8-107 0,-14 5-174 15,1 1 75-15,-1 14-702 0,-1 2-910 16</inkml:trace>
  <inkml:trace contextRef="#ctx0" brushRef="#br0" timeOffset="106509.67">22409 5435 4058 0,'-17'2'3'0,"4"0"42"16,1-2 32-16,12 0 31 0,-15 0 16 0,15 0 2 15,0 0-2-15,0 0-12 0,-16-2-10 16,16 2-9-16,0 0-13 0,0 0-9 16,0 0-8-16,0 0-42 0,43-9-66 0,-27 6-91 15,8 1-116-15,-1-3-130 0,4 0-179 16,10 0-72-16,1-3 79 0,2 0-345 16,-1 0-382-16</inkml:trace>
  <inkml:trace contextRef="#ctx0" brushRef="#br0" timeOffset="106769.88">23003 4931 2410 0,'-11'-7'98'0,"3"3"49"0,-1 1 21 16,0 2 21-16,9 1 19 0,-22 7 21 0,9 1 18 15,-1 6 2-15,0 12 4 0,-6 3-9 16,6 5-7-16,1 4-9 0,4 1-13 0,2 2-17 15,0-1-16-15,6 3-18 0,1-4-15 16,-2 2-11-16,5-6-18 0,-1 2-8 16,5-1-23-16,-4-9-47 0,5-4-56 15,-3-3-53-15,3 2-58 0,2-6-55 0,-5-4-76 16,5-2-78-16,0-3-78 0,-1-3-87 16,-2-2-135-16,-7-2 13 0,24-6-459 0,-15-1-550 15</inkml:trace>
  <inkml:trace contextRef="#ctx0" brushRef="#br0" timeOffset="107125.6">23061 5278 2862 0,'1'-12'24'0,"1"3"46"16,-2 0 22-16,0 9 16 0,2-6 27 0,-2 6 36 15,0 0 26-15,0 0 24 16,0 0 8-16,0 0-4 0,23 20 1 0,-12-9-8 0,-3-2-13 16,0 6-17-16,-1-2-15 15,-1 1-7-15,0-1-18 0,-1 3-7 0,2-1-4 16,-6 1-16-16,-1 0-14 0,0-1-10 15,0 2-8-15,0-3-13 0,-3 1-4 0,0-3 7 16,1 0-21-16,0-4-11 0,0 1-15 16,2-9-20-16,0 0-11 0,0 0-6 0,0 0-3 15,0 0-2-15,0 0-4 0,23-25 2 16,-13 14-4-16,0 0 1 0,-3 5 2 16,2 1 2-16,5 2-2 0,-3 1 2 0,2 4 0 15,-1 1 6-15,3 2-7 16,5 3 6-16,-6 3-4 0,4 3 3 0,1 8 4 15,0 0 1-15,-2 1-1 0,-6-2 0 16,0 4 2-16,2-6-2 0,-6-2-2 0,-2-5-8 16,1 1-26-16,-1 1-33 0,-2-3-57 15,3-3-66-15,-4 1-78 0,1-3-77 0,-3-2-96 16,0-4-135-16,0 0-102 0,0 0 67 16,0 0-449-16,0 0-537 0</inkml:trace>
  <inkml:trace contextRef="#ctx0" brushRef="#br0" timeOffset="107420.29">23533 4861 3267 0,'-2'-16'173'0,"2"5"29"0,-4 2 6 0,4 2 2 0,0 7-11 16,0 0 5-16,9-5 24 0,-9 5 15 15,23 21-11-15,-1 0-10 0,-4 6-13 0,7 17-17 16,-4 3-16-16,0 2 4 0,-6 3-19 15,-4-3-14-15,-2 7-12 0,-5 1-16 16,-4 2-13-16,-4-4-10 0,-3 5-9 0,4-4-9 16,-7-5-21-16,3-11-35 0,-1 0-45 0,-2-5-43 15,1-2-49-15,6-7-57 16,-3-6-76-16,1-3-82 0,2-4-97 0,1-5-125 16,0-2-195-16,2-6 54 0,0 0 83 15,0 0-468-15,0 0-550 0</inkml:trace>
  <inkml:trace contextRef="#ctx0" brushRef="#br0" timeOffset="107976.71">24718 5000 2870 0,'0'0'59'0,"2"-7"45"16,-2 7 23-16,4-7 24 0,-4 7 13 16,1-7 29-16,-1 7 11 0,0-6 15 15,0 6 4-15,0 0 1 0,0 0-2 0,0 0-14 16,0 0 6-16,0 0 51 0,0 0 36 16,-17 25 15-16,-3 2 9 0,-11 12 4 0,-3 0-4 15,-3 1 3-15,-1-2 1 0,-2 1-11 16,10-6-145-16,-1 1-173 0,10-11 0 0,3-2 0 15,4-4 0-15,4-5 0 0,5 0 0 16,3-2 0-16,4-3 0 0,5 2 0 0,8-3 0 16,19 1 0-16,12-2 0 0,6-3 0 15,13 0 0-15,-13-4 0 0,-2 0 0 16,-2 1 0-16,-6-1 0 0,-10 0 0 16,-9 2 0-16,-2 0 0 0,-6 0 0 0,0 0 0 15,-15 0 0-15,21 2 0 0,-11-2 0 16,-10 0 0-16,15 0 0 0,-15 0 0 0,12 0 0 15,-12 0 0-15,0 0 0 0,13 0 0 16,-13 0 0-16,0 0 0 0,0 0 0 0,0 0-536 16,0 0-471-16,6 3 106 0,-6-3-1053 15,0 0-1375-15</inkml:trace>
  <inkml:trace contextRef="#ctx0" brushRef="#br0" timeOffset="109961.05">25525 5229 4770 0,'0'0'-382'0,"-1"6"47"0,1-6 29 0,-4 5 31 16,4-5 28-16,0 0 23 0,0 0 18 15,0 0 10-15,-9 5 4 0,9-5-1 16,0 0 7-16,0 0 3 0,0 0 22 0,0 0 9 15,0 0 9-15,0 0 13 0,0 0 19 16,0 0 23-16,0 0 24 0,0 0 24 16,0 0 29-16,0 0 25 0,0 0 20 15,0 0 15-15,0 0 17 0,0 0 13 0,0 0 12 16,0 0 4-16,0 0 6 0,0 0-2 16,0 0-1-16,0 0-4 0,0 0-4 0,0 0-2 15,0 0-1-15,0 0 1 0,0 0-1 16,0 0 11-16,0 0 6 0,0 0 12 0,0 0 13 15,0 0 9-15,0 0 9 16,0 0 15-16,0 0 4 0,0 0 5 0,0 0-1 16,0 0 3-16,0 0-1 0,0 0-2 15,0 0-4-15,0 0-4 0,0 0-4 0,-16-9-8 16,16 9-9-16,0 0-10 0,0 0-6 16,-6-5-5-16,6 5-18 0,0 0-9 15,0 0 4-15,0 0-30 0,0 0-5 16,-19 11-7-16,8-1-7 0,-1 4-3 15,-7 7-4-15,2 1 2 0,-3 1-6 0,7 3 3 0,4-5 1 16,2-1 0-16,0 1 10 0,4 1 6 16,1-1 5-16,4-3 2 0,1 3 5 0,6 1-2 15,0-3 1-15,6 4-2 16,0-7-6-16,2-3-4 0,1-1 3 0,1-3-15 16,-2-5-8-16,0 1 3 0,2-1-20 15,-4-2-29-15,-2-2-45 0,1 1-46 0,-1-1-57 16,-2 2-80-16,-1 0-91 0,-10-2-101 15,11 2-142-15,-11-2-169 0,4 5 73 0,-4-5-557 16,-2 7-687-16</inkml:trace>
  <inkml:trace contextRef="#ctx0" brushRef="#br0" timeOffset="110103.77">25825 5552 3191 0,'-9'-9'-160'0,"4"2"-5"0,-1 2 2 0,1 0-10 0,-1 2-11 16,6 3-9-16,-8-6-29 0,8 6-435 15,-9-1-153-15</inkml:trace>
  <inkml:trace contextRef="#ctx0" brushRef="#br0" timeOffset="110336.37">25813 5535 1666 0,'0'0'-35'0,"0"0"6"0,0 0 2 0,0 0 4 15,0 0 7-15,0 0 8 0,0 0 1 16,0 0-10-16,0 0-20 0,0 0-33 0,0 0-29 15,0 0-51-15,0 0-241 0,-17-14 98 16</inkml:trace>
  <inkml:trace contextRef="#ctx0" brushRef="#br0" timeOffset="110828.73">26154 4950 1226 0,'0'0'169'0,"0"0"5"0,-10-7-7 16,10 7-7-16,0 0 2 0,0 0 19 0,-15 4 30 16,15-4 19-16,-23 19 15 0,8 6 16 15,-7 15 15-15,0 4 11 0,1 2 7 0,0 4 11 16,4 0 0-16,1 0 2 0,5-3-1 16,6-7-6-16,-1-2-15 0,6 0-13 15,6-4-18-15,-1-3-10 0,6-2-22 0,3-5-18 16,3-6-18-16,1-7-16 0,1-1-12 15,3-4-21-15,5-3-15 0,0-5-10 0,9-3-10 16,0-4-13-16,-4-2-21 16,-5-7-68-16,0 1 0 0,-4-4 0 0,-7-1 0 15,-4-3 0-15,-1-4 0 0,-7 1 0 16,-4 2 0-16,-4-8 0 0,-7-1 0 0,-2 1 0 16,-10-5 0-16,-3 3 0 0,2 8 0 15,1 4 0-15,-3 6 0 0,0 4 0 0,1 3 0 16,4 6-48-16,-1 5-175 15,4 2-73-15,-15 7-92 0,10 1-99 0,2 1-87 0,5-3-91 16,0 2-114-16,5-1 54 0,7 1-638 16,4-3-816-16</inkml:trace>
  <inkml:trace contextRef="#ctx0" brushRef="#br0" timeOffset="111127.76">26272 5226 3703 0,'11'2'-10'0,"-11"-2"36"0,10 3 62 16,-6 2 54-16,-4-5 49 0,2 17 39 0,-2 0 36 15,-2 2 40-15,0 14 32 0,-4 6 9 16,5 4 7-16,1 5-1 0,0 9-12 0,1 1-23 16,7 0-23-16,1 2-35 0,5-1-16 15,2 1-15-15,6-4-59 0,-1 1-170 0,-1-2 0 16,3-5 0-16,-5-4 0 0,-5-12 0 16,-2-1 0-16,-1-6 0 0,-2-3 0 15,-3-5 0-15,-3-3 0 0,-2-3 0 0,-2 1 0 16,-2-3 0-16,-5-2 0 0,-5 2 0 15,-2-2 0-15,-7-3 0 0,-2-3 0 16,-4-3 0-16,-13-3 0 0,3-7 0 0,-2-1 0 16,5-2 0-16,0-4 0 0,5-1 0 15,1-4 0-15,5 0-93 0,4-4-544 0,6 0-138 16,4-3-127-16,4 4 92 0,7-1-882 16,7-8-1126-16</inkml:trace>
  <inkml:trace contextRef="#ctx0" brushRef="#br0" timeOffset="111562.98">26826 4984 4463 0,'-7'-10'48'0,"-2"2"42"0,-2 2 31 16,2 3 33-16,9 3 44 0,-21 2 50 15,10 3 26-15,-3 4 20 0,3 4 13 0,-4 11 1 16,1 2-8-16,7 2-22 0,1 0-21 15,6-4-24-15,0 1-26 0,4 0-13 0,3 6-25 16,1 0-121-16,0-7-48 0,-2-3 0 16,1-3 0-16,-2-4 0 0,1 1 0 0,1-3 0 15,-2-1 0-15,-1-4 0 16,-1 3 0-16,1-3 0 0,0 0 0 0,-1-4 0 16,-3-3 0-16,14-2 0 0,-14 2 0 15,21-15 0-15,0-6 0 0,-2-1 0 0,3 0 0 16,0 1 0-16,-7 6 0 0,-2 3 0 15,-2 3 0-15,0 0 0 0,-2 4 0 16,-2 1 0-16,3 1 0 0,-10 3 0 0,17 7 0 16,-8 0 0-16,3 2 0 0,-1 1 0 15,1 4 0-15,1 0 0 0,3-1 0 16,-3 1 0-16,0-2 0 0,3 0 0 16,-5-2 0-16,-1-3 0 0,-3 0 0 0,2 0 0 15,-1-2 0-15,0 0 0 0,0-1-44 0,-3-3-494 16,-5-1-91-16,0 0-112 0,18-7-101 15,-9-3 61-15,-4-3-789 0,8-7-1012 16</inkml:trace>
  <inkml:trace contextRef="#ctx0" brushRef="#br0" timeOffset="111787.9">27452 4736 4147 0,'18'-41'-48'0,"-11"12"70"16,1 8 57-16,-4 6 40 0,-2 4 31 0,2 2 25 16,0 6 40-16,-4 3 52 0,0 0 38 15,21 17 20-15,-6 9 20 0,2 6 14 0,5 15 3 16,0 3 6-16,-1 6-16 0,-5 6-23 15,0 1-21-15,-5 1-296 0,-1-1-12 16,-4-3 0-16,-4 0 0 0,-2-12 0 16,-6 7 0-16,0-4 0 0,-2-12 0 15,-1 2 0-15,-5-9 0 0,1-1 0 0,-2-6 0 16,-2-7-567-16,1-8-229 0,-4 0-122 0,-3-3 98 16,-13 0-911-16,5-6-1164 0</inkml:trace>
  <inkml:trace contextRef="#ctx0" brushRef="#br0" timeOffset="112268.78">20727 6092 5098 0,'-18'1'29'0,"7"-1"19"0,11 0 6 15,-11 2 15-15,11-2 18 0,0 0 7 16,0 0 3-16,0 0 19 0,0 0 3 0,0 0 0 16,51-7-13-16,-3 1-14 15,13-3-9-15,8-1-8 0,-3-3-58 0,5 5-86 16,-2-2-105-16,-10-2-138 0,-4 0-143 16,-13 1-201-16,-10 2-50 0,-13-2 78 0,-7 6-496 15,-11 0-591-15</inkml:trace>
  <inkml:trace contextRef="#ctx0" brushRef="#br0" timeOffset="112503.53">21129 5699 3444 0,'0'0'122'0,"16"0"-11"0,-5 4 6 15,3 1 6-15,8 4 13 0,6 1 1 16,3 5 7-16,-1 2 3 0,-5 4-7 15,-2 4-2-15,-2 1-11 0,-7 5-12 0,-5 0-13 16,-5 5-8-16,-6 2-9 16,-6 1-11-16,-6 5-27 0,0 3-51 0,-8-4-63 0,-1-4-86 15,-1-1-95-15,-2-3-95 0,2-8-129 16,-2-7-180-16,-1-2 60 0,5-8-385 0,2-2-454 16</inkml:trace>
  <inkml:trace contextRef="#ctx0" brushRef="#br0" timeOffset="113296.17">21703 4019 2688 0,'0'0'-2'0,"0"0"17"16,-14 15 18-16,6-6 17 0,-1 5 16 15,-1 1 13-15,-1 2 9 0,0 0 8 0,1 1 15 16,0 0-2-16,7-2-2 0,-3 1-9 16,4-1 2-16,1-3-7 0,1-1-5 0,1 1-8 15,7 0-9-15,1-3-2 0,1-1-3 16,3-3-7-16,5 1-7 0,-4-5-1 15,1 0-11-15,1-2 2 0,1-2-6 16,-4-3 1-16,0 1-7 0,-3 0-1 16,0-3 4-16,-7-4 2 0,-1 0-7 0,-2 0 2 15,-2-1-8-15,-3-3-3 0,-4 3-2 16,-2-1-8-16,0 4-4 0,-3-4 2 16,0 5-22-16,1 2-25 0,-1 3-39 0,-1 1-51 15,1 4-56-15,1 0-71 0,-2 1-108 0,2 1-186 16,-1-3-28-16,3-1 66 15,11 0-158-15,-17 4-165 0</inkml:trace>
  <inkml:trace contextRef="#ctx0" brushRef="#br0" timeOffset="113676.34">21586 3851 1798 0,'-25'12'46'16,"-3"4"9"-16,-8 9 1 0,0 9 8 0,0 9 16 16,-3 8 18-16,5 3 16 0,-4 16 21 15,7-13 5-15,4 4 13 0,7-1-7 16,4-1 1-16,11 0-10 0,3-13-9 0,9 6-14 16,13-3-4-16,8-9-14 0,10-7 0 15,9-7-13-15,9-7-7 0,10-9-9 16,7-8-2-16,5-9-11 0,24-10-3 15,-5-7-2-15,-8-9-8 0,-8-1-3 0,-21 1-2 16,-10-5-3-16,-9 1 19 0,-10-8 18 16,-12 1 6-16,-15-1-2 0,-14-8-4 15,-9-2-8-15,-13 0-9 0,-24-5-6 0,-7 4-4 16,-9 8-6-16,-4 6-7 0,-10 13-2 16,14 12-8-16,-9 10-13 0,4 9-40 0,-20 15-29 15,5 14-56-15,8 10-84 16,8 11-104-16,12 1-173 0,8 0-164 0,22-14 72 0,11-1-300 15,9-7-355-15</inkml:trace>
  <inkml:trace contextRef="#ctx0" brushRef="#br0" timeOffset="114605.7">21823 7656 3049 0,'-9'12'429'0,"4"-3"-150"0,-1-1-74 15,3-3-12-15,-1 0 6 0,2-1 0 0,2-4-9 16,-4 7-20-16,4-7-9 0,0 0-18 16,0 0-9-16,0 0-10 0,13 8-13 0,7-11-2 15,7-1-18-15,14-6-6 0,15-4-8 16,-4-1-8-16,5-2-10 0,-1-2-5 15,-4 0-20-15,-5 0-48 0,-3 2-64 16,-12 3-92-16,-3 0-129 0,-10 4-150 0,-6 2-219 16,-3-1-28-16,-9 2 85 0,-1 3-470 15,0 4-553-15</inkml:trace>
  <inkml:trace contextRef="#ctx0" brushRef="#br0" timeOffset="114832.47">22261 7503 3372 0,'0'0'193'0,"11"-7"-13"0,-11 7-14 16,0 0-16-16,0 0-15 0,0 0 4 15,12 6 19-15,-3-1 11 0,0 3-2 0,5 1-8 16,1 3-18-16,1 1-13 0,-4 1-11 16,4 2-10-16,-3-1-9 0,-2 2-9 0,-1 0-9 15,-2 2-12-15,-5 0-6 0,-3-2-23 16,0 1-42-16,-3-2-44 0,-5 3-63 15,-2-2-72-15,1-1-77 0,0-4-85 16,-3-1-117-16,2-3-197 0,1-5 33 0,4 1 70 16,5-4-354-16,0 0-391 0</inkml:trace>
  <inkml:trace contextRef="#ctx0" brushRef="#br0" timeOffset="115374.56">24409 6904 2581 0,'-1'-8'160'0,"-4"0"35"0,3 1 16 0,0-1 33 0,0 3 36 0,2 5 23 0,-1-9 19 0,1 9 8 16,-4-9-20-16,4 9-24 15,-2-7-27-15,2 7-28 0,0 0-12 0,0 0 21 16,0 0 10-16,6 29-10 0,-1-6-8 16,5 13-2-16,1 13-23 0,2-1-18 0,3 0-18 15,-3 0-15-15,1 0-16 0,-3-12-13 16,1 2-49-16,-1-4-78 0,-2-1 0 0,1-3 0 15,-2-5 0-15,-5-7 0 0,3 0 0 16,-2-5 0-16,-3-1 0 0,1-1 0 0,2-3 0 16,-4 0 0-16,3-2 0 0,-3-6-24 15,0 9-333-15,0-9-109 0,0 0-93 0,0 0-124 16,0 0-158-16,0 0 73 16,0 0-760-16,-20-19-973 0</inkml:trace>
  <inkml:trace contextRef="#ctx0" brushRef="#br0" timeOffset="115647.43">24643 6989 4608 0,'-4'-15'138'0,"3"1"32"0,-1 3 8 16,0 2 5-16,2 5-10 15,0 4-11-15,-4-9-21 0,4 9-13 0,0 0 12 16,0 0 3-16,0 0-13 0,0 0-6 15,22 26-17-15,-13-14-8 0,-4 1-11 0,4 5-6 16,-1-3-10-16,-2-1-6 0,-2 1-4 16,0 1-30-16,-2-4-47 0,-1-2-50 0,1-2-44 15,0 3-48-15,-2-4-55 0,0-7-84 16,-2 6-64-16,2-6-62 0,0 0-66 0,0 0-92 16,0 0-83-16,-11-15 58 0,8 6-434 15,-4-3-512-15</inkml:trace>
  <inkml:trace contextRef="#ctx0" brushRef="#br0" timeOffset="115931.45">24774 6936 2731 0,'9'-3'-87'0,"-9"3"0"16,0 0-33-16,0 0-38 0,0 0-47 0,0 0-71 15,0 0-336-15,0 0-110 0</inkml:trace>
  <inkml:trace contextRef="#ctx0" brushRef="#br0" timeOffset="116304.9">24652 6910 2066 0,'-2'-7'280'0,"2"7"-14"15,0 0-20-15,0-7-16 0,0 7 0 0,0 0 41 16,0 0 27-16,14 19 3 0,-3-3-1 15,5 9-15-15,3 3-25 0,4 8-14 16,-4-5-24-16,1-1-17 0,5 6-20 16,-5-8-18-16,-2-1-18 0,0-1-14 0,-3-2-7 15,-2-6-22-15,-1-2-1 0,-4-4-20 16,-3-3-10-16,1-1-6 0,-2 1-12 16,-3-4-48-16,5 0-50 0,-4 0-73 0,-2-5-98 15,0 0-127-15,0 0-119 0,0 0-150 16,0 0-141-16,-20-24 66 0,9 9-600 0,-3-15-742 15</inkml:trace>
  <inkml:trace contextRef="#ctx0" brushRef="#br0" timeOffset="116484.65">24748 6768 3911 0,'-12'-11'159'0,"7"1"33"15,-1 1 36-15,1 1 30 0,-4-1 21 16,6 2-21-16,-5 0-37 0,5 0-23 0,-3 1-3 15,3 2-38-15,-2-1-37 0,5 5-85 16,-6-7-86-16,6 7-100 0,0 0-102 16,0 0-104-16,0 0-142 0,0 0-221 0,-3 16 63 15,3-6 72-15,0 4-414 0,1 0-476 16</inkml:trace>
  <inkml:trace contextRef="#ctx0" brushRef="#br0" timeOffset="117015.82">24937 6997 3131 0,'2'4'222'0,"-2"-4"-1"0,5 6 0 16,-5-6 6-16,0 0 6 0,0 0 16 0,8 9 9 15,-5-5 24-15,4 3 6 0,-2 1-20 16,6 2-36-16,-1 1-17 0,0 4-10 0,1 0-13 16,-4 0-7-16,4-2-3 0,-4-1-10 15,-2 1-10-15,1 1-11 0,-1-2-10 0,0-2-11 16,-1 1-10-16,1-2-8 0,-3-2 0 15,2-1 4-15,-4-6 8 0,4 9-84 16,-4-9-40-16,0 0 0 0,0 0 0 16,0 0 0-16,17-26 0 0,-9 7 0 0,-1-3 0 15,5-4 0-15,-1 6 0 0,0 2 0 16,-1 6 0-16,0 1 0 0,-1 2 0 0,1 2 0 16,-3 1 0-16,4 5 0 0,-11 1 0 15,24 1 0-15,-12 3 0 0,2 2 0 16,-1 0 0-16,1 1 0 0,-1 1 0 0,1 3 0 15,-3-3 0-15,-2 2 0 0,0-1 0 16,3-1 0-16,-4 0 0 0,-3-1 0 0,4-4 0 16,-6 2 0-16,-3-5 0 0,11 5 0 15,-11-5 0-15,16-10 0 0,-1-2 0 16,4-10 0-16,4-2 0 0,0-2 0 16,0 2 0-16,0 5 0 0,-7 4 0 0,0 3 0 15,-5 4 0-15,0 2 0 0,1 3 0 16,-1 3 0-16,1 3 0 0,1 4 0 0,0 2 0 15,3 4 0-15,-3 3 0 0,1 1 0 16,2 5 0-16,2 4 0 0,-5-7 0 0,3 2 0 16,-3-1 0-16,-3-5 0 0,-1 0 0 15,-2-2 0-15,1-3 0 0,-2-1-34 0,0-2-427 16,-3-1-90-16,-1-1-133 0,2 1-178 16,-4-6 65-16,0 0 88 0,0 0-683 15,0 0-845-15</inkml:trace>
  <inkml:trace contextRef="#ctx0" brushRef="#br0" timeOffset="118267.98">25039 7978 4208 0,'-12'-3'122'0,"3"-1"3"16,9 4 24-16,-9-3 32 0,9 3 23 16,-6-5 10-16,6 5-10 0,-5-6-15 0,5 6-14 15,0 0-5-15,4-8-17 0,-4 8-16 16,7-5-10-16,-7 5-13 0,0 0-22 16,19 0 10-16,-19 0-9 0,13 3-8 15,-5 1-6-15,2-1-1 0,-3 0-2 0,1 1-1 16,-1 1-3-16,0-1-2 0,-2 1-8 15,1-2-5-15,-6-3 0 0,9 5-1 0,-7-2 19 16,-2-3 6-16,0 0 9 0,10 4 10 16,-10-4 3-16,0 0-11 0,0 0-8 0,13-12-44 15,-10 4-40-15,3-1 0 0,0 0 0 16,0 3 0-16,1-4 0 0,3 6 0 0,2 0 0 16,-1 4 0-16,4 0 0 0,2 4 0 15,4 3 0-15,12 5 0 0,1 0 0 0,0 3 0 16,-4 0 0-16,3 3 0 0,-5-2 0 15,3 0 0-15,-6 1 0 0,-9-3 0 16,0-3 0-16,-5-1 0 0,1-2 0 0,-2-1 0 16,-3-2 0-16,0 2 0 0,0-2 0 15,-2-1 0-15,1-1 0 0,-6-3 0 16,5 4 0-16,-5-4-310 0,0 0-172 0,0 0-111 16,0 0-152-16,0 0-83 0,-5-23 83 15,5 18-781-15,0 5-972 0</inkml:trace>
  <inkml:trace contextRef="#ctx0" brushRef="#br0" timeOffset="118572.67">25918 7939 4053 0,'0'0'139'0,"-8"-6"62"15,8 6 30-15,-10-5 35 0,5 2 55 0,5 3 34 16,-7-5 17-16,7 5 0 0,0 0-17 16,-13-5-30-16,13 5-18 0,0 0-26 0,0 0-27 15,29-9-22-15,-6 6-105 16,13-4-127-16,4 1 0 0,1-1 0 0,2 3 0 0,-3-3 0 16,0 2 0-16,-4 1 0 0,-5 0 0 15,-6 1 0-15,-5 1-35 0,1 1-342 16,-3-1-81-16,-5 1-66 0,0-1-50 15,-1-1-110-15,-5 1-96 0,-7 2 83 0,11-1-685 16,-11 1-834-16</inkml:trace>
  <inkml:trace contextRef="#ctx0" brushRef="#br0" timeOffset="118836.93">26236 7664 4206 0,'-8'-5'176'0,"7"2"6"15,1 3-9-15,-9-5-11 0,9 5 17 0,0 0 24 16,0 0 19-16,0 0 16 16,20 17-5-16,-9-7-16 0,3 2-24 0,2 9-21 15,5 1-19-15,-3 2-15 0,-3 0-10 16,-2-2-11-16,-5-1-14 0,-2 0-11 0,-5 3-3 16,1-1-14-16,-7 10-8 0,-3 1-4 15,-6-1-8-15,-4-1-19 0,-1-3-28 0,-5-1-40 16,1-2-49-16,-1-4-53 15,-1-3-58-15,1-4-74 0,0-4-92 0,10-6-99 16,-4-3-133-16,7-2-168 0,2-4 44 0,0-3 91 16,4-2-559-16,3-2-647 0</inkml:trace>
  <inkml:trace contextRef="#ctx0" brushRef="#br0" timeOffset="119424.92">26740 7719 3524 0,'0'-12'139'0,"2"4"13"16,-2-1 9-16,2 0 16 15,3 3 30-15,-4-3 28 0,3 2 17 0,0-1 8 16,1 1-13-16,3-1-6 0,2 2-11 15,1 1-2-15,4 0-9 0,0 1-13 0,7 1-15 16,-6-1-13-16,7 3-17 0,0-1-17 16,1-1-7-16,1-1-16 0,-1 4-12 0,0-3-9 15,-3 1-10-15,0 2-11 0,-2-2-7 16,0 0-5-16,-3 1-5 0,0-3-7 0,-2 1-4 16,-1 0-6-16,-1 1-2 0,-3-1-35 15,2-1-8-15,-2 1 0 0,-9 3 0 16,13-9 0-16,-13 9 0 0,5-5 0 0,-5 5 0 15,-2-6 0-15,2 6 0 0,0 0 0 16,0 0 0-16,-36 7 0 0,22-2 0 16,-15 10 0-16,-3 0 0 0,-2 2 0 15,-9 9 0-15,-1-2 0 0,0 5 0 0,-3-1 0 16,1 2 0-16,-5-1 0 0,3 2 0 16,-2-2 0-16,1-3 0 0,1 1 0 0,5-6 0 15,8-6 0-15,11-6 0 0,4 0 0 16,5-6 0-16,0 1 0 0,4-6 0 0,-2-3 0 15,4-2 0-15,6-5 0 0,-1-4 0 16,2-3 0-16,4 1 0 0,2-4 0 0,1 2 0 16,1 2 0-16,4-1 0 0,-1 3 0 15,2 1 0-15,3 1 0 0,1 0 0 16,1 4 0-16,0 0 0 0,4 2 0 16,1 0 0-16,-1 3 0 0,0 2 0 0,1-1 0 0,-6 3-159 15,0-1-401-15,-4 1-120 16,5 1-190-16,-16 0 47 0,17 1 91 0,-17-1-753 15,0 0-933-15</inkml:trace>
  <inkml:trace contextRef="#ctx0" brushRef="#br0" timeOffset="119969.19">27727 6552 3874 0,'0'-9'49'0,"-2"-1"58"0,0 5 13 0,2 5 5 15,0-10 4-15,0 10 3 0,-4-4-8 16,4 4 3-16,0 0 30 0,0 0 31 0,4 32 24 16,-2-10 4-16,0 16-4 0,1 2-6 15,-3-1 4-15,0 6-16 0,5-3 5 0,-8 1-19 16,1-1-7-16,-1 1-13 0,-1-7-6 15,0-1-3-15,1-5-2 0,1-10-8 0,0-3-6 16,0-3 0-16,0-2 1 0,2-2-40 16,-1-3-96-16,1-7 0 0,0 0 0 0,0 0 0 15,0 0 0-15,-11-22 0 0,9 4 0 16,1-7 0-16,-5-13 0 0,6-4 0 16,-4-15 0-16,4 0 0 0,6-4 0 15,-1-3 0-15,4 1 0 0,2-1 0 0,4 8 0 16,0 6 0-16,8 7 0 0,-4 13 0 15,4 4 0-15,2 5 0 0,2 5 0 0,1 6-301 16,-4 3-106-16,-2 6-74 0,-3 1-92 16,0 5-128-16,0 2-106 0,-4 5 86 0,-3 4-707 15,-7 4-880-15</inkml:trace>
  <inkml:trace contextRef="#ctx0" brushRef="#br0" timeOffset="120165.43">27683 6879 4357 0,'-21'5'187'0,"6"-1"24"16,3-1 44-16,5-1 32 0,7-2 17 0,-13 3 7 16,13-3-8-16,0 0-29 0,-12 2-29 15,12-2-24-15,0 0-17 0,0 0-42 0,0 0-80 16,41-14-107-16,-9 5-130 0,6-1-135 16,3 1-164-16,11-8-170 0,2 0-178 0,-2 1 56 15,0-5 95-15,0-1-593 0,-1-5-704 16</inkml:trace>
  <inkml:trace contextRef="#ctx0" brushRef="#br0" timeOffset="120736.02">28419 6328 3308 0,'-20'-1'101'0,"6"1"56"0,-4 3 30 0,1 1 30 16,0 4 43-16,-3 4 37 0,-2 4 29 15,3 8 11-15,-1 2-10 0,6 4-16 0,0 5-21 16,3 1-26-16,2 2-25 0,3-1-23 15,-1 1-22-15,7-1-16 0,0 1-20 0,2 0-21 16,3-2-42-16,-3-9-51 0,2-1-72 16,-3-3-58-16,5-3-58 0,-4-3-50 15,1 0-43-15,1-7-55 0,-2 3-40 16,3-5-14-16,-4-3-9 0,3-1-5 0,-4-4 10 16,0 0 31-16,15-11 34 0,-10 0 42 15,6-5 42-15,-4-3 52 0,4-9 53 0,-1 1 45 16,1 3 60-16,-3 6 48 0,-1 2 53 15,0 1 42-15,-4 6 18 0,1-1 13 0,0 4 22 16,-4 6 34-16,7-3 18 0,-7 3 19 16,0 0-10-16,16 12-11 0,-11-3-22 0,1-2-21 15,-1 4-14-15,4 1-24 0,-4-1-10 16,1 1-19-16,-1 2-20 0,3-3-12 16,-4-2-16-16,2 2-24 0,-1-3-35 15,-1 2-52-15,0-4-33 0,0 0-33 0,-3 0-27 16,3-3-31-16,-4-3-21 0,0 0-31 15,0 0-20-15,0 0-25 0,18-14-1 16,-15 5-8-16,5-4 9 0,0-6 18 0,1 0 25 16,0 1 15-16,4 0 19 0,-4 1 17 15,0 5 26-15,-2 2 46 0,4-1 50 0,-4 5 35 16,0-1 38-16,2 3 26 0,-2 3 21 16,0-1 15-16,-7 2 6 0,18 0 4 0,-18 0 3 15,18 5-6-15,-6 0-11 0,-2 2-12 16,1 1-8-16,1 3-11 0,-5 2-7 0,1 5-11 15,-1 0-20-15,1 14-27 0,-2 0-37 16,-2 1-52-16,-1 3-74 0,-1 2-82 16,0-11-77-16,-2-1-103 0,4-4-143 15,-3-5-74-15,3-2 52 0,1-3-397 0,-2-4-448 16</inkml:trace>
  <inkml:trace contextRef="#ctx0" brushRef="#br0" timeOffset="120988.74">29022 6082 2810 0,'-6'-7'236'0,"6"7"24"0,-3-5-9 0,3 5 15 0,0 0 44 16,19 19 62-16,1 1 24 0,13 11 5 16,-3 7-17-16,3 5-26 0,-5 8-33 15,-5 5-28-15,-1 10-30 0,-8 4-24 0,-3 7-26 16,-6 4-17-16,-5 1-29 0,-4 0-37 15,-8 18-59-15,-4-11-49 0,-7-5-53 0,0-25-63 16,-6 4-61-16,-2-6-72 0,1-5-80 16,-6-6-105-16,-2-3-112 0,0-8-137 0,-1-6-130 15,-2-7 72-15,5-6-686 16,2-4-852-16</inkml:trace>
  <inkml:trace contextRef="#ctx0" brushRef="#br0" timeOffset="121231.7">27727 7869 4038 0,'-22'12'381'15,"4"-4"33"-15,3-1-12 0,5-2-26 16,5-2-5-16,5-3 12 0,0 0 5 0,0 0-7 16,75-18-34-16,-3 4-38 0,24-12-39 15,9-3-139-15,4-4-131 0,4 2 0 0,-7 4 0 16,-4 2 0-16,-5 1 0 15,-25 4 0-15,-2 5-233 0,-6 1-78 0,-6 0-96 16,-17 8-83-16,-7-5-100 0,-3 6-114 16,-12 3-59-16,-8 1 62 0,0-2-657 0,-11 3-812 15</inkml:trace>
  <inkml:trace contextRef="#ctx0" brushRef="#br0" timeOffset="121732.79">28196 8054 3828 0,'-23'15'251'15,"-6"1"72"-15,1 0 25 0,-10 8 12 0,7-1 22 16,-1 4 17-16,7-1 13 0,2-2 5 16,2-2-16-16,6 2-29 0,6-5-32 15,4-3-30-15,3-1-262 0,9-3-48 0,2 0 0 16,2-3 0-16,5-3 0 0,2-2 0 15,3-3 0-15,4-2 0 0,-1-5 0 0,0 0 0 16,6-4 0-16,-9-3 0 0,2-2 0 16,-4 0 0-16,-7 1 0 0,1-3 0 0,-5 0 0 15,-2 1 0-15,-3 3 0 0,1-1 0 16,-2 2 0-16,-2 2 0 0,2 3 0 16,-2 7 0-16,0 0 0 0,0 0 0 15,0 0 0-15,-15 27 0 0,8-7 0 0,6 5 0 16,-3 0 0-16,4 15 0 0,2 1 0 15,0 5 0-15,1 10 0 0,4 2 0 0,-2 0 0 16,5 0 0-16,-3 1 0 0,1-3 0 16,-2 0 0-16,-4-9 0 0,-2-1 0 0,-6-1 0 15,-4 6 0-15,-3-2 0 16,-5-7 0-16,0-9 0 0,-5 3 0 0,-9-6 0 0,-3-3 0 16,1-12 0-16,-4-7 0 0,-4-3 0 15,-2-6 0-15,0-8 0 0,-7-9 0 0,7-10 0 16,1-7 0-16,5-6 0 15,7-5 0-15,8-2 0 0,2-3 0 0,8-3-503 16,9 10-106-16,8-2-92 0,3-11-134 16,11 0 61-16,4 3 83 0,5 0-696 0,5 1-840 15</inkml:trace>
  <inkml:trace contextRef="#ctx0" brushRef="#br0" timeOffset="122269.09">28401 7782 4058 0,'4'-3'158'0,"-6"2"37"0,2 1 28 0,0 0 41 0,-9 20 55 0,1-1 42 0,-2 12 32 0,1 3 1 0,-2 16-6 16,-3 3-10-16,5 0-31 0,1 1-34 15,7-8-34-15,1 0-158 0,1 9-121 0,7-2 0 16,1-3 0-16,3-11 0 0,-3-1 0 16,4-4 0-16,3-3 0 0,-3-5 0 15,-1-4 0-15,-5-7 0 0,4-4-165 0,1-1-193 16,-2-7-39-16,-1-4-14 0,-9 1 7 15,21-12 40-15,-8-4 32 0,-1-1 39 0,-1-11 45 16,5-2 43-16,-5-6 51 0,2 3 50 16,-3 0 50-16,-3 11 47 0,1 3 42 15,-5 6 43-15,2 1 38 0,-3 2 36 0,0 1 49 16,0 5 41-16,-2 4 27 0,0 0 19 16,0 0 9-16,0 0 0 0,11 16-7 0,-8-4-7 15,-1 0-17-15,0 3-20 0,2 3-24 16,-1-2-27-16,0 2-176 0,1-1-19 15,0-2 0-15,-1 1 0 0,1-4 0 0,-2-2 0 16,0 2 0-16,0-3 0 0,-1-2 0 16,3 0 0-16,-1-3 0 0,-3-4 0 0,0 0 0 15,0 0 0-15,0 0 0 0,22-25-75 16,-8 1-46-16,-1-4 13 0,3 3 8 16,-3 6 13-16,-4 2 14 0,1 5 11 0,-5 3 24 15,5 2 24-15,0 5 21 0,-10 2 26 16,15 11 13-16,-8 1 15 0,0 5 4 15,2 14 11-15,-4 5 5 0,3 2 5 0,-1 3-7 16,1 7-10-16,5 5-6 0,3-8-51 16,-5-8-12-16,4 8 0 0,-1-11 0 0,-1-3 0 15,-1-1-141-15,-3-9-72 0,-2-7-77 16,-1-4-92-16,-1-1-82 0,0-4-78 16,-1-3-115-16,-4-2-106 0,0 0 70 0,9-12-683 15,-9-1-830-15</inkml:trace>
  <inkml:trace contextRef="#ctx0" brushRef="#br0" timeOffset="122455.62">29122 8242 3653 0,'2'-2'140'0,"-2"2"100"0,0 0 41 16,0 0 30-16,1 21 28 0,1-6 27 0,4 6 22 0,3 13 14 0,-1 4 2 16,2 14-17-16,-3 2-46 0,-1 3-36 0,-1 0-28 15,0-3-56-15,-5-5-85 0,0-3-136 16,-2-2 0-16,-1 1 0 0,-2-6-115 0,-1 5-152 15,-1-7-108-15,-3-3-117 0,-3-1-128 16,1-11-200-16,0-8 40 0,0-2 84 0,-2-7-673 16,3-4-824-16</inkml:trace>
  <inkml:trace contextRef="#ctx0" brushRef="#br0" timeOffset="122714.37">29949 7049 4269 0,'-7'-8'319'0,"2"2"17"16,1 1 5-16,4 5 27 0,0 0 35 16,0 0 31-16,15-2 16 0,0 1-16 0,5 1-36 15,18-3-45-15,3-5-267 0,16-2-86 16,-3-2 0-16,2 0 0 0,-8 0 0 15,-8 0 0-15,-3 3 0 0,-11 2-347 0,-7 1-256 16,-1 4-150-16,-5 1-121 0,-8 2 82 0,-5-1-848 16,4 6-1078-16</inkml:trace>
  <inkml:trace contextRef="#ctx0" brushRef="#br0" timeOffset="122889.55">29937 7402 4636 0,'-11'8'272'0,"-2"-1"46"0,8-2 34 0,-1-1 41 15,6-4 36-15,0 0 23 0,0 0-9 16,0 0-21-16,0 0-37 0,22 5-296 0,-22-5-89 16,45-16 0-16,-11 3 0 0,10-6 0 15,4-3 0-15,1-6 0 0,2 1 0 16,1-7-327-16,-2 0-376 0,1-4-215 0,-1 0 62 16,-1 0 93-16,2 0-810 0,3 3-1014 15</inkml:trace>
  <inkml:trace contextRef="#ctx0" brushRef="#br0" timeOffset="123175.93">31072 6735 4612 0,'0'0'56'0,"0"0"51"0,-25 21 58 0,12-9 69 15,-8 11 77-15,-2 7 50 0,-4 6 39 16,-4 3 40-16,6 5 6 0,-4 2-15 0,6 2-25 16,3-4-184-16,9-10-222 0,4-1 0 15,7-6 0-15,2-4 0 0,5-3 0 16,8 5 0-16,-1-9 0 0,2-4 0 15,4-3 0-15,3-4 0 0,-5-4 0 0,6-2 0 16,0-3 0-16,7-6 0 0,-1-2 0 16,-5-2 0-16,0-4 0 0,-6-3 0 0,-7-1 0 15,-7 0 0-15,-1-2 0 0,-4-4 0 16,-5-11 0-16,-8-1 0 0,-5-4 0 0,-11 2 0 16,-7 6 0-16,-4 13 0 0,-2 12 0 15,-17 6-247-15,-7 10-267 0,-3 11-107 0,-19 11-157 16,1 7-60-16,4 7 86 0,2 7-758 15,6-3-957-15</inkml:trace>
  <inkml:trace contextRef="#ctx0" brushRef="#br0" timeOffset="123717.17">31212 4266 3907 0,'-24'-10'-16'0,"1"0"44"0,4 4 10 0,6 0-1 0,-1 2 13 16,5-1 5-16,9 5 42 0,0 0 37 16,0 0 27-16,0 0 11 0,32 11 2 0,16 3-6 15,9 9-10-15,19 9-11 0,5 16-13 16,2 17-7-16,-3 17-13 0,-6 17-12 0,12 41-7 16,-34-20-8-16,-3 52-1 15,-23-25-7-15,-6 52-2 0,-17-38-7 0,-8 50-8 16,-4-4 5-16,2-42 10 0,4 3 11 15,-5 39 7-15,12-43 0 0,3-2 7 0,16 44 11 16,8-14 17-16,-3-48 4 0,5-1-2 16,13 31-1-16,-10-45 0 0,0-6 1 15,-5-4-8-15,-5-6-11 0,-5-4-17 0,-6-12-20 16,-7-22-64-16,-5-2-12 0,-3-7 0 16,-5-4 0-16,-4-8 0 0,-7-5 0 0,-6-6-68 15,-7-4-49-15,-5-2-28 16,-9-2-32-16,-4-4-33 0,-3-5-53 0,-7 0-80 0,0-6-118 15,-2-3-174-15,2 1-175 16,0-5 81-16,2-3 78 0,3 2-567 0,9-1-682 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5.401"/>
    </inkml:context>
    <inkml:brush xml:id="br0">
      <inkml:brushProperty name="width" value="0.035" units="cm"/>
      <inkml:brushProperty name="height" value="0.035" units="cm"/>
    </inkml:brush>
  </inkml:definitions>
  <inkml:trace contextRef="#ctx0" brushRef="#br0">7 109 14505 0 0,'-1'-70'1136'0'0,"-5"32"5387"0"0,17 103-5379 0 0,5 124-1 0 0,-10-80-488 0 0,18 179 639 0 0,16 275 641 0 0,-53 356 2459 0 0,0-816-4356 0 0,11-98-108 0 0,3-10-388 0 0,1 0-1 0 0,-2 0 1 0 0,1 0-1 0 0,0 0 1 0 0,-1 0-1 0 0,0 0 1 0 0,-1-5 0 0 0,2-19-3670 0 0,16-64-9308 0 0,-8 51 3826 0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15:09.844"/>
    </inkml:context>
    <inkml:brush xml:id="br0">
      <inkml:brushProperty name="width" value="0.05292" units="cm"/>
      <inkml:brushProperty name="height" value="0.05292" units="cm"/>
      <inkml:brushProperty name="color" value="#FF0000"/>
    </inkml:brush>
  </inkml:definitions>
  <inkml:trace contextRef="#ctx0" brushRef="#br0">6877 7160 2956 0,'0'0'254'16,"0"-10"-28"-16,2 3 5 0,-2-1-23 0,2-1-6 16,1 0-8-16,-3 2-6 15,2 1-8-15,-2-1-13 0,0 7-10 0,1-9-13 16,-1 9-14-16,2-5-13 0,-2 5 4 16,0 0 8-16,0 0 2 0,15 21 10 0,-8-8 7 15,0 1-16-15,-2 1 10 0,7 3-4 16,-5-3-6-16,5 1-8 0,1-2 2 0,4-1-1 15,0-4 4-15,6-2-1 0,6-5-13 16,12-4-9-16,17-9-10 0,1-7-12 16,5-5-10-16,22-6-3 0,-7-7-11 0,-2-2-3 15,-17 9-3-15,-5-1-7 0,-4-2-6 0,-1 3-5 16,-9 2-1-16,-7 9-3 0,-9 2-4 16,0 0 7-16,-7 5-15 0,-1 3-20 0,-5 3 0 15,-5 0 0-15,0 1 0 16,3 1 0-16,-4-1 0 0,-6 4 0 0,9-1 0 15,-9 1 0-15,11-2 0 0,-11 2 0 16,0 0 0-16,0 0 0 0,16 2 0 0,-16-2 0 16,0 0 0-16,13 1 0 0,-13-1 0 15,7 4 0-15,-7-4 0 0,0 0-262 16,0 0-133-16,0 0-143 0,0 0-152 0,0 0-166 16,0 0 69-16,0 0 87 0,0 0-648 15,0 0-803-15</inkml:trace>
  <inkml:trace contextRef="#ctx0" brushRef="#br0" timeOffset="476.39">7586 7247 3739 0,'-13'9'-7'0,"2"-4"67"0,1 2 29 0,2-3 32 0,5-2 29 0,3-2 33 0,0 0 34 15,0 0 35-15,0 0 41 0,0 0 2 0,0 0-6 16,55-25-19-16,-12 1-26 0,7-1-26 16,9-4-24-16,-2-1-19 0,4 3-18 0,-4-4-14 15,0 4-16-15,1 1-12 0,-13 3-10 16,1 2-13-16,-12 5-5 0,-1 2-8 16,-10 4-10-16,-5 3-6 0,-2 2-12 0,-1-2-1 15,-3 2-5-15,-3 1-3 0,0 1-8 16,-1-1 1-16,-8 4-4 0,13-5-1 15,-9 3-4-15,-4 2-7 0,10-2-10 16,-10 2-28-16,0 0-44 0,9-6-65 0,-9 6-74 16,0 0-91-16,0 0-122 0,0 0-142 15,0 0-176-15,0 0-79 0,-15 15 73 0,9-8-700 16,1 2-888-16</inkml:trace>
  <inkml:trace contextRef="#ctx0" brushRef="#br0" timeOffset="1600.03">12793 6881 1439 0,'-5'-6'512'0,"1"1"-133"0,4 5-33 15,-7-6-13-15,7 6-34 16,-6-7-30-16,6 7-33 0,-5-5-35 0,5 5-13 15,0 0 8-15,0 0 33 0,0 0 17 16,0 0-4-16,0 0 12 0,0 0 6 0,11 21-4 16,-6-17-8-16,3 2-3 0,-8-6-4 15,15 6-2-15,-2-4 2 0,1-4-13 0,5 1-19 16,4-6-21-16,9-7-15 0,2-1-23 16,12-8-12-16,-4 0-132 0,1-4-6 0,-2 2 0 15,-3-1 0-15,-8 5 0 0,-5 3 0 16,-1 0 0-16,-10 7 0 0,-1 1 0 15,-1 6 0-15,-4-2 0 0,-3 4 0 16,-5 2-159-16,9 0-35 0,-9 0-35 0,0 0-53 16,0 0-59-16,9 9-79 0,-9-9-69 15,2 6-90-15,-2-6-149 0,1 8 15 16,-1-8 56-16,2 7-499 0,0-4-624 0</inkml:trace>
  <inkml:trace contextRef="#ctx0" brushRef="#br0" timeOffset="1897.77">13137 7043 3119 0,'-6'9'104'0,"-2"-4"57"16,4 1 43-16,-1-3 42 0,5-3 41 16,0 0 52-16,-2 8 23 0,2-8 26 0,0 0 7 15,19 4 5-15,-19-4-24 0,38-10-27 16,-7-1-30-16,5-1-30 0,9-6-29 0,1-2-27 15,1-2-23-15,0 0-60 0,-6-1-150 16,-8 6 0-16,-5 4 0 0,-5 1 0 0,-6 3 0 16,-1 3 0-16,-7 0 0 0,1 1 0 15,-3 0 0-15,3 2 0 0,-7-1 0 0,-3 4 0 16,6-3 0-16,-6 3 0 16,0 0 0-16,0 0 0 0,0 0 0 0,0 0-526 0,0 0-279 15,0 0-113-15,0 0 79 16,0 0-897-16,0 0-1167 0</inkml:trace>
  <inkml:trace contextRef="#ctx0" brushRef="#br0" timeOffset="6424.28">18611 8419 4517 0,'0'0'-178'0,"-19"-2"50"16,11 0 42-16,8 2 49 0,-11-1 50 15,11 1 46-15,-8-2 29 0,8 2 12 0,0 0 6 16,-12-4 6-16,12 4 5 0,0 0 5 15,-5-4-2-15,5 4 6 0,0 0-5 0,0 0 1 16,0 0 11-16,0 0 18 0,0 0 11 16,0 0 4-16,34-1-14 0,-15 1-7 0,5 0-8 15,2 0-9-15,16-2-5 0,1 2-3 16,3 0-17-16,3-1-12 0,5 1-5 16,9-2-6-16,0-1-10 0,-13 1-8 0,-2 1-9 15,-1-3 2-15,-6 4-9 0,4-1-4 16,-13 1-1-16,-3 0 0 0,-1 0-12 15,1-2 1-15,-3 0-1 0,0 2 3 0,3-2 7 16,0 0 8-16,-2 0 5 0,3 1 5 16,10 1 0-16,0-2-1 0,0 0 8 15,2 1-8-15,-2-1-7 0,2 0 0 0,-8 2-7 16,-2 0-20-16,1 0-22 0,-3 0 0 16,-1 0 0-16,1 2 0 0,17-2 0 0,-6 2 0 15,4-1 0-15,-4 1 0 0,2-2 0 16,-3 2 0-16,5-2 0 0,-6 0 0 0,4 0 0 15,-3-2 0-15,3 2 0 0,-2-2 0 16,0 2 0-16,1 0 0 0,-8-1 0 16,-4 1 0-16,-1 0 0 0,1 1 0 15,-1-1 0-15,0 2 0 0,-1-4 0 0,-1 4 0 16,2-2 0-16,-2 0 0 0,-1 0 0 16,3 0 0-16,-1 0 0 0,0-2 0 0,11 1 0 15,-5 1 0-15,6-4 0 0,0 2 0 16,1-1 0-16,-4 1 0 0,-2 2 0 0,-7 0 0 15,1 0 0-15,-1 0 0 0,1 2 0 16,0 0 0-16,-3-2 0 0,0 1 0 0,-3 1 0 16,4 2 0-16,0-4 0 15,0 1 0-15,2-1 0 0,-4 0 0 0,6-1 0 16,-3-1 0-16,17 0 0 0,-7 0 0 16,1 1 0-16,6-1 0 0,-5 0 0 0,-8 0 0 15,-4 2 0-15,5-1 0 0,-5 1 0 16,1 1 0-16,0-1 0 0,-2 0 0 0,-4 0 0 15,-3 2 0-15,1-2 0 0,0 0 0 16,-2 0 0-16,-2 0 0 0,2 2 0 0,-2-2 0 16,3 0 0-16,-2 0 0 0,5-2 0 15,-1 2 0-15,0-2 0 0,5 1 0 0,-1 0 0 16,5-1 0-16,-2 0 0 0,8-1 0 16,-6 1 0-16,-4 0 0 0,0 0 0 0,-1 2 0 15,3-1 0-15,-9 1 0 16,3 0 0-16,0 0 0 0,1 0 0 0,-2-2 0 15,1 2 0-15,2 0 0 0,2-2 0 16,-1 2 0-16,3 0 0 0,-3-1 0 0,1 1 0 16,-2-2 0-16,0 2 0 0,0-2 0 15,-2 0 0-15,4 0 0 0,-2 0 0 0,-4 1 0 16,3 1 0-16,-2 0 0 0,-1-2 0 16,2 2 0-16,-3-3 0 0,2 3 0 0,-1-1 0 15,-3 1 0-15,2-2 0 0,-3 2 0 16,4-2 0-16,-2 2 0 0,2-2 0 15,0 2 0-15,2-3 0 0,4 1 0 0,-3 0 0 16,0-1 0-16,5 1 0 0,0-1 0 16,-4 1 0-16,-2 2 0 0,-2-2 0 15,-1 0 0-15,3 2 0 0,-3 0 0 16,-4 0 0-16,-2-1 0 0,3 1 0 0,-1 0 0 16,-16 0 0-16,24 0 0 0,-12 0 0 15,-12 0 0-15,20 0 0 0,-20 0 0 0,21 0 0 16,-12 0 0-16,-9 0 0 0,24 0 0 15,-10 0 0-15,-2-2 0 0,-12 2 0 0,24 0 0 16,-24 0 0-16,18 0 0 0,-18 0 0 16,16 2 0-16,-16-2 0 0,13-2 0 15,-13 2 0-15,0 0 0 0,13 2 0 16,-13-2 0-16,0 0 0 0,0 0 0 0,0 0 0 16,0 0 0-16,15-2 0 0,-15 2 0 15,0 0 0-15,0 0 0 0,0 0 0 0,0 0 0 16,0 0 0-16,0 0 0 0,-30 12 0 15,19-10 0-15,-5 1 0 0,-2 1 0 0,-6 1 0 16,-1-1 0-16,-11 0 0 0,10-1 0 16,-1 3 0-16,3-2 0 0,-5-1 0 0,2 0 0 15,-7 4 0-15,6-3 0 0,1-1 0 16,-2 0 0-16,2 1 0 0,2-1 0 0,-3-1 0 16,1 1 0-16,-1-1 0 15,2 0 0-15,-1-1 0 0,0 1 0 0,2 0 0 16,2 0 0-16,3-2 0 0,-4 2 0 15,5-2 0-15,2 0 0 0,2 0 0 0,-2 2 0 16,1-4 0-16,2 4 0 0,-2-2 0 16,1 0 0-16,-1 0 0 0,16 0 0 0,-28-2 0 15,13 4 0-15,-1-4 0 0,2 4 0 16,0-2 0-16,-1 0 0 0,-1 0 0 0,1 1 0 16,-4-1 0-16,2 0 0 0,3 2 0 15,0-2 0-15,-2 2 0 0,1-2 0 0,1 1 0 16,0 1 0-16,-2-1 0 0,-1-1 0 15,3 2 0-15,-4 0 0 0,0 1 0 16,0-2 0-16,-2 3 0 0,3-2 0 16,-3 2 0-16,-5-1 0 0,2-1 0 0,-2 1 0 15,-1 0 0-15,1-1 0 0,-4 2 0 16,-9-1 0-16,8 1 0 0,-1-3 0 0,-6 3 0 16,-2 1 0-16,-1-2 0 0,2 3 0 15,-3-2 0-15,4 0 0 0,4 1 0 0,8-1 0 16,-2-1 0-16,7-1 0 0,1 0 0 15,-3 1 0-15,8-1 0 0,0 0 0 0,1-1 0 16,0 2 0-16,3-3 0 0,10 0 0 16,-19 2 0-16,7-2 0 0,3 0 0 15,-4 2 0-15,1-1 0 0,1 1 0 0,-3-2 0 16,-1 2 0-16,2 0 0 0,-2-1 0 16,-3-1 0-16,3 0 0 0,-4 2 0 15,1-2 0-15,-4 0 0 0,3 0 0 0,-3 0 0 16,-3 0 0-16,-2-2 0 0,0 2 0 15,-1 0 0-15,-12 0 0 0,4-1 0 0,5 2 0 16,-9-1 0-16,6 2 0 0,3-2 0 16,2 0 0-16,1 0 0 0,0 0 0 0,3-2 0 15,4 2 0-15,1 0 0 0,2-1 0 16,2 1 0-16,2-2 0 0,1 2 0 0,1 0 0 16,12 0 0-16,-22-2 0 0,15 0 0 15,7 2 0-15,-17 0 0 0,17 0 0 0,-15 0 0 16,15 0 0-16,-13 0 0 15,13 0 0-15,-22 0 0 0,13 0 0 0,9 0 0 16,-19 0 0-16,6 0 0 0,-5 2 0 16,4-2 0-16,-4 0 0 0,0 0 0 0,-4 0 0 15,-1 0 0-15,2 2 0 0,-8-2 0 16,2 2 0-16,0-1 0 0,-5 1 0 0,-6 2 0 16,2-1 0-16,4 1 0 0,3-2 0 15,3-1 0-15,-3 3 0 0,2-3 0 16,1 2 0-16,1 1 0 0,4-3 0 0,-2 3 0 15,3-2 0-15,0 1 0 0,4-1 0 0,-4 1 0 16,3 1 0-16,0-1 0 16,0 1 0-16,2-1 0 0,-3 0 0 0,4 3 0 15,-4-4 0-15,1 2 0 0,0 2 0 16,-6-3 0-16,4 1 0 0,0-1 0 0,-1 0 0 16,-4 1 0-16,3-3 0 0,-4 1 0 15,0 2 0-15,-3-3 0 0,-10 3 0 0,7-2 0 16,4 1 0-16,-1 1 0 0,-8-2 0 15,3 2 0-15,-3 1 0 0,0-1 0 16,0 1 0-16,6-2 0 0,3 3 0 16,2-3 0-16,-2-1 0 0,1 1 0 0,-1 1 0 15,3-3 0-15,-5 1 0 0,4-1 0 16,2 1 0-16,4-2 0 0,-2 2 0 0,4 0 0 16,-2-1 0-16,-2-1 0 0,4 2 0 15,4 0 0-15,0-1 0 0,-3 1 0 16,5 0 0-16,-3 0 0 0,5 0 0 0,9-2 0 15,-20 2 0-15,20-2 0 0,-14 0 0 16,14 0 0-16,-12 1 0 0,12-1 0 0,-12 2 0 16,12-2 0-16,0 0 0 0,0 0 0 15,0 0 0-15,-12-2 0 0,12 2 0 0,0 0 0 16,0 0 0-16,0 0 0 0,0 0 0 16,-14-1 0-16,14 1 0 0,0 0 0 15,0 0 0-15,0 0 0 0,0 0 0 16,0 0 0-16,0 0 0 0,0 0 0 0,0 0 0 15,0 0 0-15,0 0-490 0,0 0-517 16,0 0 110-16,19-16-1074 0,-12 10-1391 0</inkml:trace>
  <inkml:trace contextRef="#ctx0" brushRef="#br0" timeOffset="12704.96">27009 5696 2359 0,'0'0'345'0,"13"2"-140"16,-13-2-5-16,6 8 75 0,-2-1 10 0,0 5 2 16,-2 5-7-16,-1 0-7 0,-1 4-5 15,2 1 11-15,-2 2 1 0,4 2-11 16,-2-4-8-16,2 0-10 0,-1-1-8 0,4-6-12 15,-4 1-9-15,-1-1-7 16,4-5 2-16,-4 1 13 0,1-3 17 0,-1-3 14 16,-2-5-53-16,4 7-208 0,-4-7 0 15,0 0 0-15,6-18 0 0,-4 2 0 0,2-6 0 16,1-14 0-16,5-14 0 0,0-7 0 16,3-4 0-16,4-4 0 0,0-4 0 0,2 2 0 15,5 4 0-15,-2 1 0 0,3 2 0 16,1 5 0-16,1 9 0 0,0 5 0 0,-7 15 0 15,3 2 0-15,0 5 0 0,-2 9 0 16,0 5-48-16,-3 3-407 0,-2 6-82 0,4 3-120 16,-1 4-184-16,-1 12 31 15,-4 4 87-15,-4 9-678 0,-9 4-854 0</inkml:trace>
  <inkml:trace contextRef="#ctx0" brushRef="#br0" timeOffset="12878.09">27211 5742 3933 0,'-17'-1'0'0,"4"-1"29"0,3 1 30 0,10 1 44 16,-15-4 36-16,9 2 28 0,6 2 13 16,-10-7-8-16,6 2-6 0,4 5-18 15,2-12-19-15,4 3-14 0,6-2-13 0,3-2-18 16,10-4-60-16,3-2-87 0,12-4-124 0,8 0-148 16,1 0-200-16,1-2-148 15,2 3 61-15,-3-2-441 0,0 2-535 0</inkml:trace>
  <inkml:trace contextRef="#ctx0" brushRef="#br0" timeOffset="13409.46">27807 5067 3189 0,'-19'1'81'0,"0"6"25"0,4 0 34 0,-2 5 39 0,-6 5 33 15,3 6 28-15,4 2 6 0,-2 4-5 16,5 6-16-16,5 1-22 0,1 2-18 15,3 2-16-15,4 2-17 0,2-1-15 16,1 0-21-16,8-2-40 0,0-1-37 0,0-2-49 16,3-5-56-16,-1-2-45 0,2-5-45 15,-4-5-40-15,-1-5-7 0,-2-5 3 0,-1 1 12 16,-1-5 9-16,-1-2 16 0,-5-3 14 16,12-1 14-16,-12 1 12 0,15-19 16 15,-6 0 14-15,5-10 20 0,3-5 25 0,-1-1 25 16,3-6 35-16,-2 10 23 0,-2 4 22 15,0 4 15-15,-2 5 14 0,-1 4 12 0,-3 3 7 16,3 3 5-16,1 0 4 0,-2 2 5 16,1 3 0-16,-1 1-8 0,1 2-6 0,-12 0 7 15,21 2 3-15,-12 1 1 16,3 1-4-16,-5-2 0 0,3 2 2 0,-2 2-8 16,-1 0-9-16,-1-1-5 0,-1 1-9 15,-1-3-9-15,3 1-2 0,-7-4 3 0,11 5-3 16,-11-5-3-16,7 3 0 0,-7-3-6 15,9 2-11-15,-9-2-1 0,0 0-4 16,20-2-12-16,-20 2-1 0,14 0-5 0,-14 0-3 16,11 0-4-16,-11 0-5 0,0 0-3 15,14 2-1-15,-14-2-13 0,11 0-30 0,-11 0-39 16,0 0-48-16,13 2-55 0,-13-2-55 16,0 0-69-16,17-4-62 0,-8 1-75 15,1-4-78-15,2-4-99 0,1 0-32 16,0-5-475-16,6-4-586 0</inkml:trace>
  <inkml:trace contextRef="#ctx0" brushRef="#br0" timeOffset="13551.69">28458 5135 2867 0,'10'-19'-9'0,"0"6"37"0,-5 2 11 0,-1 8 24 0,2 1 64 15,-6 2 43-15,0 0 38 0,19 19 22 16,-12 0 11-16,4 8 1 0,2 2-8 0,-2 6-19 16,-2 1-18-16,3-1-22 0,1 3-15 15,1-2-15-15,-3-1-23 0,3-1-62 16,-5 1-59-16,0-3-79 0,-3-5-86 15,-5-2-102-15,-1-1-110 0,0 1-145 0,-11 9-128 16,-2-3 62-16,-10 6-391 0,-2 2-454 16</inkml:trace>
  <inkml:trace contextRef="#ctx0" brushRef="#br0" timeOffset="13779">27150 6464 3104 0,'-30'14'243'0,"9"-4"4"16,1-3 9-16,7 0 26 0,4 0 39 0,1-4 46 16,8-3 18-16,0 0-2 15,0 0-22-15,59-19-35 0,2-3-33 0,28-9-28 16,12-5-38-16,12-2-68 0,11-3-98 16,-1-3-139-16,-1-1-156 0,-2 1-183 0,-5 6-211 15,-12-1-192-15,-16 9 69 0,-24 10 85 16,-11 4-588-16,-20 9-714 0</inkml:trace>
  <inkml:trace contextRef="#ctx0" brushRef="#br0" timeOffset="14312.41">27630 6650 3794 0,'0'0'140'0,"0"0"42"0,0 0 39 0,12 16 29 16,-12-16 33-16,-5 14 36 0,3-5 10 16,2-1-20-16,0 1-16 0,0-1-23 0,0 1-23 15,4-2-24-15,-1-1-23 0,-3-6-9 16,4 13-22-16,1-8-18 0,-5-5-15 16,13 5-13-16,-13-5-12 0,19-3-24 0,-8-1-33 15,9-5-31-15,-4-1-21 0,0-2-23 16,5-7-16-16,-4 2-3 0,1-3-2 15,-5 1 8-15,-4 2 10 0,-3 1 3 16,2 1 5-16,-5 1 18 0,1 3 14 0,0 2 4 16,-1 1-4-16,-3 2-3 0,0 6 4 15,0 0 14-15,0 0 13 0,0 0 3 0,11 34 0 16,-10-12 2-16,7 14-32 0,-3 6-17 16,9 9 0-16,1 2 0 0,1 4 0 0,0-4 0 15,4 2 0-15,-4-5 0 0,2-1 0 16,-3-4 0-16,-5-7 0 0,-3-5 0 0,-3-3 0 15,-4-4 0-15,-4-1 0 0,-1 6 0 16,-7 0 0-16,-3-3 0 0,-4-1 0 0,-4-3 0 16,-3 0 0-16,-5-3 0 15,-1-4 0-15,-2-2 0 0,-5-4 0 0,-1-7 0 16,-3-5 0-16,-2-8 0 0,-6-10 0 16,3-5 0-16,5-6 0 0,2-5 0 0,9-4 0 15,3-1 0-15,4-1 0 0,14 6-384 16,4 0-301-16,7-1-162 0,6-1-21 0,13-8 92 15,3 2-799-15,10 0-1017 0</inkml:trace>
  <inkml:trace contextRef="#ctx0" brushRef="#br0" timeOffset="14781.15">28204 6366 4604 0,'5'-3'6'0,"-5"3"43"15,0 0 58-15,9 17 52 0,-9-5 39 0,-2 5 14 16,2 2 11-16,-1 7-4 0,-3 10-14 15,-2-2-16-15,5 1-22 0,1-5-17 0,0-4-19 16,1-1-20-16,5 0-56 0,-2-1-58 16,8 3-47-16,-5-5-59 0,-1-3-50 0,1-5-47 15,-2-6-55-15,2 3-53 0,-2-4-32 16,3-3-22-16,-3-2-10 0,-5-2 18 0,0 0 33 16,24-12 61-16,-17 2 74 15,-2-5 75-15,6-4 70 0,-4 0 67 0,2-2 57 16,-1 3 47-16,-2 4 15 0,0 0 21 0,-1 2 13 15,-1 5 11-15,1 4 37 0,-5 3 34 16,0 0-9-16,0 0 12 0,0 0 0 16,25 14-18-16,-17-6-19 0,-4 1-21 15,7 1-20-15,-7 0-15 0,2 0-21 0,-3 1-10 16,4-2-15-16,-2 1-10 0,-3-4-11 16,2 1-7-16,-2 1-14 0,1-2 1 0,-3-6-6 15,4 7-2-15,-4-7-16 0,0 0-5 16,0 0-10-16,18-21-6 0,-5-8-9 0,-1-1-4 15,2-1-3-15,2 1-2 0,-1 3-2 16,-2 6 0-16,-5 5 2 0,1 3-10 0,-1 3-3 16,-5 3 2-16,8 0 6 0,-6 3 1 15,-5 4-3-15,15-1 0 0,-15 1-1 16,18 9 0-16,-9-4-3 0,5 3-17 16,-3 1-51-16,0-1-51 0,3 0-60 0,-3 0-76 15,1-1-100-15,-1 2-98 0,-4-2-94 16,1-2-114-16,-2 3-82 0,-2-1 68 0,-2-2-596 15,-1 2-727-15</inkml:trace>
  <inkml:trace contextRef="#ctx0" brushRef="#br0" timeOffset="14973.43">28862 6427 3484 0,'8'-7'-9'0,"0"5"34"0,-8 2 34 0,0 0 35 0,16 11 32 15,-8 0 26-15,-2 3 10 0,2 6 0 16,-5 1-6-16,1 5-14 0,0 9-13 15,-2-7-10-15,-2-1-15 0,2 1-10 0,-2 10-10 16,-2-8-21-16,0-5-31 0,0 0-41 16,-2-1-53-16,-5 7-93 0,2-7-98 0,-4-3-112 15,4-8-131-15,-4 5-106 0,3-6 50 16,-3-2-361-16,1-3-394 0</inkml:trace>
  <inkml:trace contextRef="#ctx0" brushRef="#br0" timeOffset="15764.11">29247 5656 2899 0,'-23'4'246'0,"8"-1"21"0,2 1 29 15,3-1 33-15,2-1 31 0,8-2 24 0,-11 1-3 16,11-1-16-16,0 0-23 0,0 0-34 15,0 0-29-15,32-19-30 0,-1 8-26 0,3-3-24 16,4 1-26-16,12-6-61 16,0 0-62-16,-5 0-93 0,3 0-92 0,-5-1-98 15,2 0-118-15,-11 6-123 0,-4 1-138 16,-9 5-191-16,-7 2 73 0,-9 4 73 0,-5 2-508 16,0 0-630-16</inkml:trace>
  <inkml:trace contextRef="#ctx0" brushRef="#br0" timeOffset="15913.96">29241 5811 3502 0,'-17'9'111'0,"8"-5"29"0,-1 1 41 0,4 1 38 0,1-5 33 16,5-1 18-16,-8 6 9 0,8-6-2 15,0 0-2-15,0 0-3 0,0 0-23 0,0 0-25 16,48-6-18-16,-16-2-24 0,7-2-32 16,10-4-25-16,2-2-68 0,-2-4-82 0,9 1-110 15,-3-3-117-15,0-1-149 0,1 0-180 16,-5-5-205-16,0-3 60 0,-2 4 75 15,-2-2-510-15,1-2-628 0</inkml:trace>
  <inkml:trace contextRef="#ctx0" brushRef="#br0" timeOffset="16255.06">30342 5102 3280 0,'0'0'78'15,"-9"-6"32"-15,9 6 27 0,0 0 53 16,-20 8 55-16,9 2 46 0,0 4 48 0,-6 10 22 15,2 3 7-15,-3 4-6 0,6 2-14 16,-2 2-12-16,3 0-18 0,0 0-31 16,6 1-16-16,1-4-24 0,2-2-13 15,6-8-20-15,0 0-39 0,1-3-175 0,5-2 0 16,1-1 0-16,5-6 0 0,-1-3 0 16,1-2 0-16,-2-5 0 0,6-2 0 0,2-7 0 15,8-4 0-15,-1-7 0 0,-2-3 0 16,-2-4 0-16,0-6 0 0,-2-6 0 0,-6-3 0 15,-5 4 0-15,-5-2 0 0,-3-3 0 16,-6 0 0-16,-6 1 0 0,-4 5 0 0,-8-1 0 16,-7 12 0-16,-15 6 0 0,-9 8 0 15,-4 13 0-15,-20 6 0 0,-19 16 0 16,-1 11-52-16,-4 4-713 0,1 5-212 16,2 1 88-16,7-3 93 0,5 2-807 15,6-2-1042-15</inkml:trace>
  <inkml:trace contextRef="#ctx0" brushRef="#br0" timeOffset="16867.32">25877 6524 4190 0,'-5'-21'-8'0,"-3"3"48"0,3 1 25 15,-3 5 42-15,4-3 48 0,-4 7 63 0,5 2 23 0,-3-3 23 16,3 2-18-16,1 0-17 16,2 7-37-16,0 0 1 0,0 0 6 0,2 27 1 15,5 5-13-15,4 5-19 0,3 13-15 16,-1 4-11-16,3 3-17 0,-2-4-5 0,2 1-12 15,-3 2-21-15,0-5-32 0,-3-1-50 16,-4-12-45-16,-1 0-56 0,1-5-55 0,-3-6-58 16,4-9-68-16,-3-4-71 0,-3-1-64 15,7-9-71-15,-5-2-63 0,-3-2-84 0,16-11-58 16,-3-5 72-16,3-8-467 16,-1-5-555-16</inkml:trace>
  <inkml:trace contextRef="#ctx0" brushRef="#br0" timeOffset="17203.7">26175 6749 2926 0,'5'-11'26'15,"-5"3"38"-15,4 3 32 0,-4 5 54 0,0 0 35 16,0 0 33-16,0 0 13 16,0 0 1-16,0 0-6 0,0 0-9 0,2 22-15 0,0-13-16 15,0-2-15-15,-2-7-9 0,4 11-19 16,0-4-16-16,0-2-7 0,-4-5-14 0,9 9-8 16,-9-9-11-16,9 4-5 0,-9-4-16 15,14 0-13-15,-14 0-13 0,18-9-14 0,-6 2-9 16,-1-2-4-16,3-2 1 0,-3-5-2 15,1 1 1-15,0-1 3 0,-3 0 10 16,2 4 11-16,-3-1 12 0,0 4 6 16,-3 1 2-16,-1 0-3 0,-1 4 0 0,-3 4 14 15,11-6 29-15,-11 6 6 0,0 0 10 16,14-1 2-16,-14 1-2 0,0 0 0 0,0 0-9 16,24 5-4-16,-17-3-11 0,-7-2-1 15,18 1-14-15,-18-1-7 0,18 0-8 16,-6-1-5-16,1-3-10 0,-2 1-37 0,5-2-32 15,-3-2-56-15,-1 0-53 0,-1 2-54 16,-2 0-62-16,-1-1-82 0,0 1-100 0,-3 4-96 16,-5 1-138-16,0 0-100 15,0 0 69-15,-3 25-652 0,-12 2-804 0</inkml:trace>
  <inkml:trace contextRef="#ctx0" brushRef="#br0" timeOffset="17752.43">25481 8222 4065 0,'-13'-3'168'0,"4"-1"16"0,2-2 15 0,7 6 26 0,-9-10 31 15,7 3 23 1,2-3-2-16,4 0-24 0,3-4-14 0,5 1-25 0,1-3-22 15,3 2-19-15,1 2-15 0,0 2-17 16,3 0-13-16,-7 3-14 0,-1 2-12 0,4-1-11 16,-5 3-10-16,-1 3-5 0,2-4-9 15,-3 4-4-15,-9 0-8 0,15-4-5 0,-15 4-4 16,13-1-7-16,-7 0 0 0,0-2-5 16,-6 3-3-16,13-7-1 0,-5 0-1 0,2-2 0 15,-1 1-8-15,0-3 1 0,2 1-4 16,-2 3-15-16,0 0-3 0,-2 2 0 15,4 1 0-15,-2-2 0 0,0 1 0 16,1 1 0-16,1 2 0 0,0 1 0 0,1 1 0 16,-1 0 0-16,2-2 0 0,-1 0 0 15,1-1 0-15,3 1 0 0,-3-1 0 0,3-2 0 16,-2-1 0-16,0 0 0 0,3-1 0 16,1-5 0-16,-6 0 0 0,12-5 0 0,-10 1 0 15,2 3 0-15,-5-3 0 0,-1 4 0 16,1-2 0-16,-1 4 0 0,-3 1 0 0,-1 2 0 15,2 1 0-15,-3 1 0 0,1 1 0 16,-6 4 0-16,10-2 0 0,-10 2-4 0,0 0-22 16,20 4-12-16,-20-4-35 15,16 3-37-15,-7-1-43 0,2 0-58 0,3 0-62 16,-1-4-76-16,3 0-76 0,1-3-66 16,-2 0-85-16,2-2-125 0,0-2-3 0,3-1 73 15,-4 1-534-15,2-1-632 0</inkml:trace>
  <inkml:trace contextRef="#ctx0" brushRef="#br0" timeOffset="17928.12">26506 7561 3240 0,'0'-8'55'0,"0"8"41"0,0 0 8 0,0 0 11 0,0-7 1 0,0 7 0 16,8-5-16-16,-3 0-4 15,5 0-16-15,0-2-32 0,3-2-60 0,2 0-77 0,2-4-76 16,4-6-74-16,-1 5-84 15,-4 0-93-15,0 1-102 0,-1 1 44 0,-2 0-183 16,-1 2-152-16</inkml:trace>
  <inkml:trace contextRef="#ctx0" brushRef="#br0" timeOffset="18152.8">26731 7349 1806 0,'0'0'30'0,"0"0"26"0,0 0 21 0,0 0 28 0,0 0 30 16,0 0 39-16,-18 15 35 15,17-8 21-15,-3 3 22 0,-2 6 15 0,3-1 9 16,-5 6 2-16,2 2 8 0,-3 5-3 0,-1 3-3 15,-2 0-13-15,3 0-23 0,-2-2-20 16,-1 1-19-16,-1-2-16 0,2 1-22 16,1-5-16-16,-1 2-13 0,1-5-34 15,0-6-45-15,5-2-39 0,-1-3-55 0,1-2-70 16,-3-1-75-16,4-4-84 0,4-3-66 16,-10 0-51-16,10 0-60 0,0 0-46 0,-11-16-68 15,9 8-46-15,2-4-465 0,6-3-537 16</inkml:trace>
  <inkml:trace contextRef="#ctx0" brushRef="#br0" timeOffset="18335.64">26918 7582 2791 0,'11'1'27'0,"-11"-1"57"16,14-1 48-16,-9-2 25 0,-5 3 30 16,9-5 21-16,-2 1 11 0,-2 1 6 0,1-3-14 15,-2 3-19-15,-4 3-17 0,9-7-20 16,-9 7-14-16,3-5-31 0,-3 5-41 0,0 0-45 15,9-5-44-15,-9 5-49 0,0 0-59 16,0 0-59-16,0 0-52 0,0 0-55 16,0 0-68-16,0 0-93 0,-33 17-103 0,21-6 52 15,-2 0-273-15,-2 1-267 0</inkml:trace>
  <inkml:trace contextRef="#ctx0" brushRef="#br0" timeOffset="21453.99">24996 9638 2620 0,'-14'-9'226'0,"5"2"0"0,3-2-2 0,3 2-1 0,5-6 21 15,1 3 23-15,6-5 5 16,4-3-13-16,9 0-21 0,4 0-30 0,7 7-18 16,1 0-19-16,4 4-22 0,-3 5-16 15,3 4-9-15,0 5-16 0,-4 6-9 0,-4 3-15 16,-3 5-5-16,-6 5-6 0,-10 5-8 15,-3 3-3-15,-8-4 6 0,-6 14 20 0,-10 4 19 16,-11 0 37-16,-2-1 27 0,2-2 26 16,1-4 20-16,4-12 19 0,6-4 12 0,-2-2 21 15,9-7-167-15,2-2-102 16,-2-4 0-16,7-2 0 0,1-1 0 0,1-7 0 16,1 11 0-16,10-8 0 0,0-2 0 0,4 1 0 15,4 0 0-15,0-2 0 0,4 0 0 16,3 0 0-16,1-4 0 0,2 4 0 15,7-8 0-15,3 0 0 0,-3-3 0 0,-4-2 0 16,0-1 0-16,-1-2 0 0,-3-1-111 16,1 0-728-16,-9 0-101 0,-2 2 86 0,-7 1-998 15,-1 4-1279-15</inkml:trace>
  <inkml:trace contextRef="#ctx0" brushRef="#br0" timeOffset="21877.46">25716 9705 4908 0,'2'-11'-69'16,"-1"4"55"-16,1 2 32 0,2 1 36 0,1 0 54 0,-5 4 45 16,0 0 36-16,20 0 28 15,-20 0 7-15,19 8-3 0,-6-1-8 0,-1 2-18 16,3 1-6-16,-2 6-1 0,-1-1-2 16,-3 1 4-16,-1 3 4 0,-2-1 5 0,-4 1-1 15,0 0-20-15,-4 0-9 0,0 0-86 16,-3 1-83-16,4-2 0 0,-1-5 0 0,0-1 0 15,0 0 0-15,2-4 0 0,0-2 0 16,0-6 0-16,0 0 0 0,0 0 0 16,10-17 0-16,5-10 0 0,3 0 0 15,2-3 0-15,8-7 0 0,-3 1 0 0,4 2 0 16,-4 10 0-16,-3 4 0 0,1 2 0 16,-5 7 0-16,-2 2 0 0,2 5 0 0,-5 4 0 15,3 2 0-15,-3 5 0 0,2 2 0 16,0 4 0-16,1 3 0 0,-5-1 0 0,3 11 0 15,0 1 0-15,-2-4 0 0,-2 1 0 16,-3-5 0-16,-1-3 0 0,-1 2 0 0,2-3 0 16,-5-2 0-16,-1-6 0 0,3 4 0 15,0 0 0-15,-1-4 0 0,-1-1 0 0,2-1 0 16,-4-5 0-16,4 5-246 16,-4-5-548-16,0 0-121 0,0 0 78 0,0 0 93 15,0 0-839-15,0 0-1025 0</inkml:trace>
  <inkml:trace contextRef="#ctx0" brushRef="#br0" timeOffset="22535.79">27420 9281 4346 0,'8'-12'-32'0,"2"3"42"16,-5-4 29-16,3 4 37 0,0 3 47 16,-4-4 41-16,-1 6 23 0,1-1 5 0,-4 5-12 15,6-6-3-15,-6 6 23 0,0 0 24 0,0 0 11 16,-10 25 12-16,-4 3 2 16,-4 0 6-16,-13 12 6 0,1 3 2 0,-6-1 5 15,-1 3-1-15,3-4-9 0,0-3-256 0,7-6-2 16,8-6 0-16,2-4 0 0,6-6 0 15,3-3 0-15,4-1 0 0,4-3 0 16,4 0 0-16,7 1 0 0,7-2 0 0,2 1 0 16,14-1 0-16,2 1 0 0,3-1 0 15,1-5 0-15,-2 2 0 0,-8-4 0 0,-5 1 0 16,-2-2 0-16,-2 0 0 0,-6 1 0 16,0-1 0-16,-3 3 0 0,-1-2 0 0,0-1-298 15,-11 0-115-15,7 3-45 0,-7-3-45 16,0 0-73-16,0 0-157 0,-12 13-5 15,3-6 84-15,-2 0-645 0,-1-1-756 0</inkml:trace>
  <inkml:trace contextRef="#ctx0" brushRef="#br0" timeOffset="23503.78">28447 9142 3555 0,'4'-6'-35'0,"0"1"20"0,-1 1 19 0,3-3 9 15,0 0 35-15,2 0 42 0,-3 2 21 16,5-3 21-16,-3-1 7 0,1 2 3 0,2 0 1 15,-5-1-3-15,1 1 13 0,2 2 4 16,-4-2 10-16,-1 0 5 0,1 0-8 0,-4 2-13 16,0 5-9-16,-4-12-18 0,-3 7-11 15,-5 1-2-15,-6 2-7 0,-9 8 14 0,-11 4 9 16,-14 11 19-16,-1 5 21 0,1 3 18 16,3 3 14-16,4 4 7 0,11 2 6 15,7-2 9-15,15-3 9 0,4 1 11 16,8-5-127-16,6 4-114 0,8-4 0 0,4 0 0 15,3-2 0-15,3-2 0 0,5-4 0 16,0 0 0-16,-1-4 0 0,3-1 0 0,-3-3 0 16,5-3 0-16,-8-3 0 0,-2-1 0 15,2-1 0-15,-9-3 0 0,4 1 0 0,-7-1 0 16,2-2-242-16,-4-2-463 0,0 0-217 16,0-1 73-16,-2-2 92 0,-2 1-847 15,4-1-1044-15</inkml:trace>
  <inkml:trace contextRef="#ctx0" brushRef="#br0" timeOffset="23708.43">28613 9483 4492 0,'-2'-7'135'0,"0"1"52"0,2 6 42 16,-4-12 44-16,3 5 50 0,1 7 44 15,0-12 24-15,0 12-23 0,1-10-26 0,-1 10-34 16,2-11-36-16,-2 11-23 0,2-8-22 15,-2 8-199-15,4-7-28 0,-4 7 0 16,2-3 0-16,-2 3 0 0,0 0 0 0,0 0-313 16,0 0-233-16,0 0-215 0,12 11-107 15,-12-11 89-15,3 11-896 0,-1-4-1110 0</inkml:trace>
  <inkml:trace contextRef="#ctx0" brushRef="#br0" timeOffset="24144.22">29131 9322 4758 0,'-11'-15'135'16,"3"7"51"-16,0 1 25 0,5 0 25 0,-1 1 18 16,0 3 14-16,4 3-4 0,0 0-23 0,0 0-11 15,0 0-12-15,0 0-12 0,0 0-19 16,36 12-16-16,-21-1-20 0,1 0-13 0,-3 3-10 15,0 1-8-15,-1 1-31 0,-3 0-89 16,-6-1 0-16,4 2 0 0,-5 0 0 16,-2-1 0-16,-2-3 0 0,2-1 0 0,0-1 0 15,0-3 0-15,0-8 0 0,2 5 0 16,-2-5 0-16,0 0 0 0,0 0 0 0,15-25 0 16,-8 14 0-16,3-2 0 0,-1 2 0 15,1 1 0-15,0 0 0 0,-1 3 0 16,-2-1 0-16,5 4 0 0,-1 2 0 0,2 2 0 15,-13 0 0-15,29 6 0 0,-13 2 0 16,0 0 0-16,4 3 0 0,5 6 0 16,-9-4 0-16,2 0 0 0,-5 1 0 0,1-1 0 15,-1-1 0-15,-1-1 0 0,-3-2 0 16,-2 2 0-16,2-2 0 0,-2-3 0 16,-3-1-597-16,-1-3-203 0,-3-2-92 0,0 0 85 15,0 0-926-15,0 0-1165 0</inkml:trace>
  <inkml:trace contextRef="#ctx0" brushRef="#br0" timeOffset="24429.08">29653 9003 5014 0,'2'-31'-25'15,"0"8"63"-15,-2 0 46 0,3 8 46 0,-1-2 40 16,2 3 49-16,0 2 14 0,2 4 9 16,1 2 18-16,5 5 18 0,-12 1 16 0,24 12 20 15,-11 3 10-15,3 9-9 0,-5 7-14 16,-1 3-301-16,-4 2 0 0,-4 1 0 0,0-2 0 15,-4-6 0-15,2-3 0 0,0-5 0 16,2 1 0-16,-1-2 0 0,3-2 0 0,0-3 0 16,1-1 0-16,7 0 0 0,1-4 0 15,7-4 0-15,-2 0 0 0,7-3 0 0,2-3 0 16,0 2 0-16,0-2 0 16,-1-2 0-16,3 2 0 0,-5-3 0 0,3 1 0 15,-6 0 0-15,-2-1 0 0,2 0-193 16,-6-1-823-16,0 1 105 0,-1 2-1154 0,-7-2-1477 15</inkml:trace>
  <inkml:trace contextRef="#ctx0" brushRef="#br0" timeOffset="24867.51">27386 10340 5502 0,'-56'3'-190'0,"6"-3"30"0,-15 3 33 0,-1 4 43 0,-6-2 29 16,6 4 39-16,3-1 42 0,8-1 42 16,15-3 46-16,11-1 39 0,12-2 3 0,11-1-5 15,6 0-12-15,45-10-17 0,23 0-7 16,46-7-12-16,27-4-10 0,67-10-12 16,12 3-7-16,10 4-13 15,1-2-12-15,8 0-8 0,-1-2-14 0,-2 3-21 0,-16 2-12 16,-53 8-12-16,-7-4 0 0,-8 0-6 0,-12 0 2 15,-16-2 6-15,-18 8-3 0,-34 5 3 16,-13-3 0-16,-17 2-11 0,-14 4-28 0,-9-1-36 16,-8 3-53-16,-11-3-57 0,0 6-68 15,0 0-72-15,-32-7-99 0,3 5-157 0,-10 6-44 16,-6 1 77-16,-15 2-431 0,-4 3-470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18:01.752"/>
    </inkml:context>
    <inkml:brush xml:id="br0">
      <inkml:brushProperty name="width" value="0.05292" units="cm"/>
      <inkml:brushProperty name="height" value="0.05292" units="cm"/>
      <inkml:brushProperty name="color" value="#FF0000"/>
    </inkml:brush>
  </inkml:definitions>
  <inkml:trace contextRef="#ctx0" brushRef="#br0">25305 2025 2617 0,'7'-2'339'16,"-7"2"-86"-16,7-3-18 0,-7 3 1 16,0 0 1-16,0 0 4 0,0 0-5 0,0 0-6 15,0 0 12-15,0 0 0 0,0 0 10 16,0 0 3-16,0 0-6 0,0 0-12 16,0 0-8-16,0 0-17 0,0 0-12 0,0 0-15 15,0 0-17-15,0 0-12 0,0 0-8 16,0 0-5-16,0 0-8 0,0 0-12 0,0 0-14 15,0 0-13-15,0 0-8 0,-16-18-11 16,2 15-56-16,3 0-21 0,-7-1 0 16,2 3 0-16,-2 1 0 0,-3 1 0 15,-3 5 0-15,-10 5 0 0,-3 5 0 16,-7 7 0-16,6 0 0 0,0 9 0 0,3 3 0 16,7 1 0-16,4 2 0 0,8-6 0 15,7-1 0-15,3-4 0 0,8-2 0 0,5 5 0 16,6-2 0-16,10-3 0 0,2-2 0 15,2-4 0-15,7-2 0 0,2-4 0 0,0-2 0 16,-1-2 0-16,-7-5 0 0,-5 0 0 16,-1-2 0-16,-4-2 0 0,-2 0 0 15,0 0 0-15,-4-2 0 0,1 0 0 16,-13 2 0-16,20-2 0 0,-20 2 0 0,16-1 0 16,-16 1 0-16,12 0 0 0,-12 0 0 0,0 0 0 15,12 3 0-15,-12-3 0 16,0 0-644-16,-2 11-210 0,2-11-66 0,-10 12 69 0,7-7-823 15,-2 2-1110-15</inkml:trace>
  <inkml:trace contextRef="#ctx0" brushRef="#br0" timeOffset="717.15">25994 1941 4443 0,'0'0'-106'0,"-2"-13"52"0,2 13 71 16,0 0 53-16,0-8 49 0,0 8 34 0,0 0 14 15,0 0 4-15,-2-8-13 16,2 8-4-16,0 0 19 0,0 0 38 0,-11 20 11 15,3-6 0-15,-2 4 2 0,-1 10-1 16,1-6-5-16,5-5-17 0,-1 1-14 16,2 0-8-16,4-2-4 0,2-1 0 0,4 1-6 15,-3-2-1-15,5-4-16 0,2 0-152 16,3-3 0-16,1-2 0 0,-1-3 0 16,2-4 0-16,2-1 0 0,1-2 0 0,-4-2 0 15,4-2 0-15,-5-2 0 0,1-4 0 16,-3 0 0-16,-2-2 0 0,-5-1 0 0,-1-2 0 15,-3 0 0-15,0 2 0 0,-1-1 0 16,-3 4 0-16,-2 2 0 0,3 2 0 16,-7 2 0-16,0 4 0 0,1 2 0 15,-2 3-355-15,-5 0-48 0,3 3-43 0,1 4-34 16,-1 0-39-16,2 0-44 0,3 2-50 16,2-3-26-16,3-1 44 0,3-5-622 0,2 7-680 15</inkml:trace>
  <inkml:trace contextRef="#ctx0" brushRef="#br0" timeOffset="970.27">26005 1987 3074 0,'0'0'-113'16,"12"4"69"-16,-12-4 49 0,15 3 42 15,-7 1 44-15,1 0 69 0,-1 3 47 0,3 2 32 16,-1 3 22-16,5 3 17 0,0 11 1 16,0 1 20-16,3 3 13 0,-4 4 12 0,0 2-15 15,5 5-23-15,-7-9-22 0,-3 4-14 16,-2-1-9-16,2 1-8 0,-6 0-3 16,-1-7-1-16,-2-3-14 0,0 0 6 15,-2-2 6-15,-6 6-160 0,-1 1-67 0,0-8 0 16,-2-5 0-16,0 0 0 0,-2-3 0 15,-2-1 0-15,0-2 0 0,-4-2 0 16,-3-2 0-16,2-4 0 0,1-2 0 0,-5-2 0 16,6-2 0-16,-7-1 0 0,2-2 0 15,2-2 0-15,2 0 0 0,0 0 0 0,4 2 0 16,-1 0 0-16,5-1-266 0,2 0-466 16,3-5-214-16,4 1 63 0,5-2 81 0,8-7-750 15,5-9-994-15</inkml:trace>
  <inkml:trace contextRef="#ctx0" brushRef="#br0" timeOffset="1251.44">26598 1685 4541 0,'-10'-3'21'15,"10"3"56"-15,0 0 62 0,-27 17 53 16,18-3 51-16,-4 10 24 0,1 3 5 0,1 5-23 15,1 3-23-15,7-1-17 0,0 4-21 16,6-2-11-16,0 0-21 0,3-2-14 16,1 2-18-16,3-3-12 0,2-4-35 15,-3-6-39-15,-4-5-64 0,6-2-73 0,-4-3-66 16,2-1-78-16,-1-5-73 0,2 0-74 16,1-4-81-16,-4-3-107 0,-7 0-127 0,18-7 1 15,-11 1-573-15,2-5-735 0</inkml:trace>
  <inkml:trace contextRef="#ctx0" brushRef="#br0" timeOffset="1482.06">26750 1846 3597 0,'0'0'64'0,"0"-10"61"0,0 10 47 16,0 0 35-16,4-9 35 0,-4 9 16 16,6-4 1-16,-6 4 3 0,12-2-12 0,-12 2-5 15,24 4-10-15,-5 2-16 0,-1 4-4 16,0 4-11-16,3 3-16 0,1 6-13 0,-4-3-15 15,-3 4-13-15,1-1-15 0,-7-2-7 16,-2-2-11-16,1 0-9 0,0-2-11 16,-3 2-7-16,3-3-10 0,-5-2-8 0,-1-1-7 15,3-1-10-15,-1-1-34 0,-3-3-47 16,-1-1-81-16,2 0-80 0,-2-2-85 0,0-5-91 16,0 7-94-16,0-7-100 15,0 0-146-15,0 0-100 0,0 0 65 0,0 0-591 16,0 0-788-16</inkml:trace>
  <inkml:trace contextRef="#ctx0" brushRef="#br0" timeOffset="1778.72">27076 1550 3977 0,'1'-16'108'0,"3"3"29"16,3 4 36-16,2 0 29 0,2 6 31 15,3 1 17-15,0 2 18 0,10 4 10 16,8 6 3-16,0 5-16 0,4 13-12 0,-2 5-15 16,-1 4-12-16,-5 2-12 15,-3 5-16-15,-5 2-17 0,-4 0-15 0,-5-7-4 16,-2 11-13-16,-5-6-15 0,-3 3-36 16,-4-2-98-16,-7 5 0 0,4-10 0 0,-1-2 0 15,-5-3 0-15,5-3 0 0,-1-1 0 16,-3-4 0-16,3-6-44 0,0-2-348 0,1 0-98 15,-3-4-125-15,-1 1-174 0,3-3-51 16,1 0 83-16,1-5-693 0,2 0-900 16</inkml:trace>
  <inkml:trace contextRef="#ctx0" brushRef="#br0" timeOffset="2280.71">26966 2001 4157 0,'1'-14'-50'0,"1"7"64"0,-2 7 46 0,6-12 61 0,-4 7 46 0,-2 5 35 0,5-10 7 16,-5 10-8-16,8-5-13 0,-8 5-6 16,15-4-8-16,-4 4-13 0,7 5-14 15,0 1-13-15,6 2-15 0,2 7-7 16,5 5-17-16,-4 0-20 0,-1 2-6 0,-1 1-14 16,-3 1-1-16,0-4-11 0,-8-1-28 15,-1-4-31-15,-4 1-39 0,-6-3-47 0,3 3-68 16,-3-4-71-16,-1-2-81 0,0 2-88 15,-1-2-119-15,-2-5-195 0,1 1 50 16,0-6 68-16,5 12-365 0,-5-12-449 0</inkml:trace>
  <inkml:trace contextRef="#ctx0" brushRef="#br0" timeOffset="2966.88">28717 1762 2701 0,'3'-6'28'0,"1"1"31"0,-4 5 40 0,3-13 51 16,-1 8 39-16,-2 5 26 0,4-7 25 0,-4 7 10 15,4-6 2-15,-4 6-2 0,5-7-3 16,-5 7 3-16,0 0-2 0,2-7-11 16,-2 7-14-16,0 0-17 0,0 0 3 0,0 0 28 15,0 0 39-15,-17 27 13 0,0-6-5 16,-4 5 13-16,-9 4 27 0,-9 2-11 15,-1 2-195-15,3-3-118 0,-1-5 0 0,3 3 0 16,7-8 0-16,3 0 0 0,2-4 0 16,5 0 0-16,3-3 0 0,4-3 0 15,3-3 0-15,1 2 0 0,-1-3 0 16,5 3 0-16,-1 1 0 0,4-5 0 0,4 5 0 16,1-3 0-16,8-1 0 0,8 2 0 15,13-2 0-15,8 0 0 0,2-4 0 0,2 0 0 16,-6 1 0-16,2-4 0 0,-8 2 0 15,-5-2 0-15,-8 1 0 0,-3 2 0 0,2-2 0 16,-7 0 0-16,1 1 0 0,-3 0 0 16,-1-2 0-16,-10 0 0 0,15 3 0 0,-15-3 0 15,14 2 0-15,-14-2 0 0,11-2 0 16,-11 2 0-16,0 0 0 0,0 0-8 16,5-5-1062-16,-5 5 85 0,0 0-1099 15,0 0-1496-15</inkml:trace>
  <inkml:trace contextRef="#ctx0" brushRef="#br0" timeOffset="3515.36">29603 1876 5284 0,'0'-9'-181'0,"2"2"66"0,-2 7 60 0,-2-12 68 0,2 12 65 15,2-9 56-15,-2 9 45 0,0 0 9 16,2-8-6-16,-2 8-1 0,0 0 32 16,0 0 35-16,0 0 18 0,-2 29 3 15,-2-6 7-15,1 1 18 0,-3 10-8 16,-1 0-13-16,-4 5-95 0,4 1-178 0,0-4 0 16,1-1 0-16,0-3 0 0,0-7 0 15,2-4 0-15,1-4 0 0,1-4 0 0,0 0 0 16,0-1 0-16,0-3 0 0,1-1 0 15,-1-1 0-15,2-7 0 0,0 0 0 0,0 0 0 16,0 0 0-16,0 0 0 0,-4-29 0 16,10-4 0-16,6-3 0 0,4-14 0 15,4-3 0-15,5-5 0 0,-2-2 0 0,6 2 0 16,0 5 0-16,-1 4 0 16,-4 6 0-16,-1 9 0 0,-1 9 0 0,-6 4 0 0,2 4 0 15,-3 7 0-15,-1 5 0 16,-3-1 0-16,1 3 0 0,1 5-225 0,-4 3-494 15,1 0-194-15,-3 4 18 0,1 4 76 16,-5 1-752-16,-3 5-1014 0</inkml:trace>
  <inkml:trace contextRef="#ctx0" brushRef="#br0" timeOffset="3702.34">29456 2071 4655 0,'-16'2'95'0,"5"0"58"16,-2-1 58-16,13-1 49 0,0 0 19 15,-16 0-8-15,16 0-17 0,0 0-22 16,0 0-28-16,0 0-25 0,0 0-14 0,0 0-62 16,63-11-105-16,-20 10-124 0,5-3-129 15,3 3-136-15,8-2-193 0,4-1-246 0,-2 0 69 16,-2-2 92-16,-4-3-502 0,1-1-637 16</inkml:trace>
  <inkml:trace contextRef="#ctx0" brushRef="#br0" timeOffset="4301.2">30371 1607 3457 0,'-11'-8'142'0,"0"6"47"0,11 2 41 16,-22 6 55-16,7-1 44 0,-10 11 54 16,1 6 10-16,1 3 2 0,-6 12-1 15,2 0-21-15,4 3-46 0,6-6-31 0,5 2-26 16,1 0-27-16,8 3-20 0,1-3-9 15,0-4-166-15,2 3-48 0,2-5 0 0,1-6 0 16,3-1 0-16,1-1 0 0,0 1 0 16,-2-6 0-16,3-3 0 0,-3-4 0 0,1 0 0 15,0-3-139-15,2-1-171 0,-1-5-13 16,1-1-2-16,-8 0 16 0,23-12 30 16,-9 3 32-16,6-10 33 0,-1-6 36 0,3 0 36 15,-4-2 55-15,1 7 51 0,-4 2 61 16,-3 7 48-16,-3 1 42 0,-1-1 47 15,-1 5 25-15,1-1 18 0,-2 3 25 16,1 1 21-16,-7 3 16 0,18-3 7 0,-18 3-1 16,17 6-4-16,-7-2-21 0,-3 3-238 15,2-1-10-15,1 3 0 0,-2-2 0 16,-3 3 0-16,1-2 0 0,1 1 0 0,-3 0 0 16,3 0 0-16,-6-1 0 0,1-1 0 15,0-1 0-15,-2-6 0 0,4 15 0 16,-4-9 0-16,0-6 0 0,4 6 0 15,-4-6 0-15,0 0 0 0,0 0 0 0,0 0 0 0,24-27 0 16,-3 10 0-16,4-6 0 0,-2 2 0 16,0 4 0-16,-6 5 0 0,0 1 0 15,-4 4 0-15,-1 2 0 0,1 2 0 16,-2 3 0-16,-11 0 0 0,19 2 0 0,-8 3 0 16,2-1 0-16,-6 6 0 0,0 0 0 15,4 2 0-15,-6-2 0 0,2 1 0 16,-1-1 0-16,-1 2 0 0,0 1 0 0,-1-6 0 15,0 3 0-15,-3 0 0 0,5-3-52 16,-2 0-589-16,-3-4-80 0,-1-3-132 0,0 0 3 16,0 0 73-16,0 0-684 0,20-17-911 15</inkml:trace>
  <inkml:trace contextRef="#ctx0" brushRef="#br0" timeOffset="4516.87">31095 1646 3965 0,'7'-12'-7'0,"1"3"68"0,-3 6 50 0,-5 3 92 0,0 0 76 0,18 24 70 15,-13-6 53-15,1 7 49 0,0 7 8 16,0 5-30-16,-2 0 2 0,-8 1-33 0,6 1-24 16,-4 1-88-16,2 3-286 0,-6 0 0 15,-2 8 0-15,-3 0 0 0,-1-5 0 0,-3 3 0 16,0-7 0-16,0-8 0 0,-1 1 0 16,-1-3 0-16,2-4 0 0,-2-2 0 0,0-4 0 15,4-6-210-15,2-5-612 0,-3 0-145 16,3-3 81-16,0-1-919 0,2-4-1232 15</inkml:trace>
  <inkml:trace contextRef="#ctx0" brushRef="#br0" timeOffset="7085.35">29051 3859 4702 0,'0'-11'-85'0,"0"-3"70"0,0 2 36 0,0 2 58 0,0-4 63 16,1 2 61-16,1 0 66 0,0 1 36 16,1 3 10-16,-1 1-14 0,-2 7-30 0,4-9-18 15,-4 9 27-15,0 0 32 0,9 29 11 16,-6 6-15-16,-3 4-101 0,2 4-207 16,-2 6 0-16,-2 10 0 0,2-2 0 15,-1-1 0-15,-3-2 0 0,2-10 0 16,-3-2 0-16,1-3 0 0,-5-3 0 0,2-4 0 15,2-6 0-15,-3-6 0 0,3-2 0 16,-4-4 0-16,2-3 0 0,1-1 0 0,-1-6 0 16,0 0 0-16,7-4 0 0,0 0 0 15,0 0 0-15,-7-14-325 0,9 3-407 0,3-4-159 16,6-2 18-16,3-9 91 0,10-1-778 16,-3 1-1004-16</inkml:trace>
  <inkml:trace contextRef="#ctx0" brushRef="#br0" timeOffset="7315.61">29331 3946 4567 0,'-2'-11'49'0,"0"2"52"16,2 2 63-16,0 7 67 0,0-8 60 0,0 8 26 15,0 0 14-15,0-11 1 0,0 11-13 16,2-7-18-16,-2 7-19 0,0 0-20 0,8-8-19 16,-8 8-21-16,0 0-43 0,6-6-179 15,-6 6 0-15,0 0 0 0,5-6 0 0,-5 6 0 16,0 0 0-16,0 0 0 0,0 0 0 15,0 0 0-15,0 0 0 0,4-7 0 16,-4 7 0-16,0 0 0 0,0 0 0 0,0 0-236 16,0 0-312-16,0 0-119 0,0 0-178 15,-27 11 7-15,18-3 84 0,-5 2-710 16,3-1-911-16</inkml:trace>
  <inkml:trace contextRef="#ctx0" brushRef="#br0" timeOffset="7636.36">29373 4046 4208 0,'0'0'89'0,"-2"-8"31"0,2 8 35 15,0 0 47-15,0 0 47 0,-3-14 39 16,3 14 19-16,0 0 13 0,-2-7-4 16,2 7-9-16,0 0-14 0,0 0-4 15,0 0 22-15,0 0 18 0,0 0-8 0,7 35-234 16,-5-12-87-16,0 1 0 0,1 12 0 15,-3 2 0-15,0 0 0 0,0 0 0 0,-1-2 0 16,-1 2 0-16,-2-2 0 0,0-8 0 16,1-4 0-16,-2 0 0 0,1-3 0 0,2-4 0 15,-1 1 0-15,-1-5 0 0,0-3 0 16,4-1 0-16,-1-2 0 0,-3-2 0 0,4-5 0 16,0 0 0-16,0 0 0 0,0 0 0 15,0 0 0-15,-10-19-196 0,10 5-638 16,0-4-122-16,2-5 85 0,-1-13-943 15,6 2-1242-15</inkml:trace>
  <inkml:trace contextRef="#ctx0" brushRef="#br0" timeOffset="7789.85">29466 3877 4884 0,'0'-16'-36'0,"0"1"58"16,-1 4 51-16,1 5 49 0,-2-3 33 15,2 9 26-15,0-12 0 0,0 12-8 0,-2-10-10 16,2 10-28-16,-2-7-25 0,2 7-53 15,0 0-66-15,-3-9-74 0,3 9-87 0,0 0-102 16,0 0-114-16,0 0-149 0,5 28-172 16,-3-15 51-16,-4 5-501 0,-3 4-624 0</inkml:trace>
  <inkml:trace contextRef="#ctx0" brushRef="#br0" timeOffset="8318.7">29495 4135 3556 0,'0'0'212'0,"0"0"29"0,0 0 27 0,0 0 31 16,0 0 6-16,13 2 35 0,-13-2 33 0,4 11 15 16,-3-1-5-16,3 1-14 0,1 5-21 15,-1 1-27-15,-3 2-30 0,-1 0-24 0,2 5-37 16,0 0-230-16,-2 0 0 0,-4 0 0 16,3 0 0-16,-3-3 0 0,-1 0 0 15,1-5 0-15,1 0 0 0,1-4 0 16,0 0 0-16,2-6 0 0,-2 1 0 0,2-7 0 15,0 0 0-15,0 0 0 0,0 0 0 16,23-16 0-16,-2-8 0 0,2-4 0 0,5-3 0 16,-5 7 0-16,1 2 0 0,-4 3 0 15,-4 5 0-15,-5 6 0 0,-2-1 0 16,-3 6 0-16,4 1 0 0,-10 2 0 0,0 0 0 16,0 0 0-16,26 9 0 0,-20-4 0 15,-2 2 0-15,-1 1 0 0,3 1 0 0,-1-2 0 16,-4 0 0-16,3 1 0 15,0-2 0-15,-4-6 0 0,3 11 0 0,1-7 0 16,-4-4 0-16,6 7 0 0,-6-7 0 16,8 3 0-16,-8-3 0 0,17-9 0 0,-3 1 0 15,8-9 0-15,-1-2 0 0,4 2 0 16,-7 5 0-16,0 1 0 0,-5 3 0 0,1 3 0 16,-5-1 0-16,0 5 0 0,-1 1 0 15,-8 0 0-15,17 7 0 0,-10 0 0 0,2 4 0 16,-4 1 0-16,3 0 0 0,-5 6 0 15,6-2 0-15,-2 4 0 0,-1-5 0 16,-1 0 0-16,1 2 0 0,-3-3 0 16,4-2 0-16,-2-2 0 0,-1 3 0 0,0-5 0 15,0 0 0-15,-4-3-737 0,1 3-237 16,-1-8 76-16,6 8 97 0,-6-8-825 16,3 9-1065-16</inkml:trace>
  <inkml:trace contextRef="#ctx0" brushRef="#br0" timeOffset="8955.93">29416 5049 4851 0,'-14'-3'109'0,"2"-1"43"0,2 3 56 0,10 1 79 16,-12-5 41-16,12 5 19 15,-13-5-5-15,13 5-23 0,0 0-26 0,-5-6-31 16,5 6-25-16,0 0-23 0,0 0-11 16,0 0-164-16,36 2-39 0,-17 5 0 0,10 5 0 15,2 3 0-15,-3 4 0 0,-1 0 0 16,-1 3 0-16,-3 0 0 0,-6 5 0 0,-2-4 0 15,-6 1 0-15,0-5 0 0,-7-2 0 16,-1 1 0-16,-1 0 0 0,-3 0 0 0,-1-3 0 16,-2-1 0-16,2-2 0 15,-2-4 0-15,5-1 0 0,1-7 0 0,-6 5 0 16,6-5 0-16,0 0 0 0,0 0 0 16,17-39 0-16,-2 15 0 0,5 1 0 0,-4 8 0 15,0 1 0-15,-1 3 0 0,-1 4 0 16,-3 1 0-16,-2 5 0 0,3 1 0 15,-12 0 0-15,24 4 0 0,-10 2 0 0,-1 3 0 16,3-3 0-16,-4 3 0 0,1 2 0 16,-2-2 0-16,0 2 0 0,-1-1 0 0,1-1 0 15,-2 1 0-15,1-1-171 0,0-1-343 16,-5-2-91-16,2-2-138 0,0 1-112 0,-1-3 81 16,-6-2-766-16,7 7-985 0</inkml:trace>
  <inkml:trace contextRef="#ctx0" brushRef="#br0" timeOffset="9155.57">30131 5274 4723 0,'0'0'263'15,"0"0"53"-15,0 0 26 0,-6-10 19 0,6 10 7 16,0 0-21-16,0 0-22 0,0 0-24 16,0 0-30-16,0 0-30 0,0 0-27 0,38 9-95 15,-21-8-119-15,7 3 0 0,-2-3 0 16,-1 1-122-16,4-1-184 0,-6 1-102 15,2 0-93-15,-2-1-89 0,-4-1-114 16,-1-1-92-16,-5 1 77 0,-9 0-657 0,17-2-829 16</inkml:trace>
  <inkml:trace contextRef="#ctx0" brushRef="#br0" timeOffset="9568.41">30312 5192 3998 0,'-11'-6'130'16,"1"2"34"-16,2 1 37 0,8 3 43 15,-11-6 46-15,11 6 21 0,-6-5 7 0,6 5-12 16,0 0-17-16,-5-7-21 0,5 7-18 16,0 0-13-16,0 0-13 0,0 0-16 15,0 0-22-15,30 0-15 0,-30 0-17 16,22 12-15-16,-9-4-36 0,-1 4-103 0,4 2 0 15,-5 2 0-15,2-1 0 0,-3 2 0 16,1 2 0-16,3 5 0 0,-3-2 0 0,-1-3 0 16,-3 2 0-16,-1-2 0 0,0-4 0 15,-2 2 0-15,-1-1 0 0,1-1 0 0,-4-2 0 16,0 2 0-16,-4 0 0 0,-3 0 0 16,0 2 0-16,-13 6 0 0,1 1 0 15,-3-6 0-15,-3 0 0 0,-2-2 0 16,0-3 0-16,4-1 0 0,3-3 0 0,-2-5 0 15,5 2 0-15,-2-1 0 0,6-2 0 16,0 1 0-16,-1-3 0 0,3-1 0 16,0 2 0-16,11-2 0 0,-20 0 0 0,20 0 0 15,-15 0-321-15,15 0-307 0,-8-5-135 16,4 2-119-16,4 3 81 0,0 0-830 16,9-13-1070-16</inkml:trace>
  <inkml:trace contextRef="#ctx0" brushRef="#br0" timeOffset="10274.25">30780 5410 4441 0,'-2'-14'0'0,"2"7"33"16,0 7 31-16,-4-12 25 0,4 12 30 16,-1-9 24-16,1 9 16 0,-2-8 2 15,2 8-3-15,0 0-5 0,0 0-2 0,7-7 13 16,-7 7 16-16,14-3 4 0,-14 3 0 16,23 3-4-16,-23-3-4 0,31 5-7 15,-15-3-13-15,5-1-11 0,3 3-13 16,1-4-15-16,2 2-13 0,0-2-7 0,2 1-13 15,-6-1-6-15,0 0-8 0,3-1-9 16,-1-3-3-16,-4 2-1 0,-2-1 0 0,0 1 4 16,0 0-55-16,-2-2-6 0,-3 3 0 15,-1 0 0-15,-13 1 0 0,19-2 0 0,-12 1 0 16,-7 1 0-16,0 0 0 16,16-4 0-16,-16 4 0 0,0 0 0 0,4-5 0 15,-4 5 0-15,0 0 0 0,-16-12 0 16,16 12 0-16,-17-9 0 0,9 3 0 15,-3 2 0-15,2-1 0 0,-1 0 0 0,-1-1 0 16,1 4 0-16,-2-1 0 0,3 0 0 16,-4 1 0-16,13 2 0 0,-27 0 0 0,8 2 0 15,-4 3 0-15,-1 0 0 0,-8 6 0 16,-5 0 0-16,-1 3 0 0,-12 7 0 0,1 3 0 16,1-2 0-16,1 4 0 0,0-2 0 15,4-2 0-15,2 2 0 0,0-1 0 16,9-7 0-16,1 0 0 0,2-2 0 15,4-3 0-15,9-3 0 0,0-4 0 0,1 2 0 0,6-3 0 16,-1-3 0-16,10 0 0 16,0 0 0-16,-20-7 0 0,18 1 0 0,4-5 0 15,1-4 0-15,8-5 0 0,7-3 0 16,2-4 0-16,5 2 0 0,2 2 0 0,0 2 0 16,0 4 0-16,-1 1 0 0,-2 1 0 15,-2 4 0-15,-7 5 0 0,-2 1 0 0,-2-1 0 16,1 5 0-16,-4-3-86 0,1 3-447 15,-9 1-107-15,14 0-179 0,-14 0-32 16,11-2 92-16,-11 2-773 0,0 0-975 0</inkml:trace>
  <inkml:trace contextRef="#ctx0" brushRef="#br0" timeOffset="10882.74">31637 4114 4209 0,'6'-8'-18'0,"0"1"55"0,-4-3 42 0,4 0 46 15,-1 1 49-15,1 1 48 0,-3-2 51 16,6 1 23-16,-4 0 7 0,1 1-1 0,-2 3-14 15,-4 5-23-15,5-10-25 16,-5 10-24-16,0 0-7 0,0 0 9 0,14 21 4 16,-10 2-16-16,-1 11-11 0,-3 6-65 15,2 0-130-15,-2 0 0 0,0 1 0 0,-2-1 0 16,2-4 0-16,-1-7 0 0,-3-7 0 16,2-3 0-16,2-2 0 0,-2 1 0 0,0-7 0 15,0 2 0-15,2-5 0 0,-1-2 0 16,1-6 0-16,-3 10 0 0,3-10 0 15,0 0 0-15,0 0 0 0,0 0 0 0,0-30 0 16,4 10 0-16,6-11 0 0,-1-5 0 16,7-9 0-16,2-5 0 0,3-1 0 0,2-2 0 15,2 3 0-15,-1 5 0 16,-1 6 0-16,-3 12 0 0,-2 3 0 0,-4 7 0 16,-1 2 0-16,1 7 0 0,1 4 0 15,-4 0-451-15,3 5-152 0,-3 2-141 0,-1 1-151 16,-4 4 89-16,-5 2-790 0,-1 0-1036 15</inkml:trace>
  <inkml:trace contextRef="#ctx0" brushRef="#br0" timeOffset="11045.73">31721 4317 4466 0,'-21'4'60'0,"6"-2"41"16,1-2 39-16,5 0 45 0,9 0 39 0,0 0 11 15,-23-4-7-15,23 4-23 0,-7-3-23 16,7 3-21-16,0 0-39 0,0 0-63 15,0 0-86-15,36-13-105 0,-15 12-122 16,4-5-141-16,11 2-165 0,4-2-184 0,-4-2 58 16,3 1-528-16,4-3-678 0</inkml:trace>
  <inkml:trace contextRef="#ctx0" brushRef="#br0" timeOffset="11592.7">32302 3911 3611 0,'-3'-18'83'0,"-3"5"35"15,0 2 36-15,2 5 36 0,0 0 36 0,4 6 29 16,-13 0 39-16,13 0 20 0,-17 11 7 0,4 3 3 16,1 3-15-16,-3 12-24 0,-1 5-15 15,7 4-25-15,-6 7-25 0,5-6-22 16,3 2-19-16,0-2-21 0,-2-1-26 16,4 2-49-16,-1-4-59 0,1 0-73 0,1-9-85 15,0-4-65-15,0-1-54 0,4-5-41 16,-4-3-32-16,2 0-40 0,0-3-23 15,2-1-14-15,0-4 1 0,0-6 17 0,2 5 14 16,-2-5 42-16,0 0 53 0,0 0 65 16,19-15 53-16,-8 2 63 0,2-4 54 0,-1-6 55 15,4-2 44-15,-3 7 45 0,-4 3 45 16,1 6 36-16,-2-2 30 0,-1 5 21 0,-1-3 18 16,-2 3 20-16,-4 6 19 15,11-3 4-15,-11 3-1 0,0 0-6 0,12 12-16 16,-11-5-20-16,-1 2-25 0,0 1-26 15,0 0-19-15,0 2-20 0,-1-1-16 0,1 0-18 16,-2 1-9-16,0-3-20 0,0 0-22 16,2-1-18-16,-2 1-19 0,0-2-19 0,2-7-19 15,-2 12-18-15,2-12-25 0,0 0-21 16,0 0-15-16,0 0-3 0,0 0 0 16,27-19 10-16,-5 2 5 0,3-2 6 15,0 1 5-15,-3 7 3 0,-8 2 14 16,2 2 12-16,-5 2 24 0,1 3 16 0,-3 2 9 15,-9 0 14-15,22 7-3 0,-15-2 9 16,-1 2-5-16,-1 4-5 0,-1-3-6 16,-1 2-5-16,1-1-16 0,1 2-35 0,-1-5-57 15,-3 3-62-15,3-1-68 0,-2-2-76 0,2-2-71 16,-3 2-65-16,-1-6-61 0,6 5-108 16,-6-5-144-16,0 0 62 0,0 0-519 15,0 0-659-15</inkml:trace>
  <inkml:trace contextRef="#ctx0" brushRef="#br0" timeOffset="11799.43">32676 3987 3223 0,'19'-37'70'0,"-12"13"87"0,1 9 39 0,-3 3 28 15,-1 2 31-15,1 5 14 0,-3 1 36 16,-2 4 32-16,0 0 14 0,0 0 2 16,9 22-21-16,-7-6-22 0,-1 9-30 0,-1 12-25 15,-1 4-25-15,-3 1-22 0,0 3-31 16,1 9-50-16,-6 0-51 0,4-3-56 0,-5-1-67 15,-2 1-65-15,3-1-54 0,0 0-50 16,2-11-66-16,-4-3-63 16,2-1-82-16,-2-8-96 0,3-4-143 0,-1-4-77 15,1-2 66-15,1-6-531 0,-2-2-671 16</inkml:trace>
  <inkml:trace contextRef="#ctx0" brushRef="#br0" timeOffset="12016.25">31731 4871 3840 0,'-15'3'354'0,"-1"-1"8"0,9-2 16 15,7 0 16-15,0 0 15 0,0 0 6 0,0 0-14 16,0 0-25-16,0 0-41 0,63-13-36 16,-22 5-48-16,15 0-76 0,1-1-89 0,0 5-107 15,-1-5-139-15,-11 4-141 0,1 3-151 16,-6 2-161-16,-6 0-207 0,-11 0-6 15,-4 2 89-15,-8 1-673 0,-1 3-861 16</inkml:trace>
  <inkml:trace contextRef="#ctx0" brushRef="#br0" timeOffset="12455.06">31999 4950 3891 0,'0'0'39'0,"0"0"56"0,-17 0 55 0,8 5 59 16,9-5 54-16,-23 15 44 0,6-6 38 15,1 5 18-15,1-2-2 0,-6 8-13 16,6-4-29-16,2-1-28 0,5-3-36 16,3 0-22-16,-1 0-24 0,2-1-17 0,2-3-28 15,2-1-30-15,0-7-111 0,2 14-23 16,4-11 0-16,-6-3 0 0,13 4 0 0,-13-4 0 16,0 0 0-16,27-18 0 0,-16 8 0 15,-1 1 0-15,1-6 0 0,3 2 0 16,-3-3 0-16,-2 4 0 0,-1 0 0 0,0 3 0 15,-3 1 0-15,3 1 0 0,-5 4 0 16,-3 3 0-16,0 0 0 0,0 0 0 0,11 22 0 16,-11-3 0-16,-3 3 0 0,1 4 0 15,-2 12 0-15,1 3 0 0,-3 0 0 0,1 2 0 16,-1 10 0-16,-2-2 0 0,2-8 0 16,2-1 0-16,-3-4 0 0,0-1 0 15,0-3 0-15,-2-5 0 0,0-1 0 16,-3-6 0-16,1-5 0 0,-2-2 0 0,-3-1 0 15,-1-4 0-15,-2 1 0 0,-2-4 0 16,2-4 0-16,-2-3 0 0,-4-3 0 0,-7-7 0 16,3-1 0-16,2-5 0 0,2-4 0 15,9-2 0-15,5 0 0 0,4-1 0 0,3-1-176 16,8-2-738-16,5-8-31 0,2 0 84 16,8 1-940-16,3-4-1229 0</inkml:trace>
  <inkml:trace contextRef="#ctx0" brushRef="#br0" timeOffset="12858.23">32263 4805 5051 0,'2'-9'83'0,"-2"4"50"16,0 5 34-16,0 0 41 0,0 0 47 0,0 0 31 16,0 0 26-16,0 0 3 0,0 0 10 15,0 0-28-15,-14 32-31 0,14-17-27 0,-4 8-21 16,0-2-182-16,2 4-36 0,-1 0 0 15,1 0 0-15,-2-1 0 0,0-2 0 16,-2 0 0-16,2-1-158 0,-1 0-96 16,1-6-27-16,0 1-20 0,1-8-6 15,1 2-9-15,-1-1-1 0,-1-2 14 0,4-2 24 16,0-5 27-16,0 0 23 0,0 0 43 16,0 0 51-16,0 0 50 0,25-33 45 0,-13 16 55 15,9-6 45-15,0 3 30 0,-6 5 26 16,0 4 32-16,-3 4 40 0,-5 3 49 0,1 0 22 15,-8 4 11-15,13 0-4 0,-13 0-20 16,9 8-20-16,-4 1-23 0,-5 0-19 16,2 3-21-16,0 0-35 0,-2-1-43 0,2-1-43 15,-2 1-64-15,1-2-75 0,-1-1-67 16,2-1-54-16,-2-7-52 0,4 12-52 16,-4-5-42-16,2-1-54 0,-2-6-49 15,0 0-74-15,0 0-98 0,0 0-23 0,0 0-525 16,16-16-652-16</inkml:trace>
  <inkml:trace contextRef="#ctx0" brushRef="#br0" timeOffset="13061.3">32525 4830 3291 0,'18'-25'62'0,"-4"-1"55"0,4 5 42 0,-1 4 37 15,-4 7 40-15,2 3 49 0,-6 1 36 16,4 6 26-16,-13 0 10 0,24 13-9 16,-11 0-5-16,3 14-20 0,-9 4-15 15,1 2 2-15,-4 10-24 0,-6-1-27 0,-4 15-25 16,-3 0-25-16,-3 1-24 0,-3-1-170 15,-1-2-15-15,2-4 0 0,-2-1 0 16,-3-6 0-16,6-11 0 0,-2-2 0 0,1-3-221 16,-1-10-158-16,3 0-97 0,3-3-99 15,0-5-159-15,-2-1-79 0,0-4 64 0,4-1-694 16,7-4-894-16</inkml:trace>
  <inkml:trace contextRef="#ctx0" brushRef="#br0" timeOffset="14899.97">30144 6524 4564 0,'-17'2'363'0,"2"-2"30"15,3 0 26-15,12 0 41 0,-17 2 31 0,17-2 0 16,0 0-17-16,-15 0-30 0,15 0-352 16,0 0-92-16,0 0 0 0,0 0 0 0,50 13 0 15,-11-9 0-15,8 1 0 16,-2 1 0-16,3-3 0 0,-7 2 0 0,1-4 0 16,-7 1 0-16,-6-1 0 0,-3 3 0 15,-5-1 0-15,-4-1 0 0,0 4-361 0,-5-1-624 16,-5 0 59-16,-5 1 102 0,-4 3-909 15,-3 3-1165-15</inkml:trace>
  <inkml:trace contextRef="#ctx0" brushRef="#br0" timeOffset="15076.34">30070 6903 5382 0,'-15'1'337'16,"4"-1"44"-16,11 0 47 0,-18 2 46 0,18-2 6 15,0 0-6-15,-16-2-239 0,16 2-235 16,0 0 0-16,0 0 0 0,0 0 0 15,0 0 0-15,0 0 0 0,45-15 0 16,-5 10 0-16,2 0 0 0,0-4 0 0,3 3 0 0,1-1 0 16,-3 0 0-16,4 0 0 15,-4 0 0-15,-5 2-175 0,-8 0-854 0,-5 1 100 16,-1 0 95-16,-7 3-943 0,0-2-1206 16</inkml:trace>
  <inkml:trace contextRef="#ctx0" brushRef="#br0" timeOffset="15780.82">31377 6496 5209 0,'-8'-13'18'0,"4"4"15"16,2 1 17-16,0 5 46 0,2 3 26 0,0-11 39 15,0 11 40-15,4-9 21 0,-4 9 11 16,14-5 1-16,-5 5 0 0,-9 0-3 0,27 0 4 16,-6 2-4-16,4-1-8 0,-1 3-12 15,13 1-8-15,1 1-159 0,-2 2-44 16,2 0 0-16,-1-1 0 0,4 0 0 16,-1 2 0-16,0-2 0 0,-2 0 0 0,2-2 0 15,-2-1 0-15,-4-1 0 0,2 2 0 16,-5-3 0-16,-6-1 0 0,-2 1 0 15,-2-2 0-15,-3 2 0 0,0-2 0 0,-5 0 0 16,1 0 0-16,-5-2 0 0,2 0 0 16,-11 2 0-16,18-5 0 0,-11 2 0 0,-1-4 0 15,-1-1 0-15,0-3 0 16,-2 1 0-16,-3-3 0 0,0 0 0 0,-1-1 0 0,-6 0 0 16,2 1 0-16,-6-1 0 15,-3 2 0-15,-1 0 0 0,-5 2 0 0,2 3 0 16,-3 2 0-16,-1 0 0 0,-1 2 0 15,-4 3 0-15,-12 8 0 0,1 0 0 0,-9 10 0 16,-1 2 0-16,-4 5 0 0,1 3 0 16,-2 5 0-16,-6 1 0 0,-1-1 0 0,-12 8 0 15,13-10 0-15,0-2 0 0,2 2 0 16,1-6 0-16,2 1 0 0,4-5 0 0,5-1 0 16,12-8 0-16,2-2 0 0,9-3 0 15,4 0 0-15,2-6 0 0,2-1 0 0,14 0 0 16,-23-6 0-16,14 1 0 0,1-5 0 15,1-4 0-15,3-3 0 0,4-2 0 16,2-5 0-16,5-10 0 0,6-1 0 16,8-4 0-16,8 5 0 0,2 3 0 0,-1 10 0 15,6 4 0-15,2 3 0 0,3 4 0 16,2 1 0-16,0 4 0 0,4 3 0 0,-4 2 0 16,0 2 0-16,-11 0 0 0,-7 0 0 15,-7-2 0-15,-2 1 0 0,-1 1 0 0,-6 2 0 16,-2 1 0-16,-6 0 0 0,-1-5 0 15,-8 14 0-15,-7-1-543 0,-10 6-434 0,-3 0 62 16,-1-2 107-16,-3 2-875 0,3-2-1118 16</inkml:trace>
  <inkml:trace contextRef="#ctx0" brushRef="#br0" timeOffset="16147.37">30876 7191 5081 0,'-16'7'197'0,"3"-3"12"0,3-3 10 0,3 3 33 0,7-4 48 15,0 0 58-15,0 0 49 0,0 0 22 16,36 1-15-16,12-2-89 0,28-6-325 0,27-5 0 15,11 1 0-15,6 2 0 0,9 5 0 16,3-1 0-16,1 3 0 0,4 1 0 16,-10 2 0-16,-10 1 0 0,-31 1 0 0,-8-1 0 15,-11-1 0-15,-18-1 0 0,-14 0 0 16,-9 0 0-16,-5 0 0 0,-1 0 0 0,-4 0 0 16,-2 0 0-16,-5 2 0 0,-9-2 0 15,18-2 0-15,-18 2 0 0,9 0 0 0,-9 0 0 16,0 0 0-16,0 0 0 0,0 0 0 15,0 0 0-15,0 0-837 0,0 0-146 16,0 0 109-16,0 0-995 0,-40-9-1295 16</inkml:trace>
  <inkml:trace contextRef="#ctx0" brushRef="#br0" timeOffset="43068.91">8802 12017 2188 0,'-14'-1'248'0,"6"-1"-61"0,8 2-15 0,-16-3 8 15,7 2 11-15,-2 1-11 0,11 0 0 16,-15-4-5-16,5 2 11 0,10 2 5 0,-11-3-6 16,11 3-2-16,-12-4-9 0,12 4-2 15,0 0-11-15,-9-1-9 0,9 1-11 16,0 0-10-16,0 0-17 0,0 0-10 16,0 0-10-16,48 1-2 0,-12 5-14 0,8-1-8 15,11 1-5-15,10 3-7 0,-1 1-7 16,6 3-8-16,3-2-4 0,5 1-4 0,1 1-3 15,-4-2-3-15,8 1 0 0,-3-2-2 16,-1-1-4-16,4 2-3 0,-10-3-4 16,2-2-1-16,-4 4 0 0,-7-5 0 0,1 0-6 15,-4 0 2-15,0 0 0 0,-2 0 2 16,-9-3-8-16,2 1 1 0,-2-1-1 0,2-2 4 16,-1 2-5-16,2-4-1 0,-1 2 0 15,-1-2 1-15,15 2-1 0,-16-2 0 16,-1 1-2-16,-2-1 2 0,-3 0 0 15,-1 2-1-15,-8 0-2 0,-7 0 2 0,-1 0 1 16,0 0 0-16,-4 0 0 0,4 0-1 16,-2 0-2-16,4 0 1 0,3-3-5 0,11 3 8 15,0 0-4-15,0-3 3 0,2 3-4 16,1-2 1-16,-2-1-3 0,-3 1 8 0,2 0-7 16,-11 0 2-16,-5 1 2 0,-3-3-3 15,1 3 1-15,-4-3 3 0,-1 0 1 0,-4 0-5 16,5-3 4-16,-4 0 2 0,1 2-7 15,-4-4 4-15,4-1 2 0,0-1-3 16,0 1 2-16,7-5-2 0,-2 3-3 0,1-2 0 16,-3 2 2-16,6-2 2 0,-2 1 1 15,0 2-3-15,-7 1 2 0,2-1-3 16,-2 1 3-16,0 0-1 0,-1-2 0 0,-2 2 2 16,1-4 0-16,-1 1-3 0,-2-1 3 15,2-8 2-15,-2 2-1 0,-1 2-4 0,-1-1 1 16,3-7-1-16,-1 0 3 0,-2-1 2 15,3-1-6-15,-1 1 0 0,1 0-2 0,-3-1 3 16,2 1 0-16,-1 1 0 0,-1 2 8 16,-4 5-5-16,4-1-2 0,-6-1 3 15,2 1 6-15,-1-4 6 0,1 3 0 0,-6-1-2 16,1 2-1-16,-2 3 2 0,-2-3-4 16,-1 1-2-16,-2 2 2 0,-1-2-4 15,-3 2 5-15,2 3-8 0,-1 0 2 16,0 3 3-16,-1-1 1 0,2 1-4 0,-4-1 2 15,4 2-1-15,-2 0 0 0,0 1-1 16,0-2 3-16,2 1-5 0,-1 0-1 0,-2 0-3 16,-1 0 1-16,-2-1 3 0,-2 1-2 15,-2 0 1-15,-1 1-3 0,-3 0-2 0,-1 1 5 16,3 1-2-16,-3 0 3 0,6 2-4 16,-4 0 1-16,5-1 3 0,0 1-5 15,0 3 0-15,-3-4 2 0,6 3 3 16,-6-1-3-16,3 1 0 0,-1-1-6 0,-1 1 4 15,-2-1 2-15,-2 3 2 0,-4 1-4 16,-2 0 3-16,-2 0-3 0,-12 0 0 0,-2-2 3 16,-2 2-2-16,0 0 5 0,-1-3-2 15,1 3-5-15,0-2 9 0,0-1-5 0,4 1 1 16,0 0-4-16,1-1 1 16,4-1-1-16,6 1 7 0,-8-1-6 0,7 1 5 0,5 2-3 15,-3-3 3-15,0 2-3 0,2-1-4 16,-10 1 0-16,-3-2-3 0,8 3 5 0,-9-3-3 15,9 4 3-15,-10-3-1 0,-1 1-2 16,2 0 3-16,-1-3-1 0,-2 2 3 0,1 0-4 16,-2-4 1-16,2 2 0 15,-1-2-3-15,0 0 6 0,2 0-2 0,-4 0 3 16,3 0 2-16,-2 2-8 16,0-4-6-16,2 5 8 0,-5-2-2 0,4 1 5 0,-15-2-3 15,9 4 1-15,0-1 4 0,3 1-6 16,-3 3-1-16,3 0 8 0,-3-2-10 15,3 2 5-15,1 0 4 0,1 2-6 0,2 0-4 16,0-2 4-16,3 1 1 0,5 1 0 16,6 0 1-16,-3-2 3 0,-8 2-6 0,6-1 1 15,7 2 2-15,-3-3-2 0,3 0-1 16,0 1 2-16,-3-1 5 0,4 0-1 0,-1 2-4 16,2-2 4-16,-7 1-3 15,11-1 1-15,-2 2-5 0,-1-2 2 0,-3 3 5 16,2-1-2-16,0-1-4 0,7 2 6 15,-4 0-3-15,-3 0-4 0,2 3 3 0,3-1-2 16,0 2 4-16,-3 0-4 0,3 1-2 16,-7 6 3-16,0 1 0 0,3 0 1 0,0 5-6 15,0 0 5-15,0 2 0 0,-1 2-2 16,0 4 4-16,-6 5 3 0,4 1-4 0,1 3-1 16,-3 4 14-16,3 0 4 0,-3 2 3 15,4 0-7-15,6 0 0 0,8-9-2 16,0 2 0-16,4-3 6 0,6-5-4 15,1-4 1-15,1-3-1 0,6 2 1 0,2 4 1 16,2-4-5-16,-2-6-7 0,5 0-24 16,-1-1-48-16,1-1-77 0,-1-1-109 0,1-3-145 15,-3-2-188-15,-4 0-197 0,4-2 69 16,-4-2 94-16,-2 0-532 0,1-2-622 0</inkml:trace>
  <inkml:trace contextRef="#ctx0" brushRef="#br0" timeOffset="44648.35">15636 14327 3231 0,'4'-8'-29'0,"-2"-2"16"0,-2 1 10 0,0 0 6 0,-4 1 6 16,0-2 15-16,-1 0 17 0,-4-3 17 16,-4-1 7-16,-10-9 23 0,-2 0 2 15,-11-4 0-15,-5-2 2 0,-6-2 0 0,-6 0-8 16,-3-1-1-16,-23-10-10 0,-1 5-6 16,-7-1-1-16,-8 2-10 0,-9 0-4 0,-4 1-8 15,-12 1-1-15,2 0 12 0,-8 1 3 16,-1 2-1-16,-9 2 0 0,-1 4 3 0,1-2-7 15,-2 6-5-15,-4 4 0 0,0-2-2 16,-1 5-3-16,0 2-7 0,-7 3 4 16,1 0-2-16,2 7 3 0,-1-2-2 0,3 4 3 15,6 2-1-15,0 2-5 0,-2 5-3 16,5 0-8-16,5 3 5 0,6 3-6 0,4 4 1 16,1 0 0-16,12 5 0 15,3 0-1-15,4 6 1 0,8-2-7 0,3 7 0 16,4-1-4-16,5 4 0 0,3 3-4 15,0 2 2-15,3 3-6 0,5 0 3 0,5 4-1 16,-1 0 0-16,3 1-5 0,19-8 1 16,-21 14 2-16,10-2 1 0,0 5-3 0,14-14 0 15,2 0-4-15,-1 3 4 0,6-2 3 16,2 1 3-16,3 3-1 0,4 3-1 0,2 1 1 16,3 3 0-16,4 2-2 15,-2-1 2-15,7 0 3 0,2 3-5 0,4-1 5 16,3 5-2-16,2-2-1 0,5 0 4 15,1 2 3-15,5-3 2 0,3-1 0 0,2-3 3 16,7 2 1-16,6-3 11 0,12 13 4 16,4-3 0-16,7-1 9 0,0-4 8 15,7-1 3-15,6 0 10 0,3-2-1 0,7-3 6 16,-1 1 1-16,6-2-9 0,-2-1-2 16,4 0 0-16,4-3 0 0,-1-3 5 0,7-2 8 15,-1-5 6-15,1 1 3 0,-1-5 4 16,2 0-7-16,1-4 5 0,-1 1-11 15,-2-1-4-15,3-3-7 0,-7 1-3 0,3-5-5 16,0 1-2-16,-1-2 0 0,1-4 1 16,-16-5 7-16,19 4 0 0,4-5-4 15,-17-3-2-15,21 2-6 0,-17-5-9 0,21 4 1 16,-6 0-9-16,-17-4-1 0,16 4-1 16,-15-3-6-16,-5 2-25 0,2-3 0 0,-4 2 0 15,-2-2 0-15,1 1 0 0,-1-4 0 16,0 1 0-16,-1-3 0 0,-1 0 0 0,-2-1 0 15,3-4 0-15,3-2 0 0,1-1 0 16,-2-4 0-16,2-1 0 0,-1-1 0 0,-1-3 0 16,-3 1 0-16,-4 3 0 15,0-4 0-15,-5-2 0 0,3 1 0 0,-6-3 0 16,1-1 0-16,0-2 0 0,-6-2 0 0,2-2 0 16,-1-6 0-16,1-1 0 0,-1-4 0 15,10-13 0-15,4 1 0 0,-7 0 0 16,2-4 0-16,-6-2 0 0,-2 0 0 15,1-2 0-15,-13 10 0 0,-3-1 0 0,0 1 0 16,-4 1 0-16,0-2 0 0,-3 0 0 16,-8 1 0-16,2-1 0 0,-2-1 0 0,-2 0 0 15,-2-2 0-15,-3-2 0 0,0-1 0 16,-1-8 0-16,1-2 0 0,7-25 0 0,0 0 0 16,2 3 0-16,-1-2 0 0,1 4 0 15,-4 18 0-15,-7 0 0 0,7 0 0 16,-4-3 0-16,-2 4 0 0,-3 0 0 15,0-1 0-15,-4 0 0 0,-3-4 0 0,-3-4 0 16,-1-1 0-16,-10-1 0 0,3-4 0 16,-11-15 0-16,-1 19 0 0,-4 5 0 0,-9-11 0 15,0 22 0-15,-1 4 0 0,-8 5 0 16,-4 9 0-16,-4 2 0 0,-3 10 0 0,-5 3 0 16,0 7 0-16,1 5 0 0,5 4 0 15,1 5 0-15,-1 0 0 0,-2 6 0 0,4 0 0 16,3-1 0-16,3 5 0 0,-1 0 0 15,5 7-27-15,-60 10-1040 16,58-19 118-16,-3-1 103 0,-8-4-957 16,-12-11-1232-16</inkml:trace>
  <inkml:trace contextRef="#ctx0" brushRef="#br0" timeOffset="45280.33">8730 11983 5043 0,'12'-17'-194'0,"0"5"57"0,-2 1 38 0,-3 0 36 0,0 4-4 16,-3 0 3-16,0 3 7 0,0 0 1 15,-4 4 25-15,0 0 32 0,-23 26 55 0,-11 13 38 16,-21 25 25-16,-14 14 23 0,-11 21 28 16,-44 40 24-16,2 13 24 0,-1 10 33 0,-5 10 15 15,6-8 3-15,15-7 0 0,22-17 3 16,26-45-5-16,14-10-8 0,23-21-6 0,8-5-3 15,13-12-11-15,10 4-14 0,19-6-123 16,15-6-102-16,31 1 0 0,17-11 0 0,12-9 0 16,11-6 0-16,3-7 0 15,-1-2 0-15,2-3 0 0,-33-5 0 0,-2-1 0 16,-13-1 0-16,-9 2 0 0,-20 1 0 16,-7 1 0-16,-12-2 0 0,-5 3 0 0,-2-1 0 15,-5 1 0-15,-10 0 0 0,0 0 0 16,0 0 0-16,0 0 0 0,0 0 0 0,0 0-175 15,-46 4-403-15,31-4-163 16,-2 0-169-16,-3 0 83 0,2-4 93 0,0 0-703 16,7-4-888-16</inkml:trace>
  <inkml:trace contextRef="#ctx0" brushRef="#br0" timeOffset="46312.6">9069 13095 3654 0,'0'0'-170'0,"0"0"43"0,0 0 33 0,-11 0 29 16,11 0 23-16,0 0 27 0,0 0 20 15,0 0 31-15,0 0 19 0,-5-9 28 0,5 9 10 16,0 0 14-16,-4-8 13 16,4 8 11-16,0 0-3 0,0 0 7 0,0 0 2 15,-4-9-8-15,4 9-5 0,0 0-6 0,0 0-9 16,-3-8-10-16,3 8-8 0,0 0-1 16,-5-6-2-16,5 6 3 0,0 0 1 15,-2-8-3-15,2 8-1 0,0 0 0 16,0 0-9-16,0 0 1 0,-2-9-4 0,2 9-2 15,0 0-6-15,0 0-6 0,0 0 2 16,0 0-6-16,0 0-9 0,0 0-4 0,0 0 3 16,-1-9-11-16,1 9-9 0,0 0 3 15,0 0-5-15,0 0 16 0,-13 25-11 0,5-14-1 16,2 3 7-16,-2 2-1 0,3 1 3 16,-1 3-5-16,1-1 12 0,3 0-8 15,-3-2 3-15,5 0-9 0,0-1 4 16,2-3-11-16,1 0 6 0,3 0 6 15,-1-1-7-15,2-1-2 0,1-3 3 0,2-1-4 16,1-2-1-16,-2-4-1 0,5 1 4 16,-14-2-8-16,25-3 1 0,-10-2-6 0,1-2 6 15,-3 0-8-15,-1-1-3 0,0-1-5 16,1 1 12-16,-2 1-5 0,-6 0 2 0,2 2-3 16,1-1 0-16,-8 6 5 0,10-8 0 15,-3 6-10-15,-7 2 12 0,6-7-16 0,-6 7 1 16,0 0-14-16,13-1 8 15,-13 1-6-15,0 0 8 0,19 8 1 0,-8-4 6 16,1 1 9-16,1 0-3 0,3 0-2 16,3 0 12-16,0-1 0 0,0-1 6 15,2-1 8-15,-2 0 7 0,-1-2 10 0,4-2 17 16,-5-1 12-16,0 0-5 0,1-3 2 16,-6-3-1-16,4 1-1 0,-5-3-4 0,1-4-12 15,-3-4-3-15,3-10-42 0,-5-2-17 16,-1-1 0-16,-2 4 0 0,-2 4 0 0,0 5 0 15,-4 2 0-15,4 4 0 0,-4 4 0 16,-4 2-103-16,0 3-95 0,6 4-72 0,-28 6-108 16,1 8-122-16,-5 4-142 15,-7 4-207-15,11-3 70 0,2-3 86 0,8-2-592 16,5-4-745-16</inkml:trace>
  <inkml:trace contextRef="#ctx0" brushRef="#br0" timeOffset="46727.96">9186 12637 3428 0,'-25'-9'-95'0,"-3"6"29"0,1 3 47 0,-15 3 38 15,-11 11 41-15,-2 5 51 16,-4 9 37-16,-10 16 35 0,0 9 18 0,3 12 13 0,5 9-3 15,3 3 3-15,9 1 0 16,12 2-3-16,12-15-7 0,11-3-11 0,8-2-12 16,15-2-10-16,13-5-4 0,12-7-20 15,29 2-17-15,13-8 16 0,14-13-27 0,12-6-11 16,9-14-39-16,7-11-49 0,-4-7-31 16,1-10-17-16,-13-7-16 0,2-9-8 15,-11-5-1-15,-13-2 11 0,-12-9 5 16,-15-6 5-16,-8-6 5 0,-21 4 8 0,-12-11 2 15,-12-6-1-15,-10-21 3 0,-21-4 3 16,-7 4 0-16,-19 6-3 0,-11 15 5 0,-15 12-3 16,-12 21-4-16,-9 23-3 0,11 22 1 15,-31 24-19-15,2 17-83 0,4 14-134 16,3 12-160-16,-20 31-231 0,46-15-76 0,4 5 84 16,15 0-498-16,13-3-605 0</inkml:trace>
  <inkml:trace contextRef="#ctx0" brushRef="#br0" timeOffset="65917.1">22228 7762 1951 0,'-3'-8'459'0,"-6"2"-125"0,6 0-6 0,-1-1-20 16,-2 1-8-16,3-1-4 0,3 7-8 15,-10-11-18-15,8 7-13 0,2 4-24 16,-6-6-22-16,6 6-3 0,0 0 33 0,0 0 8 16,-4 21-7-16,6-1-5 0,-2 3-7 15,6 14-13-15,-2 0-7 0,-2 5-27 0,4-2-9 16,-3 2-15-16,1-3-14 0,4-3-13 15,-5-2-10-15,4-8-11 0,-4-7-15 16,1-2-96-16,-2-5 0 0,2 3 0 0,-1-6 0 16,-3-2 0-16,0-7 0 0,0 0 0 15,0 0 0-15,0 0 0 0,-11-21 0 16,6 1 0-16,-4-15 0 0,4-6 0 0,-3-17 0 16,3-5 0-16,1-9 0 0,2-3 0 15,2-2 0-15,0 6 0 0,6 2 0 0,1 5 0 16,1 11 0-16,2 13 0 0,-1 7 0 15,2 5 0-15,-2 10 0 0,3 6 0 0,1 5 0 16,-1 3 0-16,1 6-597 0,5 4-217 16,-3 5-101-16,6 11 87 0,-4 7-885 15,-4 6-1147-15</inkml:trace>
  <inkml:trace contextRef="#ctx0" brushRef="#br0" timeOffset="66095.22">22201 7966 4511 0,'-15'5'19'15,"2"-1"58"-15,0-2 41 0,3-2 29 16,10 0 20-16,0 0 16 0,-17-11-2 0,15 6-22 16,2 5-9-16,6-15-19 0,1 2-16 15,9 1-16-15,4-6-14 0,7 0-42 0,7 0-97 16,12-3-120-16,0 2-147 0,2-4-169 16,4 5-242-16,0-4 53 0,2-2 78 0,-5-2-465 15,-1-2-538-15</inkml:trace>
  <inkml:trace contextRef="#ctx0" brushRef="#br0" timeOffset="66662.28">22706 7321 3246 0,'-20'-7'157'0,"0"2"46"0,4 4 33 16,4 1 31-16,-1 0 20 0,-1 3 9 0,1 4 13 16,-1 7 0-16,3 3-10 0,0 12-17 15,1 5-13-15,6 4-23 0,6 3-24 0,1 4-15 16,9 4-21-16,1 1-24 0,5-4-15 15,-1-3-15-15,-2-9-13 0,2-3-12 0,-1-1-10 16,-5-4-11-16,3-6-7 0,-7-3-6 16,-2-5-8-16,1-2-15 0,0-1-5 15,-5-1-37-15,6-2-8 0,-7-6 0 16,0 0 0-16,0 0 0 0,0 0 0 0,7-37 0 16,-1 1 0-16,-1-4 0 0,1-2 0 15,0 1 0-15,4 5 0 0,-3 2 0 0,0 5 0 16,2 8 0-16,-2 4 0 0,0 5 0 15,6 5 0-15,-2 2 0 0,3 5 0 0,-14 0 0 16,36 10 0-16,-18-1 0 0,9 6 0 16,0 5 0-16,-2-2 0 0,-3 4 0 0,-5 0 0 15,1 1 0-15,-5-4 0 0,-4 0 0 16,-1-2 0-16,0 1 0 0,-5-4 0 0,3 0 0 16,-1-4 0-16,-3 1 0 0,5-4 0 15,-5-2 0-15,-2-5 0 0,0 0 0 16,0 0 0-16,16-24 0 0,-7 5 0 15,2-10 0-15,0 0 0 0,1 1 0 0,-3 7 0 16,-2 6 0-16,3 1 0 0,-2 4 0 16,-1 2 0-16,2 2 0 0,4 5 0 0,-13 1 0 15,25 5 0-15,-5 2 0 0,-3 3 0 16,5 7 0-16,0 4 0 0,-3-1 0 16,1 3 0-16,0 0 0 0,-1 1 0 0,-2-1 0 15,0-1 0-15,-4-3 0 0,-2-3 0 16,0-4 0-16,-4-1 0 0,0 0 0 15,2-3 0-15,-6-1 0 0,3-1-294 16,-2-2-204-16,-4-4-102 0,2 4-133 0,-2-4-96 16,0 0 75-16,0 0-771 0,-13-26-969 15</inkml:trace>
  <inkml:trace contextRef="#ctx0" brushRef="#br0" timeOffset="66893.89">23359 7071 4358 0,'-7'-15'96'0,"-1"4"52"0,5 1 39 0,-1 3 29 0,0 3 37 15,4 4 28-15,-3-8 10 0,3 8 31 16,0 0 20-16,0 0 16 0,22 40 11 0,-7-11 3 16,7 12-19-16,3 7-108 15,0 3-245-15,0 4 0 0,0 5 0 0,-1-1 0 16,-1 0 0-16,0 0 0 0,-1-4 0 16,-6-2 0-16,4-7 0 0,-9-8 0 0,1-2 0 15,-5-5 0-15,2-3 0 0,-1-5 0 16,-2-5 0-16,-4-9 0 0,4 2 0 0,-4-6 0 15,-2-5-460-15,3 0-522 0,-3 0 80 16,0 0 102-16,18-22-916 0,-2-4-1151 0</inkml:trace>
  <inkml:trace contextRef="#ctx0" brushRef="#br0" timeOffset="67098.37">24106 7452 4935 0,'-10'5'243'0,"5"-2"44"16,-3-1 24-16,8-2 27 0,-7 6 34 15,7-6 32-15,0 0 6 0,-10 4-31 16,10-4-34-16,0 0-178 0,0 0-167 0,0 0 0 16,30-10 0-16,-10 4 0 0,-1-4 0 15,13 0 0-15,-1-2 0 0,-1 0 0 0,1 2-230 16,-7-1-438-16,-5 6-165 0,4-2-32 16,-10 6 83-16,-1 2-855 0,-2 3-1075 0</inkml:trace>
  <inkml:trace contextRef="#ctx0" brushRef="#br0" timeOffset="67232.28">24361 7510 4381 0,'-7'17'-15'15,"0"-3"78"-15,-4 1 73 0,2-2 54 0,0-2 54 16,-1 1 46-16,2-3-9 0,3-1-1 16,-1 1-10-16,3-2-21 0,-2-2-21 15,5-5-23-15,-6 10-19 0,6-10-20 16,0 0-23-16,0 0-57 0,6 7-111 0,-6-7-143 16,0 0-168-16,30-17-168 0,-14 3-234 15,5-6-44-15,2-1 78 0,2 0-699 0,-1-1-856 16</inkml:trace>
  <inkml:trace contextRef="#ctx0" brushRef="#br0" timeOffset="67644.19">24731 7218 4161 0,'-9'-12'68'0,"0"-1"53"0,4 3 46 0,-1-1 50 15,4 3 45-15,1 0 31 0,-1 0-5 16,2-1-11-16,3 1-16 0,3-1-19 15,-1 2-21-15,6 2-22 0,0-1-17 0,0 3-18 16,3-1-18-16,-1 0-14 0,0 6-12 16,0 2-9-16,1 1-8 0,1 1-10 0,-6 5-8 15,1 6-5-15,2 1-8 0,-5 0-3 16,-1 4-12-16,0-3-57 0,-2 0 0 16,-3-2 0-16,5 0 0 0,-2 0 0 15,-1-3 0-15,4 1 0 0,-2-1 0 0,5 3 0 16,1-1 0-16,-1-1 0 0,-1 2 0 15,2-1 0-15,1 1 0 0,3 9 0 0,1-2 0 16,-2 0 0-16,0 0 0 0,-3-2 0 16,0-5 0-16,0 2 0 0,-2 0 0 0,-2 1 0 15,2-1 0-15,-6 0 0 0,1-1 0 16,-4 0 0-16,0 1 0 0,-2 0 0 0,-1 1 0 16,-8 1 0-16,0-2 0 0,-5 3 0 15,-4-1 0-15,3-7 0 0,-8 1 0 0,3-5 0 16,-2-4 0-16,5-5 0 0,-3-4 0 15,-1-2 0-15,-4-10-845 0,6-1-108 16,6-2 100-16,5 0-1031 0,4-5-1308 0</inkml:trace>
  <inkml:trace contextRef="#ctx0" brushRef="#br0" timeOffset="68071.53">25394 7351 5281 0,'0'0'233'0,"-16"3"53"0,16-3 13 0,0 0 3 16,-9 3 8-16,9-3 9 0,0 0 6 0,0 0 6 15,0 7-16-15,0-7-125 0,17 7-190 16,-3-2 0-16,0 2 0 0,0 0 0 16,-1 0 0-16,3 2 0 0,-3-1 0 15,-2 2 0-15,-3-1 0 0,2 3 0 0,-7 0 0 16,3-1 0-16,-4 3 0 0,-2 0 0 15,-2 1 0-15,0-2 0 0,0-3 0 0,0-1 0 16,2-5 0-16,0-4 0 0,0 0 0 16,0 0 0-16,11-25 0 0,5-1 0 0,-1 1 0 15,6-1 0-15,0-1 0 0,2 10 0 16,0-1 0-16,-2 9 0 0,-2-1 0 0,0 7 0 16,0-1 0-16,0 6 0 15,2 0 0-15,2 3 0 0,-5 3 0 0,6 1 0 16,0 5 0-16,-2-2 0 0,-6 0 0 15,0 0 0-15,-1 1 0 0,-3 1 0 0,-1-3 0 16,-4-1 0-16,1-2 0 0,0 5 0 16,-2-7 0-16,-3 3 0 0,3-4 0 0,-4 0 0 15,-2-5-840-15,0 0-125 0,0 0 109 16,0 0-1025-16,0 0-1304 0</inkml:trace>
  <inkml:trace contextRef="#ctx0" brushRef="#br0" timeOffset="68345.23">25847 6707 5188 0,'-8'-10'186'16,"3"2"21"-16,-1 3 47 16,6 5 55-16,-3-6 44 0,3 6 30 0,0 0-3 15,0 0-7-15,0 0-11 0,36 10-166 16,-20-4-196-16,6 2 0 0,-6 4 0 0,2 1 0 16,-2 0 0-16,2 8 0 0,-6 1 0 15,-5-2 0-15,-1 1 0 0,-4 3 0 0,0 1 0 16,-1 0 0-16,-1-1 0 0,0 1 0 15,0-5 0-15,2-1 0 0,2-1 0 0,-2-2 0 16,2-2 0-16,2-3 0 0,1 0 0 16,1-3 0-16,2-2 0 0,1-4 0 0,-2 0 0 15,7 0 0-15,-1-2 0 16,-1 0 0-16,0 0 0 0,2-2 0 0,1-2 0 16,6 0-201-16,-4-1-817 0,3-2 118 15,11-4-1165-15,1 4-1478 0</inkml:trace>
  <inkml:trace contextRef="#ctx0" brushRef="#br0" timeOffset="68549.1">26807 7301 6326 0,'-22'5'281'0,"4"-2"26"0,5-1 31 15,3-4 6-15,10 2-29 0,-9-6-35 16,9 6-280-16,14-23 0 0,9 4 0 15,16-6 0-15,7 4 0 0,2-1 0 0,1-4 0 16,0 4 0-16,-1 1-327 0,1 4-336 16,-13 5-224-16,-1 0 41 0,-10 7 87 0,-2-1-843 15,-9 4-1041-15</inkml:trace>
  <inkml:trace contextRef="#ctx0" brushRef="#br0" timeOffset="68752.03">27002 6933 4441 0,'-22'-16'95'15,"1"3"48"-15,6 4 55 0,6 2 40 16,1 2 71-16,-1-3 39 0,3 5 21 16,6 3 25-16,0 0 22 0,0 0-20 15,-12 16-28-15,15-4-33 0,0 5-194 0,5 12-141 16,3 7 0-16,1-2 0 0,1 2 0 16,4 7 0-16,0-9 0 0,-3 1 0 0,3-3 0 15,-4 1 0-15,2-1 0 0,-1-3 0 16,1 1-701-16,1-5-246 0,-5-6 72 0,0-2 96 15,1-1-884-15,-1-1-1099 0</inkml:trace>
  <inkml:trace contextRef="#ctx0" brushRef="#br0" timeOffset="69428.14">27767 6893 4591 0,'0'0'-4'0,"-1"-9"37"0,1 9 37 0,0 0 44 15,0 0 45-15,0 0 33 0,0 0 25 16,0 0 7-16,-5-7-6 0,5 7-21 15,0 0-17-15,5-10-11 0,-5 10-18 0,5-8-14 16,-1 2-10-16,-2-2-6 0,1 1-20 16,1-2-8-16,0-2-10 0,-2 0-5 0,-2-3-9 15,1-3-10-15,-1-2 0 0,-3-3-8 16,-1-2-4-16,-5-5-2 0,-5 1-2 0,1 5 3 16,-6 0-1-16,-3 6 3 0,-2 5 18 15,-1 6 3-15,0 5 14 0,-1 2 8 16,-12 9 12-16,0 3-87 0,-4 8-16 0,4 4 0 15,9-2 0-15,7 2 0 0,-1 3 0 16,5-3 0-16,7 3 0 0,6-4 0 0,3-4 0 16,2 1 0-16,3-1 0 15,7-1 0-15,5 6 0 0,4-2 0 0,6-2 0 16,0-2 0-16,1-2 0 0,-1-1 0 16,1-1 0-16,-5-6 0 0,-3-1 0 0,1 0 0 15,-2-3 0-15,-2 3 0 0,4-1 0 16,3 3 0-16,2 3 0 0,0 3 0 0,0 1 0 15,-3 4 0-15,-8-2 0 0,2 4 0 16,-3 0 0-16,-7-3 0 0,1 2 0 0,-6-1 0 16,-6 3 0-16,-1 7 0 0,-7-2 0 15,-5 1 0-15,-2-3 0 0,-4-3 0 0,-9 3 0 16,3-6 0-16,-3-2 0 0,2-4 0 16,0-1 0-16,3-4 0 0,8-1 0 15,4-4 0-15,1-2 0 0,4 1 0 0,0-1 0 16,-1-1 0-16,3-1 0 0,3-1 0 15,7 0 0-15,-16 0 0 0,16 0 0 0,-13 0 0 16,13 0 0-16,-8 4 0 0,8-4 0 16,0 0-607-16,-7 4-366 0,7-4-1275 0,-4 18-1651 15</inkml:trace>
  <inkml:trace contextRef="#ctx0" brushRef="#br0" timeOffset="70434.87">24594 9048 5993 0,'0'0'-107'0,"-4"-6"32"0,4 6 31 16,0 0 44-16,0 0 52 0,-12 20 67 0,7-5 42 0,1 2 34 15,2 2 15-15,1 2 7 16,1-2-2-16,1 3-8 0,1-3-7 0,4 1-9 16,1 1-13-16,3-6-13 0,1 3-11 15,0-8-14-15,3 0-120 0,1-1-20 0,-1-6 0 16,-1-3 0-16,3 0 0 0,-2-5 0 16,2-3 0-16,-1-5 0 0,1 2 0 0,-5-7 0 15,-2 1 0-15,-4-1 0 0,0-3 0 16,-3 0 0-16,-7-3 0 0,0-5 0 15,-6 0 0-15,1 8 0 0,-2 6 0 16,1-1 0-16,-1 9 0 0,-1 7 0 0,1 2 0 16,-12 8 0-16,-2 15 0 0,-3 5-130 15,0 7-204-15,11-10-41 0,0 4-41 0,7-4-3 16,5-5 33-16,4-4 42 0,0-5 36 16,4-3 50-16,4 1 58 0,2-2 74 15,3-4 84-15,1-2 55 0,3 2 43 0,0 0 37 16,2-3 32-16,4 5 24 0,10 5 24 15,-1 1 24-15,1 3 4 0,-1 3 6 0,2 1-1 16,5 10-6-16,-3-1-18 0,0 1-7 16,-4 1-6-16,1 3-8 0,-8-6-3 15,2 6 0-15,-9-5 1 0,0 1 5 0,-3 0 15 16,-4-2 12-16,-4-2-169 0,-3-6-22 16,-2 0 0-16,-2-2 0 0,-5 3 0 15,-2-3 0-15,0 0 0 0,-9 4 0 0,2-5 0 16,-4-7 0-16,-3-1 0 0,-7 0 0 15,-1-6 0-15,5-2 0 0,-2-1 0 0,-9-4 0 16,1 0 0-16,5 1 0 0,6-2 0 16,2-1 0-16,-1 1 0 0,5-4 0 0,1 1-295 15,2-4-547-15,7 0-80 0,-1-5 88 16,10-2-968-16,6-12-1230 0</inkml:trace>
  <inkml:trace contextRef="#ctx0" brushRef="#br0" timeOffset="70968.17">25068 9010 5144 0,'-7'-7'84'0,"-2"3"36"0,4 2 40 0,5 2 41 0,0 0 32 0,0 0 20 0,-25 11 11 16,17 2-6-16,3 2-15 0,-1 2-19 15,5 4-19-15,-1 5-25 0,4-1-18 0,3 8-13 16,2-1-17-16,7-1-14 15,-1-3-57-15,7-3-61 0,-4-2 0 0,0-6 0 0,-1-3 0 16,2-4-69-16,-6-2-65 0,1-1-13 16,0-2-12-16,-1-3-6 0,-1 0-1 15,-10-2 7-15,16-7 11 0,-5 0 19 16,-4-3 12-16,-1-4 16 0,-1-2 11 0,-3-2 20 16,2-4 32-16,-1-1 35 0,-1 8 37 15,3-2 39-15,-2 1 38 0,-3 2 16 0,0 2 10 16,0 4-1-16,0 1-12 0,2 0 21 15,6 2 13-15,-8 5 8 0,9-2-6 0,-9 2-12 16,19 3-17-16,-8 3-86 16,3-1-45-16,-3 2 0 0,5-2 0 0,-3 2 0 0,-2 1 0 15,-1-1 0-15,-1 0 0 0,3-1 0 16,-2-2 0-16,-1 2 0 0,-4-3 0 16,6 0 0-16,-4-1 0 0,-7-2 0 15,0 0 0-15,25-14 0 0,-16 4 0 0,6-2 0 16,-3 2 0-16,1-2 0 0,1 2 0 15,-3 1 0-15,2 1 0 0,1 1 0 0,0 2 0 16,0 5 0-16,-3 0 0 0,5 1 0 16,-1 1 0-16,-1 0 0 0,2 1 0 0,0 4 0 15,-1-2 0-15,1 0 0 0,-5 1 0 16,2 0 0-16,-1 0-81 0,-5-2-447 0,4 1-98 16,-4 1-147-16,-6-1-71 15,-1-5 79-15,6 7-791 0,-6-7-998 0</inkml:trace>
  <inkml:trace contextRef="#ctx0" brushRef="#br0" timeOffset="71208.32">25816 8621 4711 0,'-1'-17'190'0,"1"5"23"0,-4 2 35 0,4 3 38 16,-2 3 35-16,2 4 32 0,0 0 23 0,0 0-8 16,18 16-13-16,-6 1-17 0,10 8-29 15,0 11-186-15,3 6-123 0,0 2 0 0,0 6 0 16,-2 2 0-16,-3 2 0 0,0 3 0 15,-1-4 0-15,-1-3 0 0,-4-2 0 0,1-2 0 16,-6-10 0-16,1-1 0 0,2-6 0 16,-5-5-235-16,-2-7-421 0,4-4-185 15,-6-4-31-15,7-2 87 0,-1-5-848 16,-1 0-1072-16</inkml:trace>
  <inkml:trace contextRef="#ctx0" brushRef="#br0" timeOffset="71373.05">26586 8981 5265 0,'0'0'475'16,"0"0"16"-16,0 0 21 0,0 0-8 15,-22 4-36-15,22-4-42 0,0 0-376 0,0 0-50 16,20-18 0-16,-1 11 0 0,12-10 0 16,1 2 0-16,1 1 0 0,-1-1 0 15,-3 3-92-15,-3-3-687 0,-1 6-156 0,-8 2 68 16,1 2 100-16,-6 1-849 0,-1 1-1055 15</inkml:trace>
  <inkml:trace contextRef="#ctx0" brushRef="#br0" timeOffset="71531.67">26761 9046 4834 0,'-19'16'237'16,"4"-6"48"-16,3-1 22 0,3-2 46 0,2-2 23 16,-1 2 30-16,0-2 14 0,2 0-22 0,3-2-29 15,3-3-163-15,0 0-206 16,0 0 0-16,0 0 0 0,26-13 0 0,-1-1 0 15,2-4 0-15,2 1 0 0,-5 0-377 16,4-2-418-16,-1 4-124 0,-2 0 88 0,2-1-961 16,-4 7-1221-16</inkml:trace>
  <inkml:trace contextRef="#ctx0" brushRef="#br0" timeOffset="71954.39">27257 8695 5118 0,'-6'-5'330'0,"-1"3"29"0,7 2 24 16,0 0 18-16,-11-5 11 0,11 5-5 15,-3-4-26-15,3 4-21 0,0 0-320 0,0 0-40 16,0 0 0-16,36 2 0 0,-36-2 0 16,25 6 0-16,-11-1 0 0,-1 1 0 0,-1-1 0 15,1 6 0-15,-2-1 0 0,-4 0 0 16,-1 6 0-16,0 1 0 0,-4 2 0 0,-2-1 0 15,-2 2 0-15,2-2 0 0,-2-6 0 16,2-1 0-16,0-4 0 0,0-7 0 0,0 0 0 16,0 0 0-16,0 0 0 0,31-43 0 15,-17 11 0-15,10-7 0 0,-3 0 0 16,-3 10 0-16,2 3 0 0,-1 2 0 16,-4 6 0-16,-2 3 0 0,-1 7 0 0,-1-1 0 15,1 2 0-15,1 2 0 0,-2 3 0 16,3 1 0-16,0 2 0 0,0 1 0 0,1 3 0 15,3 1 0-15,-4 0 0 0,6 5 0 16,-4-3 0-16,-2-1 0 0,-3 1 0 0,3 1 0 16,-4-4 0-16,-1 1 0 0,1 1 0 15,-4-3 0-15,3 0 0 0,-6-1 0 0,5-1 0 16,-8-2 0-16,8 3-1024 0,-8-3 83 16,0 0-1176-16,0 0-1528 0</inkml:trace>
  <inkml:trace contextRef="#ctx0" brushRef="#br0" timeOffset="72309.25">27330 8274 5764 0,'-73'25'-64'0,"-10"13"44"0,-3 12 47 0,-2 9 70 16,-4 12 100-16,8 11 90 0,9 2 59 0,7 2 65 15,15 6 28-15,16-1-8 0,25-17-155 16,12 0-276-16,21 13 0 0,17-6 0 0,17-11 0 15,17-12 0-15,12-12 0 16,8-13 0-16,6-13 0 0,-15-12 0 0,0-10 0 16,1-9 0-16,13-11 0 0,-6-10 0 15,-1-8 0-15,-6-6 0 0,-5-9 0 0,-4-10 0 16,-3-5 0-16,-9-8 0 0,-7-3 0 16,-5-2 0-16,-11-4 0 0,-8-1 0 0,-8 2 0 15,-17 16 0-15,-5-6 0 0,-10-1 0 16,-13-14 0-16,-15 9 0 0,-18 13 0 0,-10 16 0 15,-16 17 0-15,4 22 0 0,-32 20 0 16,-11 20 0-16,-6 16 0 0,-43 27 0 0,6 12 0 16,15 14 0-16,45-22-804 0,5 2-164 15,11-3 109-15,15-4-1032 0,10-1-1314 16</inkml:trace>
  <inkml:trace contextRef="#ctx0" brushRef="#br0" timeOffset="72541.1">26883 10056 5449 0,'13'18'250'0,"7"-5"43"16,1-8 0-16,6-7 1 0,29-7 19 15,30-17 26-15,13-9 11 0,6-6-20 0,12-5-50 16,2-2-280-16,3-2 0 0,-4-2 0 16,-5 3 0-16,-9-1 0 0,-11 6 0 0,-9 4 0 15,-23 12 0-15,-7 3 0 0,-7 3 0 16,-6 2 0-16,-11 5 0 0,-8 3-54 15,-4 2-391-15,-7 3-74 0,-5 1-65 0,-5 2-138 16,-1 4-87-16,0 0 76 0,-14-6-738 16,14 6-919-16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35:46.727"/>
    </inkml:context>
    <inkml:brush xml:id="br0">
      <inkml:brushProperty name="width" value="0.05292" units="cm"/>
      <inkml:brushProperty name="height" value="0.05292" units="cm"/>
      <inkml:brushProperty name="color" value="#FF0000"/>
    </inkml:brush>
  </inkml:definitions>
  <inkml:trace contextRef="#ctx0" brushRef="#br0">24661 6531 1712 0,'0'0'280'0,"-9"2"-68"0,9-2-20 0,0 0 13 0,0 0 4 0,0 0 13 0,0 0-12 0,0 0-15 16,0 0 11-16,0 0 5 0,0 0-10 16,0 0-8-16,0 0-4 0,0 0-9 0,-3-21-8 15,6 12-1-15,2-1-4 0,2-2-14 16,3-3-10-16,-1-2-2 0,8-5-19 15,1-1-6-15,0 1-1 0,2 0-11 0,-4 6-18 16,-2 2-2-16,3 4-15 16,1 0-7-16,-4 0-7 0,4 6 13 0,-1 4-10 15,0 1-6-15,4 5-2 0,6 8-5 16,-7-1-2-16,3 6-8 0,-3 5-1 0,-5 5 1 16,-1 0 0-16,-5 3-3 0,-6-5 16 15,-3-3 18-15,0 1 10 0,-1 1 18 0,-9 5 11 16,4-5 3-16,-2-6 5 0,3-2 2 15,-1-3 11-15,1-2 11 0,1-4 15 0,1 0 27 16,2-2-171-16,1-7-8 16,0 0 0-16,0 0 0 0,0 0 0 0,0 0 0 0,15-52 0 15,2 20 0-15,6-8 0 0,-2 1 0 16,4 3 0-16,-5 8 0 0,2 3 0 0,1 5 0 16,-7 6 0-16,2 3 0 0,-3 2 0 15,1 6 0-15,-4 3 0 0,6 3 0 16,-3 5 0-16,0 2 0 0,0 5 0 15,3 8 0-15,-3 2 0 0,-2 2 0 0,-5 1 0 16,-3-4 0-16,2-2 0 0,-5 0 0 16,0-1 0-16,-2-3 0 0,0-2 0 0,0-2 0 15,0 2 0-15,-2-5 0 0,2 2 0 16,-2-5 0-16,-1 0 0 0,1-1 0 0,0-3-407 16,2-4-264-16,0 0-165 0,0 0-22 15,0 0 81-15,11-34-802 0,3 1-1020 16</inkml:trace>
  <inkml:trace contextRef="#ctx0" brushRef="#br0" timeOffset="283.74">25729 6093 4088 0,'6'-18'-18'0,"0"0"71"0,-3 5 52 0,3 3 47 0,-2 1 39 0,-1 1 29 0,6 2 14 16,-2 1 18-16,0 3 1 0,-7 2 3 0,25 6-6 15,-10 2 2-15,-1 8-4 0,-3 0-3 16,1 12 5-16,-5 3-1 0,-3 3 3 0,-6-5 3 15,-1 4 10-15,-8 0-126 0,-2-4-139 16,1 1 0-16,-2-2 0 0,3-7 0 0,3-4 0 16,0-3 0-16,4-2 0 0,0-2 0 15,4-2 0-15,4 1 0 0,5-2 0 0,5-2 0 16,6-2 0-16,2-1 0 16,1-2 0-16,6 0 0 0,10-2 0 0,4 0 0 15,-2 1 0-15,3 2 0 0,4 3-67 16,11 3-960-16,-14 0 87 0,14 2 102 0,2-2-971 15,2 2-1237-15</inkml:trace>
  <inkml:trace contextRef="#ctx0" brushRef="#br0" timeOffset="470.65">26620 6665 5415 0,'-17'0'163'0,"5"-2"62"0,12 2 64 0,-14 0 54 16,14 0 34-16,0 0 13 0,-11-3-51 15,11 3-42-15,0 0-24 0,0 0-193 0,37-7-80 16,-10 3 0-16,15-1 0 0,-1 0 0 16,6-2 0-16,-4 4 0 0,1-1-219 0,0 1-321 15,-12 1-167-15,6-1-193 0,-9-1 88 16,-10 2 89-16,-6 4-736 0,-7-2-908 0</inkml:trace>
  <inkml:trace contextRef="#ctx0" brushRef="#br0" timeOffset="699.74">26779 6474 4275 0,'-14'-18'67'16,"5"2"68"-16,2 5 66 0,0 3 53 16,1 0 52-16,3 1 16 0,1 1-25 15,2 6-23-15,0 0 17 0,0 0 22 0,0 0-2 16,2 25-14-16,0-3-14 0,3 12-23 16,1 3-17-16,-2 5-181 0,0 1-62 0,-2 0 0 15,0-1 0-15,-2-2 0 0,0-1 0 16,-2 0 0-16,-2-2 0 0,1-3 0 0,-4-1 0 15,1-9 0-15,3-4 0 0,-5 1 0 16,5-7 0-16,-4 0-503 0,2-4-184 0,-1-2-214 16,2-4 65-16,4-4 85 0,0 0-784 15,0 0-979-15</inkml:trace>
  <inkml:trace contextRef="#ctx0" brushRef="#br0" timeOffset="1337.36">27500 6706 4482 0,'-3'-16'30'0,"-1"1"47"0,8 0 48 0,-1-1 53 0,3-5 52 0,3 2 37 0,5-6 17 0,3 2 1 16,0 1-4-16,1 6-5 0,-2 4-10 0,2 1-14 15,0 2-16-15,0 4-11 0,1 2-15 16,0 3-20-16,0 3-16 0,3 4-51 16,-2 3-123-16,3 7 0 0,-3 2 0 15,0 3 0-15,-9-3 0 0,-5 2 0 0,0 0 0 16,-6-4 0-16,-2 3 0 0,-4 1 0 16,0 0 0-16,-1-1 0 0,-3-3 0 0,5-1 0 15,-4-4 0-15,6-2 0 0,-1-2 0 16,0-4 0-16,4-4 0 0,0 0 0 0,0 0 0 15,18-27 0-15,0-2 0 0,15-8 0 16,1 3 0-16,0 1 0 0,3 6 0 16,-8 6 0-16,-3 3 0 0,0 6 0 0,-3 5 0 15,-3 5 0-15,-5 4 0 0,0 5 0 0,2 5 0 16,2 8 0-16,-6 3 0 0,1 8 0 16,-5-1 0-16,1 3 0 0,-4 1 0 15,2 1 0-15,-3-3 0 0,1-3 0 16,-3-7 0-16,1 0 0 0,1 1 0 0,-4-6 0 15,3-2 0-15,0 1 0 0,-2-4 0 16,1-2 0-16,3-1 0 0,-1-4 0 0,6-3-662 16,0-2-331-16,4-2 117 0,6-3-1049 15,7-5-1346-15</inkml:trace>
  <inkml:trace contextRef="#ctx0" brushRef="#br0" timeOffset="1503.4">28566 6790 5432 0,'-11'-5'332'0,"4"1"52"0,7 4 70 0,-9-5 21 0,9 5-25 0,0 0-37 0,0 0-162 0,18-12-251 0,-2 11 0 15,2-1 0-15,6 2 0 0,1-2 0 0,1 0 0 16,5 2 0-16,-3 0 0 0,16 0 0 16,-12 0-7-16,1 0-699 0,4-1-190 15,2-4 10-15,-5-1 83 0,-5-1-861 0,-9 1-1101 16</inkml:trace>
  <inkml:trace contextRef="#ctx0" brushRef="#br0" timeOffset="1748.66">28896 6464 4916 0,'-9'-7'85'16,"2"2"44"-16,-2 3 34 0,9 2 41 0,0 0 55 16,0 0 61-16,0 0 27 0,-14 18-5 15,12 0-9-15,-2 6-15 0,0 12-26 0,1 2-19 16,-2 3-63-16,0-1-210 0,1 1 0 15,0 0 0-15,0-2 0 0,1 1 0 0,-1-2 0 16,-2-4 0-16,0-1 0 0,1-6 0 16,-1-7 0-16,2-2 0 0,1-1-25 15,-1-2-485-15,-3-3-185 0,6-1-209 16,1-3 70-16,0-1 86 0,1-1-774 0,-1-6-967 16</inkml:trace>
  <inkml:trace contextRef="#ctx0" brushRef="#br0" timeOffset="2777.76">29520 6526 4240 0,'9'-17'10'0,"-1"1"56"0,-3 4 61 0,1 2 61 0,0 2 64 0,-4-3 58 0,2 4 13 0,-1 2-19 15,-3 5-32-15,6-5-3 0,-6 5 32 16,0 0 16-16,0 31-1 0,-2-6-2 0,-3 15-13 15,-3 10-20-15,0 3-281 0,0-2 0 16,3-8 0-16,-2 8 0 0,1-8 0 0,-1-1 0 16,2-3 0-16,-1 0 0 0,3-4 0 15,-1-8 0-15,0-4 0 0,0-7 0 16,4-2 0-16,-2-1 0 0,2-2 0 16,-2-2 0-16,4-4 0 0,-2-5-76 0,8 4-583 15,1-2-119-15,-9-2-109 0,31-16 81 16,-4-1-889-16,1-2-1131 0</inkml:trace>
  <inkml:trace contextRef="#ctx0" brushRef="#br0" timeOffset="3060.37">29870 6815 4612 0,'2'-6'-28'0,"-2"0"53"15,0 6 62-15,0 0 70 0,0 0 70 16,0 0 66-16,-31 4 7 0,20 4 20 0,-3 5 9 16,2 2-6-16,-2 1-5 0,-1 8-16 15,3-4-18-15,4-1-35 0,3 3-21 0,1 1-63 16,4-5-165-16,4 3 0 0,1 0 0 15,6-3 0-15,0 0 0 0,4-3 0 16,4-3 0-16,6 0 0 0,0-5 0 16,-5-4 0-16,0 0 0 0,1-6 0 0,-1 0 0 15,0-7 0-15,3-6 0 0,-3-6 0 16,-1-3 0-16,-4-4 0 0,-1-3 0 0,-7-1 0 16,1-1 0-16,-6 7 0 0,-1 5 0 15,-4 4 0-15,-1 3 0 0,-1 1 0 0,-7 3 0 16,2 1 0-16,-3 4 0 0,-1 4 0 15,0 2 0-15,1 0-440 0,-1 3-287 0,5 1-195 16,1-1 90-16,8-3 84 16,-3 8-790-16,3-8-982 0</inkml:trace>
  <inkml:trace contextRef="#ctx0" brushRef="#br0" timeOffset="3586.82">30247 6883 4621 0,'0'0'144'0,"-27"-10"57"15,27 10 86-15,-25 2 53 0,10 4 27 16,4-1-3-16,-6 5-7 0,2 2-22 0,1 2-31 16,5 0-24-16,2 1-33 15,2 2-18-15,3 0-114 0,2 1-115 0,7-3 0 0,0 2 0 16,4-1 0-16,1-3 0 16,5-3 0-16,2 1 0 0,0-5 0 0,0-2 0 15,0-2 0-15,-4-2 0 0,3-4 0 16,-4-1 0-16,4-5 0 0,-5-2 0 0,1-3 0 15,-5-6 0-15,-2 0 0 0,1-10 0 16,-2 6 0-16,-4 6 0 0,0 3-24 0,-2 2-245 16,-4 5-44-16,-2 0-55 0,-3 4-64 15,-2 1-27-15,-3 2-24 0,4 0 16 0,-1 1 41 16,11 1 65-16,-14 0 62 16,14 0 60-16,0 0 56 0,0 0 63 0,0 0 66 15,0 0 63-15,0 0 63 0,0 0 46 16,40 7 41-16,-30 0 48 0,0 2 53 15,-5 0 68-15,1 5 47 0,-5 4 30 0,-1 4 7 16,-5 12-6-16,-2 1-13 0,-3 2-24 16,-4 0-7-16,-2 7-16 0,-4 0-70 0,4 1-276 15,-4-1 0-15,-1-1 0 0,1-1 0 16,-1-1 0-16,3-10 0 0,0 1 0 0,-2-4 0 16,2-1 0-16,0-3 0 0,-1-1 0 15,-2-6 0-15,8-2 0 0,-2-3 0 0,-1-4 0 16,-1-2 0-16,0-3 0 0,-3-1 0 15,0-2 0-15,1-2 0 0,-3-4 0 16,4-5 0-16,-5-6 0 0,8-2 0 16,5 0 0-16,4-1 0 0,6-5 0 0,6-9-1 15,6 1-983-15,8-9 33 0,9-1 91 16,3 6-975-16,7 7-1261 0</inkml:trace>
  <inkml:trace contextRef="#ctx0" brushRef="#br0" timeOffset="3988.65">30697 6841 5407 0,'-2'-10'89'0,"2"3"60"0,0 7 77 0,-2-10 29 0,2 10 31 0,0 0 27 0,0 0 6 0,0 0 3 16,0 0-15-16,-28 27-27 0,16-9-42 0,-1 9-238 15,-1 0 0-15,-1 2 0 0,4 3 0 16,-1-2 0-16,1 0 0 0,5-7 0 0,0-4 0 15,0-2 0-15,3-3 0 0,-1-3 0 16,2 0 0-16,0-2 0 0,0-2 0 0,2-7 0 16,0 0 0-16,6 11 0 0,-6-11 0 15,0 0 0-15,36-21 0 0,-8 1 0 0,1 0 0 16,0 1 0-16,-6 2 0 0,-3 7 0 16,-4 1 0-16,-5 3 0 0,1 0 0 15,-5 5 0-15,-7 1 0 0,0 0 0 0,20 7 0 16,-16-1 0-16,-3 5 0 0,3 1 0 15,-4 3 0-15,2 2 0 0,-2 2 0 16,2-2 0-16,-2 0 0 0,2-1 0 0,-1-1 0 16,-1-1 0-16,4-1 0 0,0-4 0 15,-1 1 0-15,6-1 0 0,-2-4 0 0,2 0 0 16,3-2 0-16,1-3-276 0,3-1-723 16,-1-5 66-16,2 4 91 0,12-12-906 0,-1-1-1181 15</inkml:trace>
  <inkml:trace contextRef="#ctx0" brushRef="#br0" timeOffset="4196.51">31270 6781 4535 0,'1'-20'25'16,"-1"0"96"-16,5 9 57 0,-5 1 66 0,0 1 42 15,2 4 26-15,-2 5 43 0,0 0 46 16,0 0 23-16,0 0 13 0,11 32-5 0,-7 2-9 16,-1 3-405-16,-3 10-18 0,-1 12 0 15,-7 3 0-15,-6-1 0 0,-4 2 0 0,-9-4 0 16,-11 14 0-16,-4-5 0 0,6-15 0 15,-2-1 0-15,-2-6 0 0,-1-2 0 0,0-4 0 16,3-4 0-16,2-7 0 0,7-6-111 16,1-7-912-16,-1-2 87 0,8-2 107 0,4-3-971 15,1-3-1228-15</inkml:trace>
  <inkml:trace contextRef="#ctx0" brushRef="#br0" timeOffset="4997.82">26733 7559 5227 0,'2'-16'-17'0,"-2"4"28"0,0 3 22 0,0 2 25 0,0 7 27 0,0-7 24 0,0 7 74 0,0 0 62 0,0 0 27 0,-2 51 17 0,2-7 9 0,-6 16 2 15,4 10 3-15,-1 7-39 16,-6 21-14-16,6 0-18 0,-1-18-183 0,-2 1-49 15,-1 15 0-15,2-19 0 0,-4-3 0 16,2-6 0-16,-4-4 0 0,-3-6 0 0,1-5 0 16,-1-6 0-16,-1-12 0 0,4-2 0 15,5-11 0-15,0-3 0 0,3-3 0 0,-1-5 0 16,2-2 0-16,0-2-329 0,0-3-280 16,2-4-133-16,0 0-115 0,0 0 65 15,6 6-862-15,-6-6-1090 0</inkml:trace>
  <inkml:trace contextRef="#ctx0" brushRef="#br0" timeOffset="5337.25">27007 7782 4687 0,'21'-39'40'0,"-8"5"9"0,3 10 26 16,-7 3 47-16,-1 4 52 0,-1 3 45 0,0 1 26 16,-6 4-3-16,5 1-19 0,-2 2-23 15,-4 6 18-15,0 0 34 0,3 36 19 16,1 6 2-16,0 18-12 0,-4 12-35 0,0 6-13 16,0 5-22-16,-2 20-181 0,-2 0-10 15,0-21 0-15,-5 16 0 0,-1-4 0 16,-1-20 0-16,0-2 0 0,-5-4 0 0,1-3 0 15,-2-8 0-15,-3-2 0 0,8-7 0 16,-1-10 0-16,1-9 0 0,2-6 0 0,5-5 0 16,-1-5-315-16,3-6-177 0,2 0-111 15,1-7-153-15,0 0-62 0,0 0 76 16,0 0-777-16,0 0-963 0</inkml:trace>
  <inkml:trace contextRef="#ctx0" brushRef="#br0" timeOffset="5604.08">26062 8770 4478 0,'-29'-19'225'0,"3"0"14"16,2 1 8-16,2 4 44 0,7 4 46 0,5 3 31 15,1 0-1-15,4 2-12 0,5 5 2 16,0 0 12-16,0 0-9 0,45 37-162 0,-1-3-198 15,23 13 0-15,7 3 0 16,4 5 0-16,2-2 0 0,-5-3 0 0,-5-3 0 16,-6 1 0-16,-16-16 0 0,-6-1 0 15,-2-3-268-15,-13-5-458 0,-1-3-201 0,-3-3 77 16,-4-4 83-16,-3-3-816 0,-4-5-1023 16</inkml:trace>
  <inkml:trace contextRef="#ctx0" brushRef="#br0" timeOffset="5825.42">27592 8817 4899 0,'-11'-4'263'0,"-3"6"9"16,-17 10 47-16,-1 6 32 0,-15 12 23 0,-5 5-2 15,-14 12-12-15,-4 4-9 0,0 5-37 16,4-2-25-16,-1-1-262 0,6 1-27 0,17-11 0 15,-1-4 0-15,7 0 0 0,6-1 0 16,5-2 0-16,7-7 0 0,4-3-112 0,4-7-502 16,4-3-168-16,3-5-101 0,1 0 71 15,0-4-884-15,3-4-1132 0</inkml:trace>
  <inkml:trace contextRef="#ctx0" brushRef="#br0" timeOffset="8623.84">26098 5771 1519 0,'-15'-29'29'0,"-10"-9"4"0,-7 1 12 0,-9-1-1 0,-13 2 4 0,-18-5 7 0,-9 6 2 0,-8 6 1 0,-6 9 9 0,-8 4 8 0,14 12 5 16,-24 8 7-16,-4 12 13 0,2 13 9 15,-5 17 14-15,0 13 16 0,-31 27 7 16,8 12 9-16,6 11 8 0,8 9 0 0,11 4 6 15,12 6 0-15,38-28-6 0,14 4-7 16,17-1-3-16,20 4-14 0,19-3-5 16,20 1 11-16,20-7-12 0,29-8-12 0,18-5-4 15,51 5-13-15,16-14-12 0,-23-27-9 16,7-14-7-16,13-15-3 0,-3-11-7 0,-3-16-9 16,-4-14-3-16,-4-14-6 0,-12-13-5 15,-10-14-2-15,-15-14 10 0,-7-7 0 0,-20-16-1 16,-4-10-2-16,-20-11-8 15,-13-8-6-15,-16-5-5 0,-17-4-2 0,-14 0-7 16,-18 1-3-16,-13 6-2 0,-15 10-8 16,-15 17-2-16,-11 12-1 0,-5 16-8 0,-11 15-4 15,-5 14-21-15,-9 18-22 0,-2 11-29 16,2 14-41-16,-2 8-71 0,8 8-78 0,10 10-57 16,28-3-74-16,10 5-96 0,9 0-141 15,9 3 53-15,17-4-376 0,10-5-440 0</inkml:trace>
  <inkml:trace contextRef="#ctx0" brushRef="#br0" timeOffset="9097.71">24659 5672 2708 0,'-10'-19'-26'0,"2"-3"13"0,5 0 24 0,1-14 19 0,4-5 11 0,7-13 9 0,7-4 5 0,14-19 3 0,12-2 5 0,13-3-3 0,10 8 4 16,13 3-5-16,16 7 14 0,8 7-5 0,14 5 7 15,10 13-8-15,5 8-2 16,0 12-4-16,3 11-1 0,-6 5-5 0,-4 10 2 16,-13 4-22-16,-7 5 16 0,-28-3-13 0,-12 1 0 15,-6-2-9-15,-8 0-1 0,-14-2-6 16,-6 1 7-16,-7-5-3 0,-4 0-4 15,-6 2-3-15,-3-5-4 0,-1 3 4 0,-1-1-28 16,0-2-38-16,-3-1-45 0,1 1-54 16,-6-3-73-16,10 5-103 0,-10-5-209 15,5 7 3-15,1-3 52 0,-2 0-117 0,-4-4-92 16</inkml:trace>
  <inkml:trace contextRef="#ctx0" brushRef="#br0" timeOffset="9511.29">27150 4859 1758 0,'-4'-16'33'16,"0"2"20"-16,2-1 15 0,-2 6 29 16,4-2 26-16,-1 2 23 0,1 3 6 0,-2-2 1 15,0 4-7-15,2 4-17 0,0-11-14 16,0 11-16-16,0 0-5 0,0 0 19 16,0 0 18-16,0 0 2 0,0 0 9 0,18 33-1 15,-6-4 1-15,8 0-3 0,-2 12-13 16,4 1-7-16,-4-1-10 0,-4-4-6 15,-5-3-12-15,-2 1-2 0,-7-6-8 0,0-5-2 16,-5-2-5-16,-6 7-1 0,-9-1-8 16,0-8-4-16,-7 1-8 0,-1-4-1 15,-5-3-10-15,-3-2-2 0,-1-5-3 0,1 0-3 16,0-2-27-16,8-2-38 0,5-5-48 16,2 4-70-16,4-4-70 0,4 1-70 0,3-2-107 15,4-1-187-15,6 4-40 0,6-10 63 16,6 1-295-16,6-1-339 0</inkml:trace>
  <inkml:trace contextRef="#ctx0" brushRef="#br0" timeOffset="9900.76">27963 5210 2608 0,'0'-13'107'15,"-2"2"46"-15,2 4 23 0,0 7 30 0,-3-16 19 16,1 10 6-16,2 6-18 0,-2-8-20 15,2 8-24-15,0 0-18 0,0 0-12 0,0 0-14 16,0 0-9-16,0 0-11 16,0 0-9-16,0 0-8 0,11 24-8 0,-9-18-7 15,0 0-4-15,-2-6-4 0,5 10 6 0,-5-10 5 16,7 7 12-16,-5-2 18 0,-2-5 9 0,0 0-4 16,20-2-9-16,-2-3-14 15,5-3-12-15,4-6-5 0,9 0-12 0,-4 4 1 16,-2-1-13-16,-8 5-6 0,2 4-6 15,-5 4-2-15,-1 3-3 0,2 5-7 16,-3 4 4-16,-4-1-1 0,7 12-7 0,-4-1 2 16,-4-2-1-16,-2-5-1 0,-1 0-2 15,-4-1 1-15,2-4-4 0,-2 0-1 0,-1-2 3 16,0-1-2-16,1-2 3 0,-1-1 0 16,-4-6-10-16,0 0-43 0,0 0-75 15,0 0-75-15,23-17-112 0,-14 5-121 16,2-5-137-16,3-7-198 0,4-3 44 0,-2-1 81 15,4-1-455-15,-2 0-554 0</inkml:trace>
  <inkml:trace contextRef="#ctx0" brushRef="#br0" timeOffset="10160.35">28868 4850 2842 0,'12'-13'11'0,"-5"3"37"0,-1 1 24 16,-3 2 14-16,3 3 7 0,-6 4 10 15,0 0 34-15,0 0 36 0,0 0 19 0,17 13 9 16,-11 2 8-16,-2 2 2 0,-2 7 3 15,-4 2-4-15,-2 15 3 0,-9 3-13 16,-3 1-9-16,0-2-11 0,2-9-11 16,1-2-11-16,2-3-10 0,4-6-21 0,2-4-4 15,3-2-16-15,4-4 3 0,3 0-11 16,6-2-10-16,7-1-13 0,14 0-8 16,9-3-56-16,1-3-69 0,3-1-75 0,1-1-82 15,-3 1-113-15,2-1-119 0,-4 3-190 16,-3 0-115-16,-7-2 68 0,-6 2-550 0,-4 1-696 15</inkml:trace>
  <inkml:trace contextRef="#ctx0" brushRef="#br0" timeOffset="10743.09">28980 4592 3301 0,'-64'-35'-120'0,"-5"13"24"0,-30-2 31 0,-13 13 41 0,-17 13 36 0,-17 12 30 0,-6 17 38 0,-50 25 16 15,8 11 58-15,14 9 9 16,24 8 20-16,54-10 9 0,10 8 4 0,22 7 9 16,22 7-1-16,32 7-5 0,25 2-6 15,30-2-13-15,33-1-17 0,61 27-16 0,34-13-22 16,19 0-11-16,20-15-7 0,13-18-11 16,4-10-15-16,-2-16-29 0,-11-20-20 0,-54-23-27 15,0-13-21-15,-6-13-19 0,-6-12-3 16,-15-17 0-16,-7-14 11 0,-15-15-2 15,-17-11 4-15,-16-18 2 0,-19-14-7 0,-23-14 6 16,-22-5-2-16,-28-9 1 0,-29-37 4 16,-21 0-5-16,-32 15-2 0,-21 10 4 0,-30 9-12 15,-24 29-12-15,-18 23-13 16,-11 22-14-16,-7 13-54 0,-8 26-75 0,45 21-72 16,0 8-99-16,3 10-149 0,15 7-107 15,14 5 52-15,20 7-320 0,22 6-382 0</inkml:trace>
  <inkml:trace contextRef="#ctx0" brushRef="#br0" timeOffset="11180.82">28085 6214 2502 0,'-46'-16'175'0,"10"1"22"0,4-4 20 0,7 4 21 0,10 1 7 0,11 0-17 0,12 4-21 16,28-6-17-16,26-1-22 0,40 4-17 0,24 2-10 15,10 6-15-15,19 3-14 0,6 4-15 16,2 5-31-16,-5-2-60 0,-6 2-84 0,-7 3-104 15,-11 4-114-15,-14-1-133 0,-9 0-207 16,-7-2 38-16,-28-2 69 0,-8-4-260 0,-7 2-276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24:04.959"/>
    </inkml:context>
    <inkml:brush xml:id="br0">
      <inkml:brushProperty name="width" value="0.05292" units="cm"/>
      <inkml:brushProperty name="height" value="0.05292" units="cm"/>
      <inkml:brushProperty name="color" value="#FF0000"/>
    </inkml:brush>
  </inkml:definitions>
  <inkml:trace contextRef="#ctx0" brushRef="#br0">3117 2635 593 0,'0'-7'185'0,"0"7"-13"0,0 0 14 16,0 0-2-16,0 0 5 0,0-7 4 16,0 7 5-16,0 0 11 0,0 0 21 15,0 0 19-15,0 0 12 0,-3-11 9 16,3 11-2-16,0 0-12 0,0 0-5 0,0 0-7 15,0 0-8-15,0 0-8 0,-2-5-10 16,2 5-13-16,0 0-6 0,0 0 0 0,0 0-9 16,0 0-8-16,-4-7-8 0,4 7-15 15,0 0-12-15,0 0-3 0,0 0-17 16,0 0-3-16,0 0-16 0,0 0-9 0,0 0-8 16,0 0-12-16,0 0-4 0,0 0-8 15,0 0-4-15,0 0-5 0,0 0-16 16,0 0-9-16,0 0-3 0,0 0-7 15,0 0 1-15,0 0 0 0,0 0-3 0,-4 30-3 16,4-13-1-16,2 8-2 0,2 7-3 16,0 4-8-16,-1 3 4 0,1 1 2 15,3-1-8-15,-2-1 1 0,-3 0-2 0,3 0 5 16,1-2-2-16,-4-5 5 0,0-7-1 16,1-4-5-16,-3-1 5 0,2-2 1 0,-2-3-9 15,3-2 11-15,-3-2 2 0,0-1 3 16,2-1 12-16,-2 0 10 0,0-8 3 15,0 13 3-15,0-8-4 0,0-5 2 0,2 9-6 16,-2-9-6-16,0 0-1 0,2 9-37 16,-2-9-57-16,0 0-75 0,0 0-64 15,0 0-71-15,0 0-82 0,0 0-83 16,0 0-90-16,0 0-151 0,0 0-111 0,-14-20 80 16,12 13-583-16,2 7-754 0</inkml:trace>
  <inkml:trace contextRef="#ctx0" brushRef="#br0" timeOffset="433.55">3309 2616 3412 0,'0'-10'-82'0,"0"0"52"0,-3 5 34 15,3 5 34-15,0-11 22 0,0 11 21 0,0 0-5 16,-4-9-10-16,4 9 3 0,0 0-15 16,0 0 2-16,0 0-8 0,0 0 10 15,0 0 5-15,7 35 13 0,-2-14 11 0,1 3 7 16,-1 12 13-16,4 2 12 15,-3-1-3-15,2 2 3 0,2 1-4 0,-3 1-4 16,3-3-8-16,-1-1-8 16,-3-2-6-16,-1-3-5 0,-3-6-8 0,2-3-7 0,-1-7-5 15,0 0-6-15,-1-2-1 0,-2-2-8 16,2-2-2-16,0-2 0 0,0 1-5 16,0-1 0-16,-2-8-1 0,2 9-7 0,-2-9-41 15,0 0-54-15,-2 9-63 0,2-9-77 16,0 0-88-16,0 0-92 0,0 0-143 0,-13-2-177 15,13 2 58-15,0 0-372 0,0 0-489 16</inkml:trace>
  <inkml:trace contextRef="#ctx0" brushRef="#br0" timeOffset="760.61">3356 3084 2638 0,'-4'-8'22'15,"2"-1"62"-15,0 3 30 0,2 6 24 16,0-15 15-16,-2 7 4 0,2 8-13 0,4-14-15 16,0 6-13-16,3 1-14 15,2-2-10-15,5 3-18 0,1 2-2 0,3 1-1 16,-4 1-12-16,8 4-4 0,-1 3-15 16,2 1-2-16,3 5 2 0,-1 3-1 0,-6 1-4 15,-4-3-7-15,1 4 4 0,-1-4 13 16,-5 6 19-16,-1-2 31 0,0-1 27 15,1 1 19-15,-4-3 6 0,-1 0 1 0,-1-4-10 16,0 2-14-16,-1-4-15 0,1 2-1 16,-2-2-18-16,1-1-6 0,-3-6-9 0,5 14-6 15,-5-9-38-15,0-5-52 0,2 9-63 16,-2-9-86-16,2 8-86 16,-2-8-109-16,0 5-153 0,0-5-201 0,0 0 50 0,0 0-440 15,0 0-578-15</inkml:trace>
  <inkml:trace contextRef="#ctx0" brushRef="#br0" timeOffset="1262.2">3971 3006 2864 0,'0'0'-19'0,"0"0"38"0,7-6 23 0,-7 6 16 15,0 0 30-15,0 0 30 16,0 0 16-16,0 0 13 0,14-1 12 0,-14 1-4 16,0 0-4-16,0 0-13 0,17-1-9 15,-17 1-12-15,14-3-14 0,-14 3-2 16,11-1-9-16,-11 1-5 0,13-6-12 0,-13 6-3 16,14-5-4-16,-14 5-3 0,9-6-1 15,-6-1-4-15,1 1-5 0,-2-1-2 0,1 0 2 16,-3 7-6-16,0-17-7 0,-3 11 3 15,-1-3-8-15,-1 1-1 0,-1 3-7 16,-3-2-6-16,-1 3-1 0,10 4-1 0,-19-1-3 16,19 1-1-16,-25 5-1 0,10 2 3 15,2-2-1-15,2 5 9 0,-1 0 10 0,-1 4 19 16,1 1 14-16,4 1 10 16,1 3-1-16,3-4 6 0,-1 2-19 0,3 1 10 15,2 0 1-15,2 1-16 0,1-2 2 16,3-2-7-16,1 3-6 0,5-3 4 15,-1-3-2-15,2-1-3 0,-1-3-3 0,1-1-3 16,-1 0 4-16,-1-4-5 0,1 1-3 16,-2-1-4-16,-10-3-10 0,20 0-27 0,-20 0-46 15,19-5-61-15,-19 5-68 0,17-2-84 16,-9 1-95-16,0-1-111 0,-8 2-159 16,13-7-122-16,-13 7 73 0,10-4-511 0,-5 1-652 15</inkml:trace>
  <inkml:trace contextRef="#ctx0" brushRef="#br0" timeOffset="1606.16">4380 2484 3226 0,'-2'-18'-15'0,"-3"4"39"0,1 1 24 0,4 5 12 0,0 2 15 16,0 6-2-16,-4-9 6 16,4 9-11-16,0 0-4 0,0 0 22 0,0 0 33 15,0 0 23-15,13 34 46 0,-5-6-14 16,2 11-9-16,-3 2-4 0,4 8 3 0,1 3-7 16,-4 1-2-16,1-3-28 0,1 1-10 15,-1-9-10-15,-3-3-13 0,0 0-3 16,-3-2-10-16,4 0-9 0,-4 0-7 0,-1-8-8 15,0-6-6-15,-2-2-29 0,0-4-39 16,0-3-48-16,0 0-56 0,0-4-64 0,-2 2-50 16,2-3-73-16,2-3-72 0,-2-6-104 15,-2 6-121-15,2-6-23 0,0 0-416 16,0 0-517-16</inkml:trace>
  <inkml:trace contextRef="#ctx0" brushRef="#br0" timeOffset="1778.75">4451 3045 2918 0,'-19'-1'86'0,"19"1"77"0,-14-2 38 16,14 2 39-16,0 0 40 0,-13-2 36 16,13 2 33-16,0 0-4 0,-11-2-27 0,11 2-28 15,0 0-33-15,0 0-34 0,0 0-23 16,0 0-26-16,0 0-49 0,0 0-87 16,0 0-106-16,22-15-118 0,-10 13-146 15,3-3-162-15,1-2-245 0,4 0 8 16,1 0 84-16,-3 4-484 0,0-1-600 0</inkml:trace>
  <inkml:trace contextRef="#ctx0" brushRef="#br0" timeOffset="2316.46">4729 2932 3035 0,'6'-7'22'16,"-2"0"56"-16,-1 2 38 0,-3 5 15 0,10-7 20 15,-10 7 15-15,12-3 10 0,-12 3-2 16,14 2 2-16,-14-2 14 0,25 8 6 16,-12 0-4-16,3 3-16 0,-3 1-21 0,1 1-12 15,-3 1-8-15,-4 0 5 0,2 0-11 16,-4-1 10-16,-3 3 22 0,-2-2 11 0,0 3 18 15,-2-2 1-15,-2 0 3 0,-1-1-6 16,-2-1-7-16,-2-2-14 0,0 0-13 0,-3-3-11 16,5-3-6-16,-5 0-5 15,2-5-9-15,10 0-15 0,-18-11-13 0,8-6-60 16,0 0-35-16,5-5 0 0,1 0 0 16,2-1 0-16,0 5 0 0,2 4 0 15,2 1 0-15,2 1 0 0,2 2 0 0,-1 1 0 16,3 2 0-16,3 3 0 0,2 4 0 15,5 2 0-15,3 2 0 0,1 1 0 0,0 2 0 16,8 5 0-16,-1-1 0 0,-4-2 0 16,-5 0 0-16,1-2 0 0,-5 0 0 0,1 0 0 15,-2-4 0-15,-2 2 0 0,0-4 0 16,1 1 0-16,-1-2 0 0,-13 0 0 0,29-6 0 16,-16 1 0-16,-1-2 0 0,1-2 0 15,-5-3 0-15,1-5 0 0,0 0 0 16,1-6-369-16,-6 1-189 0,0-12-187 15,-6 4-162-15,-2 8 83 0,-10-3-804 16,-4 1-1068-16</inkml:trace>
  <inkml:trace contextRef="#ctx0" brushRef="#br0" timeOffset="2881.45">2536 2614 4367 0,'0'0'-69'16,"-16"2"38"-16,16-2 16 0,0 0 9 0,0 0 11 16,-14 0 1-16,14 0 4 0,0 0 8 15,0 0 9-15,37-10 0 0,1 5 2 0,9-2-4 16,19 2 3-16,7-1-4 0,3 1-4 16,4 0-2-16,-6 1 13 0,-3 2 0 15,-6-3-5-15,-20 3-7 0,0 0 2 0,-13-1-1 16,-10 1 0-16,-1 2 15 0,-3-2 15 15,-3 2 12-15,-3-2 10 0,-12 2 2 16,18-1-5-16,-18 1-7 0,16-2-7 16,-16 2-28-16,11 0-54 0,-11 0-93 0,0 0-109 15,0 0-157-15,0 0-288 0,13 3 18 16,-13-3 87-16,-2 13-280 0,0-4-334 16</inkml:trace>
  <inkml:trace contextRef="#ctx0" brushRef="#br0" timeOffset="3540.19">6023 2306 2512 0,'-12'-7'42'0,"-1"6"10"16,-3 4 10-16,1 3 9 0,-10 14 28 16,-9 10 35-16,2 11 12 0,0 9 30 0,1 7 11 15,4 5 8-15,8 1 0 0,4 2 6 16,5 2-8-16,10 3 7 0,5-1-22 15,4-4-10-15,7-1-11 0,4-5-14 0,5-2-16 16,5-9-5-16,1 1-7 16,1-7-22-16,0-4-10 0,-3-4-3 0,-6-7-59 15,-3-6-49-15,-6-2-55 0,-3-5-64 16,0-4-79-16,-4-2-74 0,-2-1-126 0,-1-3-205 16,0-1-23-16,-4-3 65 0,0 0-319 15,0 0-388-15</inkml:trace>
  <inkml:trace contextRef="#ctx0" brushRef="#br0" timeOffset="4400.64">6529 2632 2323 0,'-2'-7'-67'0,"0"2"43"16,2 5 32-16,-2-10 33 0,2 10 21 16,-5-5 17-16,5 5 4 0,-5-6 2 0,5 6-7 15,0 0-1-15,-13 0 4 0,13 0 2 16,-13 8-2-16,3-1 5 0,-3 6 1 0,-1 2 8 15,-4 7 15-15,-1 4 8 16,0 3 3-16,-4 12 5 0,4 0 9 0,-2 6 3 16,4 1-2-16,2 1-4 0,3 1-6 15,3 0-5-15,5-9-8 0,2-2-9 16,6-1-8-16,3 0-6 0,4-4-6 0,3-1-5 16,8-5-4-16,-2-1-8 0,7-5-6 15,5-3-4-15,2-3-16 0,4-5-4 16,1-4-7-16,-7-4-1 0,-5-3-6 0,2-1 0 15,-4-3 0-15,12-4-3 0,-2-4-1 16,-7 0-2-16,1-3 12 0,-2-4 12 0,-5-4 11 16,-1 0 5-16,-3-4 8 0,0 0 4 15,-2-4 9-15,-3 1-9 0,-4-5-2 16,-2-1-8-16,0 0-7 0,-4 0-9 0,-3 0 11 16,-3-4-17-16,-1 0-7 0,-2 5-6 15,-4-1-1-15,-1 4-4 0,1 2-7 16,-3 3-1-16,-4 3-3 0,0 7-4 15,1 6 0-15,-2 1-2 0,-3 5 0 0,-1 3-2 16,-3 4 0-16,-13 7 1 0,2 3-1 16,0 3 1-16,-3 9 4 0,3 2-4 0,2 1-1 15,14-3-3-15,1 4 3 0,4-2-1 16,5 3 7-16,4-5 3 0,4-2 3 0,4-3 10 16,7 1 5-16,7 4 8 0,5-1 11 15,5-7-4-15,9 0 0 0,-2-5-3 16,1-1-5-16,-5-3-5 0,-7-4 3 0,-3-1 2 15,-1-2-6-15,-4 0 6 16,4-2-9-16,-5 2 1 0,1-2-3 0,-14 2-4 16,20-3-7-16,-13 1-24 0,-7 2-42 15,16-3-54-15,-8-1-77 0,-3 1-100 0,4 0-123 16,-9 3-149-16,7-7-214 0,-7 7 31 16,5-9 85-16,-5 9-476 0,8-9-599 0</inkml:trace>
  <inkml:trace contextRef="#ctx0" brushRef="#br0" timeOffset="4791.68">7044 2401 3404 0,'-11'-6'190'0,"6"-1"39"16,1 2 7-16,4 5-6 0,-4-7-7 15,4 7-13-15,0 0-17 0,0 0-29 0,0 0-13 16,0 0-10-16,0 0-10 0,0 0-4 16,50 33-11-16,-19-1-6 0,-1 8-7 15,1 6 0-15,-4 7 6 0,2 2-2 16,-4 8-3-16,-4-1 6 0,-6 3-7 16,-1 3-9-16,-5 2 3 0,-5 2 25 0,0 0 25 15,-3-5-3-15,-4-4 7 0,1-6 10 16,-2-2 9-16,2-13 15 0,-3-2 9 0,1-8-62 15,0-6-132-15,3-7 0 0,-4-4 0 16,3-1 0-16,0-3 0 0,0-2 0 0,1 0 0 16,-1 0 0-16,2-9 0 0,-2 12 0 15,0-7 0-15,2-5 0 0,-2 8 0 16,2-8 0-16,0 0 0 0,0 11 0 0,0-11 0 16,0 7 0-16,0-7 0 15,0 0 0-15,-2 5 0 0,2-5-213 0,0 0-831 16,-12 5 88-16,12-5 114 0,0 0-905 0,-13 3-1178 15</inkml:trace>
  <inkml:trace contextRef="#ctx0" brushRef="#br0" timeOffset="5893.4">8658 3023 1528 0,'-13'1'396'0,"1"1"-76"0,1 0-31 0,11-2-8 16,-17 2-25-16,17-2 0 0,-13 0-1 0,13 0-7 16,0 0 15-16,0 0 6 0,-16 1-10 15,16-1-10-15,0 0-19 0,0 0-3 0,0 0-17 16,0 0-11-16,37-14-25 0,-13 11-20 15,1-4-10-15,0 2-17 0,0 1-16 16,0-2-9-16,-5 1-10 0,1 1-14 16,-3 1-27-16,-3 1-39 0,-1-1-33 15,-3-1-32-15,-4 4-40 0,2-1-48 0,-9 1-49 16,0 0-63-16,0 0-82 0,12 7-93 16,-12-7-151-16,-9 11-154 0,5-1 65 0,-4-1-450 15,-1 3-586-15</inkml:trace>
  <inkml:trace contextRef="#ctx0" brushRef="#br0" timeOffset="6224.67">8585 3177 2985 0,'-13'5'-36'0,"8"-2"54"0,-1 1 41 16,6-4 44-16,-14 7 36 0,14-7 42 16,-11 3 31-16,11-3 15 0,-5 6 3 0,5-6 10 15,0 0 20-15,0 0 0 16,0 0-7-16,29 5-12 0,-15-5-32 0,9-2-18 0,4 2-16 16,11-3-26-16,-6 1-14 15,-5 0-14-15,0 0-17 0,-6 2-28 0,0-1-46 16,-6-1-35-16,-2-1-33 0,1 3-36 15,-5 0-39-15,-9 0-41 0,16 0-71 0,-16 0-75 16,0 0-87-16,0 0-137 0,7 3-207 16,-7-3 59-16,0 0 77 0,0 0-338 15,0 0-414-15</inkml:trace>
  <inkml:trace contextRef="#ctx0" brushRef="#br0" timeOffset="6547.18">8794 2788 2646 0,'-10'-10'188'0,"4"7"56"15,-1-3 27-15,7 6 3 0,-7-7-2 16,7 7-6-16,0 0-21 0,-9-5-27 0,9 5-24 16,0 0 4-16,0 0 31 0,20 21 13 15,1 1-19-15,3 2-20 0,11 10-12 16,1 4-21-16,2 5-17 0,-4 1-12 0,0 4-10 15,-5 3-13-15,-4-1-13 16,-7 3-5-16,-4 1-7 0,-8-3-1 0,-6-6-3 16,-6 6 1-16,-8 1-12 0,-2-5 2 15,-5-4-12-15,-8 0-6 0,2-3-5 0,0-6-6 16,-7-3-3-16,10-7-4 0,1-3-5 16,-2-6-19-16,10-3-35 0,0-2-67 0,2-2-72 15,3-2-76-15,-2-3-95 0,5-1-96 16,7-2-118-16,-14 4-149 0,14-4-120 15,-11-2 77-15,11 2-609 0,0 0-796 0</inkml:trace>
  <inkml:trace contextRef="#ctx0" brushRef="#br0" timeOffset="7561.6">11883 1328 3511 0,'0'0'-92'0,"0"0"56"0,0 0 47 0,0 0 43 0,0 0 45 15,0 0 32-15,0 0 23 16,0 0 11-16,0 0 0 0,0 0-1 0,0 0-10 16,0 0-10-16,0 0-14 0,0 0-8 15,0 0-8-15,0 0-8 0,0 0-8 16,0 0-12-16,0 0-7 0,0 0-12 0,0 0-7 16,-25-16-9-16,25 16-1 0,-23 5-8 15,9 1-6-15,-6 3 3 0,-3 6-7 0,-1 4-4 16,1 3 2-16,4-1 6 0,0 0 5 15,3 3 11-15,7-2 22 0,2-6 16 16,0 6 2-16,5-3 5 0,2-2 3 0,2 2 0 16,7 0 1-16,-4 0-7 15,6-2-4-15,1-2-8 0,1-1-9 0,0-3 3 16,1 0-5-16,3-4-7 0,-4 0-5 16,4-2-9-16,-5-1-5 0,1-1-10 15,1-2-36-15,-3-1-52 0,-11 0-68 0,19-1-73 16,-19 1-92-16,19-3-93 0,-7 0-74 15,-3 2-145-15,2-2-187 0,-1 1 60 0,0 0-541 16,-10 2-725-16</inkml:trace>
  <inkml:trace contextRef="#ctx0" brushRef="#br0" timeOffset="7827.41">12167 1619 3706 0,'0'-12'60'15,"0"12"39"-15,0 0 15 0,0-8 0 0,0 8 17 16,0 0 27-16,0 0 13 0,0 0-5 16,4 26-12-16,-2-14-6 0,-1 0-10 0,-1 3-16 15,0 1-10-15,2-2-11 0,0 1-7 16,1-3-8-16,1 2-11 0,-3-4-7 16,1 3-9-16,0-6-5 0,0 1 1 0,0 0-10 15,-2-8-6-15,2 11-16 16,-2-5-36-16,0-6-49 0,0 9-58 0,0-9-77 15,0 0-73-15,3 10-93 0,-3-10-149 16,2 2-200-16,-2-2 53 0,0 0-424 16,0 0-554-16</inkml:trace>
  <inkml:trace contextRef="#ctx0" brushRef="#br0" timeOffset="8348.79">12768 1695 3320 0,'0'0'187'15,"-13"-3"11"-15,13 3-17 0,0 0-20 0,0 0-11 0,0 0 15 16,0 0 18-16,-9 12 6 0,9-3-15 16,0 1-17-16,2 2-4 0,0 2-12 15,-2-1-10-15,0 1-12 0,-2 2-10 16,-2 1-12-16,-1 4 6 0,-3-5-19 0,-4 3-15 15,1-1-22-15,-1-3-50 0,-1-3-55 16,0 0-70-16,-4-1-75 0,3-3-64 16,3-3-60-16,4-3-73 0,-4-2-115 0,11 0-155 15,-11-6 41-15,10-3-364 0,1 2-468 16</inkml:trace>
  <inkml:trace contextRef="#ctx0" brushRef="#br0" timeOffset="8784.84">13335 1320 2742 0,'0'-8'29'0,"0"8"39"0,2-15 37 16,-2 15 27-16,0-12 37 0,0 12 14 0,0-9 7 16,0 9-1-16,-2-9-6 0,2 9-19 15,-6-7-20-15,6 7-14 0,0 0-12 16,-21 0-8-16,8 7-3 0,-3 3-2 0,-7 7 6 16,1 4 2-16,-1-1 8 15,2 3 3-15,2 1 3 0,5 0-5 0,1 1-8 16,3-4-3-16,5 0-3 0,-1-5 1 15,4 0-5-15,4 0 1 0,0-1-4 16,2-1-11-16,1 1-4 0,5 0-4 0,3-3-11 16,3 1-1-16,-3-6-31 15,5 0-51-15,-4-1-55 0,2-1-66 0,1-1-79 0,-3-3-83 16,-2 5-103-16,2-3-145 16,-3 2-214-16,-1 1 40 0,-3-1 87 0,1 3-395 15,0 1-498-15</inkml:trace>
  <inkml:trace contextRef="#ctx0" brushRef="#br0" timeOffset="9028.03">13446 1699 3121 0,'1'-10'163'0,"-1"10"7"15,4-9-2-15,4 6 12 0,-8 3 4 16,0 0 4-16,23 3 4 0,-23-3-16 15,16 11-4-15,-4-1-21 0,-3-1-9 0,-3 6-11 16,0 0-3-16,-5 3-4 16,-1 0 1-16,-3 2-12 0,-5-1-5 15,1 2-12-15,1-4-12 0,-4 0 0 0,1-3-13 16,2-2-22-16,-4-1-53 0,4-3-66 0,0-1-86 16,-3-2-119-16,2-4-132 0,3 3-204 15,5-4-121-15,-10 1 77 0,10-1-437 16,0 0-562-16</inkml:trace>
  <inkml:trace contextRef="#ctx0" brushRef="#br0" timeOffset="9301.58">13939 1694 3404 0,'0'0'209'0,"0"-5"-20"0,0 5-16 16,0 0-2-16,0 0 10 0,0 0-3 16,0 0-9-16,17 15-13 15,-14-5-15-15,1 1-14 0,1 1-11 0,-4 2-10 0,-1-1-7 16,-1 1-13-16,-2 0-9 0,-3 3-31 16,3-3-43-16,-3 1-51 0,2-5-54 0,1 2-63 15,-6-5-54-15,6 0-54 16,-3-1-62-16,1-2-99 0,-1 1-148 15,6-5-33-15,-6 3 64 0,6-3-234 0,0 0-273 16</inkml:trace>
  <inkml:trace contextRef="#ctx0" brushRef="#br0" timeOffset="9817.44">14226 1442 2162 0,'0'0'154'0,"0"-5"67"0,0 5 40 0,0 0 24 16,0 0 4-16,0-11-2 0,0 11-12 15,0 0-24-15,0 0-26 0,0 0-15 0,0 0-23 16,0 0-23-16,0 0-9 0,0 0-18 15,27 14-17-15,-21-9-10 0,-6-5-14 16,9 10-6-16,-6-5-8 0,2 0-5 0,-1 3 3 16,-4-8 2-16,5 10 4 0,-5-10 11 15,4 6 6-15,-4-6 0 0,6 3 9 0,-6-3 8 16,0 0-3-16,0 0 6 0,9 4 4 16,-9-4-13-16,14-9-15 0,-5 0-9 15,3-2-10-15,-1 1-14 0,2 4 2 16,1-5-7-16,1 4 0 0,0 0 4 15,-2 1-6-15,3 4-5 0,-1 0-8 0,-1 0-4 16,-2 2-3-16,2 2-4 0,-1 5-5 16,0 1 1-16,-1 1-12 0,-1 6 6 0,0 1-2 15,-2 2 1-15,-2 2-3 16,-1 1-2-16,-3-1-2 0,1-3-2 0,1 0-15 16,-2-2 0-16,-1-1 0 0,2-2 0 15,-2-2 0-15,1 1-8 0,-3-4-89 16,2-2-83-16,0 0-84 0,-2-5-115 0,4 7-123 15,-4-7-172-15,0 0-197 0,0 0 78 16,0 0 103-16,0 0-580 0,0 0-729 0</inkml:trace>
  <inkml:trace contextRef="#ctx0" brushRef="#br0" timeOffset="10123.18">14698 1655 3629 0,'0'0'95'0,"0"0"44"16,0 0 53-16,0 0 45 0,0 0 29 0,0 0 12 0,-13 18-1 16,13-18-18-16,8 16-22 15,-5-6-21-15,3-1-15 0,0 1-16 0,2-2-12 16,1 1-12-16,0 0-24 0,3-1-8 16,1-1-11-16,1-2-16 0,-1-2-8 15,3-1-10-15,-3-2-10 0,0 2-8 0,-13-2 1 16,25-2-7-16,-15 0-10 0,-3-3-8 15,0 2-9-15,-7 3-4 0,6-14-5 0,-4 4-2 16,-4-2-2-16,0-1-18 0,-2-2-46 16,-1 0-51-16,-2 1-59 0,0 1-72 15,-4-1-96-15,2 3-112 0,-3 2-122 0,-1 2-204 16,4 2-31-16,-3 1 93 16,2 2-533-16,10 2-692 0</inkml:trace>
  <inkml:trace contextRef="#ctx0" brushRef="#br0" timeOffset="10937.01">15380 1957 3470 0,'0'0'45'0,"16"-2"40"16,-16 2 15-16,0 0-2 0,0 0 3 16,0 0 23-16,11 7 22 0,-7-1 14 0,-3 1 6 15,2 1 6-15,1 3-2 0,-2 1-4 16,-6 2-11-16,4 3-28 0,-5 2-9 0,2 1-12 16,-7 2-14-16,-2 1-5 0,-6 1-18 15,9-5-31-15,-3-6-44 0,1-1-59 16,1-2-65-16,-2-3-72 0,5-1-88 15,-2-3-82-15,0-3-112 0,9 0-163 16,-14-9 17-16,10 1-380 0,2-4-485 0</inkml:trace>
  <inkml:trace contextRef="#ctx0" brushRef="#br0" timeOffset="11405.54">16212 1394 2750 0,'9'-7'-9'0,"-9"7"43"15,0 0 29-15,0 0 31 0,0 0 27 0,0 0 15 16,0 0-1-16,-2-10-13 0,2 10-3 16,0 0-18-16,0 0-4 0,-7-11-12 15,7 11-6-15,0 0-15 0,-11-4-12 0,11 4-2 16,-13 0-4-16,13 0-5 0,-28 8 11 16,8 0-13-16,-6 6-3 0,-1 3 17 0,-2 5 30 15,5 2 11-15,3 2 20 16,1 3 17-16,2 0 15 0,4 1 8 0,5 0 1 15,5-4 6-15,4-3 13 0,2-1 0 16,5 0-8-16,1-4-9 0,2 2-7 16,1-5-13-16,5 0-1 0,-3-2-5 0,4-1-22 15,0-5-18-15,2 3-5 0,-2-7-14 16,0 1-41-16,-4-3-56 0,1 1-56 0,-1-2-62 16,-13 0-78-16,23 0-90 0,-12 0-106 15,-11 0-133-15,20 0-193 0,-15 2 15 16,-5-2 78-16,13 3-419 0,-6 3-541 0</inkml:trace>
  <inkml:trace contextRef="#ctx0" brushRef="#br0" timeOffset="12440.54">16795 1481 3088 0,'-11'4'57'0,"11"-4"26"0,-14 0 40 0,14 0 21 16,0 0 34-16,0 0 12 0,0 0 4 15,-13 3 8-15,13-3 32 0,0 0 17 0,35 12 2 16,1-3-17-16,19-1-30 0,8-1-4 16,5 2-36-16,2-3-36 0,-4 0-64 15,1-3-69-15,-17 1-69 0,-7-3-80 0,-2-1-66 16,-4 4-64-16,-2-3-70 0,-13 1-107 15,-3-4-186-15,1 4-8 0,-7 0 75 16,-13-2-303-16,15-2-363 0</inkml:trace>
  <inkml:trace contextRef="#ctx0" brushRef="#br0" timeOffset="12700.25">17478 1351 2417 0,'0'0'146'0,"0"0"30"0,0 0-6 16,-12-4-8-16,12 4-2 0,0 0 7 16,0 0 6-16,0 0-3 0,19 30-8 0,-11-17-11 15,-1 5-15-15,3 0-3 0,0 3-22 16,-5 10-8-16,1-4-7 0,-4-1-8 16,-4 0-7-16,-2 0-6 0,-2 6-8 15,-5-1-7-15,1-2-4 0,1-6-8 16,0-5-10-16,-1-3-25 0,-2 2-42 0,3-7-62 15,1-1-67-15,1 2-82 0,1-4-102 16,0 0-156-16,5-4-156 0,1-3 72 0,0 0-291 16,0 0-355-16</inkml:trace>
  <inkml:trace contextRef="#ctx0" brushRef="#br0" timeOffset="12979.95">17897 1319 2823 0,'-2'-11'291'0,"2"6"6"0,0 5-23 16,2-9-34-16,-2 9-20 0,0 0-8 16,0 0 9-16,5 30-9 0,1-7-10 0,-2 14-21 15,4 2-17-15,1 13-14 0,-4-10-14 16,6 10-16-16,-8-9-6 0,5-4-18 15,-7 1-8-15,7-5-9 0,-6-1-24 16,2-4-46-16,-4-8-52 0,2-3-51 0,-2-4-82 16,0-1-82-16,2-2-97 0,-2-1-117 15,2-3-154-15,0 0-55 0,0-2 77 16,-1-1-374-16,-1-5-455 0</inkml:trace>
  <inkml:trace contextRef="#ctx0" brushRef="#br0" timeOffset="13233.64">18058 1527 2671 0,'0'-10'60'0,"0"3"35"0,0 7 31 0,4-8 33 15,-4 8 35-15,10-4 24 0,-10 4 0 16,18 2-11-16,-18-2-19 0,24 5-23 16,-10-1-17-16,-2 1-16 0,-1 2-12 15,2-2-11-15,-4 2-10 0,-6 1-5 0,3 3-8 16,-4-1-5-16,-2 0-7 0,-4 2-6 15,-1 0-5-15,-3 0-3 0,-1-1-12 16,-1-2-11-16,-1 0-27 0,0-4-38 0,0 1-53 16,0-5-79-16,11-1-74 0,-15 2-83 15,15-2-110-15,-13-7-180 0,7 2-25 16,6 5 62-16,4-14-272 0,0 6-326 0</inkml:trace>
  <inkml:trace contextRef="#ctx0" brushRef="#br0" timeOffset="13562.84">18310 1462 2466 0,'0'0'108'16,"0"0"42"-16,0 0 49 0,0 0 33 15,-4 19 17-15,2-9 9 0,-2 2-5 0,2 2-15 16,1-1-21-16,1-1-19 0,-2 4-18 16,4-2-17-16,-2 2-16 0,1-3-12 15,3 1-12-15,2-1-12 0,2 0-9 0,-1-5-9 16,3 1-10-16,2-3-11 0,0-2-14 15,0-1-22-15,1-3-23 0,2 0-17 16,-15 0-13-16,27-1-10 0,-15-3-5 0,-3 1-5 16,0-1-20-16,-1 0 1 15,-2-3-10-15,-6 7 4 0,4-14-1 0,-6 2-3 16,-1 2-13-16,-4-1-22 0,1 1-15 16,-5 0-31-16,-1 1-18 0,3 4-20 0,-2 1-33 15,-3 3-39-15,1 1-51 0,-2 3-77 16,-4 1-122-16,2 4-52 0,2 1-247 15,3-3-294-15</inkml:trace>
  <inkml:trace contextRef="#ctx0" brushRef="#br0" timeOffset="13937.02">18750 1487 2260 0,'0'0'34'0,"-21"1"28"0,21-1 20 0,-17 3 12 15,7 2-3-15,10-5-8 0,-13 7-10 16,9-1-7-16,-4-1-6 0,8-5 0 0,-4 9 20 16,4-9 18-16,0 11 16 0,0-4 24 15,4 0 17-15,4 0 8 16,0 3 15-16,1 2 3 0,3-1-1 0,3 0-1 15,-3 3-5-15,1 0-9 0,-2 0-9 16,-3-2 7-16,1-1-1 0,-5 0 2 0,2-1 4 16,-3 3-13-16,-1-5-4 0,-2 0-10 15,2 1-10-15,-4-1-7 0,0 1-17 16,-1 0-7-16,-3-2-9 0,1-3-22 0,5-4-35 16,-12 9-50-16,4-7-57 0,8-2-67 15,-15 0-82-15,15 0-78 0,0 0-103 0,-21-7-137 16,17 2-193-16,1 0 33 0,3 5 84 15,-2-10-385-15,2 10-477 0</inkml:trace>
  <inkml:trace contextRef="#ctx0" brushRef="#br0" timeOffset="14140.79">18926 1530 2660 0,'0'0'93'0,"2"-6"75"0,-2 6 62 16,0 0 31-16,0 0 34 0,0 0 12 15,0 0 14-15,11-3-26 0,-11 3-19 0,0 0-24 16,14 12-35-16,-5-4-22 0,-6 3-14 16,5 0-31-16,-5 3-65 0,1 1-78 15,3 0-74-15,-4 0-87 0,-1 0-84 0,2-1-88 16,0-2-86-16,-4-2-107 0,1-3-136 16,1 2 27-16,0-3-390 0,-2-6-494 0</inkml:trace>
  <inkml:trace contextRef="#ctx0" brushRef="#br0" timeOffset="14306.45">19106 1267 2850 0,'-6'-9'79'16,"4"6"48"-16,2 3 22 0,-5-10 3 16,5 10-6-16,-6-7-29 0,6 7-41 0,0 0-86 15,-5-2-111-15,5 2-162 0,0 0-288 16,0 0 26-16,0 0 75 0,-12 14-107 15,12-14-78-15</inkml:trace>
  <inkml:trace contextRef="#ctx0" brushRef="#br0" timeOffset="14829.75">19272 1162 1939 0,'-2'-7'293'16,"2"7"27"-16,-2-8 5 0,2 8-4 15,0 0-16-15,0 0-6 0,0 0-4 16,0 0-13-16,0 0-18 0,13 26-32 16,-7-11-22-16,-1 4-20 0,4 12-20 15,-2-7-14-15,-1-2-18 0,3 9-17 0,-3 0-8 16,0-6-15-16,-1-2-9 16,-1-1-17-16,0 0-18 0,0-1-27 0,-1-4-30 15,2-2-31-15,-3-1-33 0,0-2-34 0,-1-3-31 16,-1 1-32-16,0-4-23 0,0-6-27 15,0 13 5-15,-3-8 7 0,3-5 18 0,-10 5 14 16,10-5 25-16,0 0 25 0,0 0 29 16,-23-5 39-16,15 0 39 0,1-2 39 15,-3-3 36-15,3-2 23 0,1 5 20 0,-2 0 13 16,3 2 11-16,5 5 7 16,-10-11 0-16,10 11-8 0,-6-5-5 0,6 5-3 15,-4-6 3-15,4 6 6 0,0 0-8 16,12-12 1-16,-3 6-17 0,4-2-6 15,1 1-12-15,6-3-6 0,-6 1 3 0,4 2-2 16,-3 1 14-16,-2-1-2 0,-1 3 12 16,-1 1-6-16,1 1 7 0,-12 2-1 0,16-2 1 15,-16 2-9-15,20 6-3 0,-13-2-5 16,2 4-12-16,0 0-12 0,-4 1-3 16,-1 5 2-16,2-1-9 0,-5 3-3 0,3-4-8 15,0 6-2-15,-1-2-10 16,0-1-11-16,-1 2-30 0,0-1-38 0,0-2-72 0,0-3-70 15,-2 0-73-15,0-1-79 16,0-2-88-16,2-1-90 0,-1 0-113 0,-1-7-152 16,0 7 52-16,0-7-594 0,0 0-783 15</inkml:trace>
  <inkml:trace contextRef="#ctx0" brushRef="#br0" timeOffset="14986.12">19582 1392 3365 0,'-3'-8'-40'0,"3"8"64"0,-9-7 43 0,9 7 26 0,-7-7 0 16,7 7-6-16,0 0-31 0,-7-6-68 16,7 6-107-16,0 0-132 0,-10-1-239 15,10 1-69-15,0 0 63 0,0 0-123 0,0 0-116 16</inkml:trace>
  <inkml:trace contextRef="#ctx0" brushRef="#br0" timeOffset="15248.18">19634 1380 2036 0,'0'0'278'0,"0"0"40"0,0 0 35 16,0 0 33-16,0 0 22 0,19 12-12 15,-16-7-32-15,-3-5-30 0,9 12-31 0,-6-3-30 16,3-1-26-16,-1 1-25 16,3 1-20-16,-3 0-26 0,2-1-16 0,-2 2-10 15,-1-3-16-15,2-2-15 0,-5 3-15 16,1 0-9-16,4-4-7 0,-6-5-6 15,6 11-6-15,-6-11-1 0,4 7-10 0,-4-7 0 16,7 1-13-16,-7-1-13 0,0 0-16 16,0 0-32-16,15-21-56 0,-5 3-73 0,0 1-92 15,1-9-113-15,1 7-122 0,-5 2-145 16,2-2-215-16,0 9 54 0,-6 3 93 0,1 1-509 16,-4 6-651-16</inkml:trace>
  <inkml:trace contextRef="#ctx0" brushRef="#br0" timeOffset="15674.19">19970 1428 3388 0,'0'7'107'0,"0"-7"80"0,5 5 60 15,-5-5 49-15,0 0 37 0,13 5 2 0,-13-5-5 16,0 0-23-16,21-1-28 0,-21 1-24 15,21-6-29-15,-11 3-16 0,-1-1-22 16,0-1-18-16,1 2-17 0,0-2-14 16,-5 0-14-16,4 0-17 0,0-2-17 15,-6-2-11-15,3 1-16 0,-4-2-11 0,0 4-10 16,-2-3-5-16,0 9-11 0,-6-12-1 16,1 7-6-16,5 5 2 0,-18-1-7 0,18 1-3 15,-20 5-4-15,8 0 8 0,2 2-7 16,-2 1 5-16,1 4 4 0,2 4 4 15,2 2 17-15,-2 0 10 0,4 3 10 0,-1-1 5 16,1 1-45-16,3 1-19 0,2-5 0 16,2 2 0-16,2 3 0 0,-3-5 0 0,5 1 0 15,-1-3 0-15,6 2 0 0,-4-5 0 16,2 0 0-16,-1-4 0 0,-2 1 0 16,0-4 0-16,-3 1-14 0,5-2-293 15,-8-4-77-15,7 4-91 0,-7-4-95 16,10 2-131-16,-10-2-143 0,0 0 84 0,0 0-647 15,0 0-858-15</inkml:trace>
  <inkml:trace contextRef="#ctx0" brushRef="#br0" timeOffset="17104.46">20807 1390 3579 0,'0'0'-97'0,"0"0"57"0,0 0 41 0,0 0 39 15,0 0 43-15,0 0 40 0,-37 19 35 16,23-5 17-16,-9 7 19 0,-1 2 6 16,4 1 0-16,3 0-10 0,2 0-10 0,3-3-12 15,4-1-17-15,1-6 3 0,5 4-20 16,0-3-10-16,4-1-19 0,0 0-6 0,4-3-6 15,-1 3-11-15,4-5-25 16,0 0-50-16,2-3-53 0,3-1-75 0,-1-1-92 16,-1-3-96-16,10-1-95 0,-3-1-125 0,3-4-161 15,3 1 29-15,-3-2-423 0,1-3-555 16</inkml:trace>
  <inkml:trace contextRef="#ctx0" brushRef="#br0" timeOffset="17389.3">21001 1565 2906 0,'-21'-2'48'0,"21"2"39"16,0 0 44-16,0 0 32 0,-25 6 31 0,22-1 23 16,-3 1 8-16,0 2 2 0,3-2-8 15,-1 3-8-15,2 0-20 0,0-1-18 16,4 0-19-16,0-1-9 0,4 0-17 0,1 0-17 16,0-1-11-16,5-3-19 0,0-2-20 15,0 0-14-15,-12-1-8 0,20 0-11 16,-20 0-6-16,19-1 0 0,-19 1 2 15,15-1-4-15,-15 1-3 0,12-3 0 0,-12 3-2 16,6-6-1-16,-6 6-1 0,0-8-1 16,0 8-5-16,-8-16-11 0,2 10-18 15,-2-5-28-15,3 2-37 0,-3-1-51 0,-2 4-63 16,3 0-68-16,-1 1-94 0,-1 2-152 16,3-1-184-16,-2 1 42 0,8 3-385 0,-9-5-516 15</inkml:trace>
  <inkml:trace contextRef="#ctx0" brushRef="#br0" timeOffset="17731.39">21136 1478 2830 0,'14'0'60'0,"-14"0"52"0,0 0 32 0,0 0 39 15,9 5 34-15,-9-5 21 0,2 6 21 16,-2-6 1-16,0 14-15 0,0-5-17 16,0 2-18-16,0-1-22 0,0 2-13 0,-2 1-22 15,2-1-12-15,0 2-14 0,0-2-14 16,-1 0-14-16,-1 0-1 0,2-2-22 0,-4 2-1 15,2-3-4-15,0-2-12 0,2-7-11 16,-1 13-20-16,1-13-16 0,-7 6-20 16,7-6-14-16,0 0-6 0,0 0-5 0,0 0-10 15,-2-24-8-15,9 13 1 0,-4 1-11 16,3 2 1-16,-1-3 0 0,1 3 4 16,-1 0 4-16,4 3 3 0,-4 1 3 15,3-1 3-15,-3 2 3 0,-5 3-7 0,14-3 2 16,-14 3-15-16,0 0-9 0,19 3-20 15,-19-3-26-15,12 6-11 0,-7-3-42 16,1 0-20-16,-1 1-30 0,4-1-24 0,-4 1-29 16,-5-4-45-16,17 0-49 0,-17 0-67 15,15-4-82-15,-2 1 14 0,3-4-174 0,3-2-170 16</inkml:trace>
  <inkml:trace contextRef="#ctx0" brushRef="#br0" timeOffset="18044.8">21542 1409 1818 0,'12'-15'42'0,"-7"1"41"0,-1 4 44 16,0-1 21-16,-2 5 26 15,-1-1 31-15,-1 7 13 0,2-9 4 0,-2 9-7 16,0-9-14-16,0 9-16 0,0 0-17 16,0 0-16-16,0 0-7 0,0 0-2 15,-24 18-11-15,14-6-10 0,3-2-14 0,-2 4-8 16,1-2-14-16,2 0-7 0,4-2-9 16,-2-1-4-16,4-1-6 0,0-8 4 0,6 14-12 15,-3-6 0-15,6-1 3 0,-4 0 5 16,3 0 4-16,-3 0 4 0,5-1 11 15,-2 0-8-15,-3 1 6 0,4 0-5 16,-4-1-8-16,1 0 6 0,-3 0 6 16,-1 1 4-16,2 0-2 0,-4-7-7 0,0 14-6 15,-4-6-2-15,2 1-11 0,-3 2-2 16,-4-3-6-16,-2 0-5 0,2 1-26 0,-3 0-21 16,-1-4-41-16,-1-2-36 0,3 0-52 15,-2-3-77-15,0-1-64 0,1-4-60 16,1-10-90-16,1-4-163 0,5-14-98 0,5 2 59 15,1-8-425-15,17-9-527 0</inkml:trace>
  <inkml:trace contextRef="#ctx0" brushRef="#br0" timeOffset="18287.58">21975 839 2787 0,'6'-6'78'0,"-4"-1"61"15,-2 7 46-15,1-5 27 0,-1 5 17 16,0 0 30-16,0 0 21 0,-1 23 7 0,-1-3-10 15,-2 6-10-15,2 11-33 0,-2 5-11 16,4 1-32-16,-4 1-16 0,0 2-16 0,2-3-13 16,0 1-14-16,2 1-31 0,-5-2-20 15,5-3-28-15,-2-1-43 0,0-5-27 16,0-6-40-16,2-6-36 0,-1-3-42 0,1-3-44 16,-2-3-69-16,-1-1-58 15,6-2-61-15,-3-1-59 0,2-4-71 0,-2-5-75 0,0 9-48 16,0-9-396-16,0 0-492 0</inkml:trace>
  <inkml:trace contextRef="#ctx0" brushRef="#br0" timeOffset="18438.21">21879 1455 2723 0,'-9'-6'24'0,"3"1"68"15,-1-1 53-15,7 6 54 0,-8-5 42 0,8 5 28 16,0 0 8-16,-10-3 5 0,10 3-3 16,0 0-25-16,-5-5-25 0,5 5-27 0,0 0-26 15,0 0-59-15,0 0-78 0,28-9-100 16,-16 6-116-16,3-1-124 0,2-1-148 15,0 2-215-15,7 1 2 0,0-2 77 0,4 4-316 16,1-1-383-16</inkml:trace>
  <inkml:trace contextRef="#ctx0" brushRef="#br0" timeOffset="19209.37">22383 1397 2880 0,'0'0'283'0,"0"0"25"0,-45 4 9 15,45-4 1-15,0 0-8 0,-7 3-23 16,7-3-14-16,0 0-21 0,-2 10-26 16,2-10-16-16,4 14-31 0,-1-4-13 0,-1-1-19 15,2 3-14-15,-1-2-9 0,-1 1-7 16,-2-2-10-16,0 2-14 0,0-1-10 0,-2 3-8 16,-3-3-5-16,1-1-7 15,-1 1-2-15,-3-2-13 0,3 1-12 0,-5-4-20 16,-1-2-30-16,1 1-25 0,10-4-23 15,-21 0-11-15,21 0-5 0,-16-14-5 16,13 0 6-16,1 2 7 0,2-2-1 0,4-4 5 16,0 1 7-16,2 5 5 0,-1-1 3 15,3 3 8-15,-1 2 6 0,1 1 11 0,2 3 21 16,-3 1 25-16,-7 3 13 0,19 2 16 16,-19-2 9-16,22 7 3 0,-11 0 3 15,-4-1 3-15,2 1-11 0,0 0-3 16,-4 0-10-16,1 2-2 0,-3-5 0 15,3 3-10-15,1-2-2 0,-7-5-21 0,5 6-15 16,-5-6-2-16,0 0-3 0,9 3 7 16,-9-3-6-16,0 0-2 0,13-17 6 0,-4 9-1 15,-4-4 6-15,2-1 8 0,-1 3 7 16,1 2 10-16,-4 1 6 0,3 0 4 16,-3 2-5-16,-3 5 8 0,0 0 0 0,0 0 4 15,0 0 7-15,22 8-1 0,-19-1-1 16,3 4-5-16,-1-2-10 0,-1 4-1 0,2-1-13 15,0-1-30-15,2 2-36 0,-3-5-33 16,2 1-25-16,4-1-21 0,-6-4-13 16,3-1-17-16,-8-3-12 0,19 1-19 15,-19-1-13-15,18-6-21 0,-4-3-15 16,-3-1-14-16,3-2-18 0,8-10-23 0,-2-2-13 16,-4-4-3-16,4-1 15 0,-3-5 32 15,-2-7 42-15,5-2 24 0,-9 5 38 16,1-12 33-16,-3 1 45 0,-4-4 36 0,1 0 37 15,1-3 29-15,-5 2 25 0,3-3 26 16,-5 14 22-16,0 4 23 0,2 9 29 0,-2 5 21 16,0 8 8-16,-2 5-17 15,2 1-1-15,-5 8-13 0,5 3-16 0,0 0-3 16,-9 19-12-16,5 5-10 0,1 13-3 16,-1 6-12-16,2 14-6 0,4 3-5 0,-2 3-4 15,4 3-8-15,1-1-7 0,1-2 0 16,-3-1-16-16,6-5-37 0,-6-1-51 15,1-13-48-15,-4-3-61 0,4-2-65 0,-2-11-68 16,-2-7-95-16,1-2-122 0,-1-5-107 16,2-6 50-16,-2-2-240 0,0-5-290 0</inkml:trace>
  <inkml:trace contextRef="#ctx0" brushRef="#br0" timeOffset="19377.97">22740 1260 2300 0,'-9'-5'265'0,"1"3"67"0,8 2 25 0,-12-5 27 0,12 5 15 0,0 0 13 16,0 0-12-16,0 0-29 0,0 0-39 0,37-2-51 16,-14-2-73-16,14-4-99 0,0 4-123 15,1-4-127-15,0 3-131 0,3 2-182 16,-5-4-249-16,-2 2-27 0,-5 1 92 0,-3 1-450 16,-2-1-558-16</inkml:trace>
  <inkml:trace contextRef="#ctx0" brushRef="#br0" timeOffset="23310.56">11530 3505 858 0,'0'-9'321'0,"0"9"-89"0,0-9-44 16,0 9-31-16,-1-9-7 0,1 9-15 0,-2-8-10 15,2 8-5-15,-2-10 3 0,2 10 9 16,-4-7 3-16,4 7-8 0,-5-7-13 0,5 7 8 15,0 0-16-15,-14-5-17 0,14 5-10 16,0 0-2-16,-31 12 11 0,17 2 5 16,-9 6-6-16,-2 6-1 0,2 4 2 0,4 0 2 15,-4 8-3-15,8-6-3 0,1 1-7 16,5 0-4-16,4-1 4 0,5-5 18 16,0-4 13-16,5-1-10 0,2-3-12 15,11 5-3-15,1-5-9 0,5-3-4 0,5-7-4 16,2-2-9-16,-7-3-5 0,5-4-4 15,11-5-9-15,-1-5-4 0,-3-1 0 16,-6-3-2-16,-1-2-5 0,-5-4 1 0,-3-2-2 16,-2 0-5-16,-7-7 3 0,-5-2 0 15,-5 1-3-15,-4 5-1 0,-4-14-4 0,-1 1-6 16,-11-7-2-16,0 4-1 0,2 10-2 16,-4 4-3-16,-1 3-11 0,-1 5-18 15,2 8-26-15,3 5-35 0,-3 2-39 0,2 8-50 16,-4 2-46-16,1 4-53 15,5 1-78-15,0 3-104 0,7-2-170 0,1 0 49 16,6 0-295-16,2-2-355 0</inkml:trace>
  <inkml:trace contextRef="#ctx0" brushRef="#br0" timeOffset="23674.09">12239 3321 2496 0,'8'-5'46'16,"-2"-2"9"-16,-1 4-2 0,-5 3-11 0,0 0 0 0,0 0 6 15,0 0 14-15,0 0 11 16,0 0 26-16,13 17 16 0,-14-5 14 0,-5 3 23 16,-1 6 11-16,-6 8 16 0,-5 2 12 15,1 0 8-15,-2 0 4 0,2-3 3 0,0-1 5 16,5-9-6-16,5-2 1 0,-3-5-18 15,7 0-14-15,-4-1-10 0,5-1-22 0,2-2-4 16,2 1-10-16,5 0-10 0,-2 0-16 16,8-1-1-16,8-1-19 0,2 0-12 15,1-3-38-15,1-1-44 0,2 0-42 16,0-2-35-16,-4 0-32 0,0 1-27 16,-3-1-28-16,-4 0-25 0,-3 0-34 0,1 3-32 15,-5-2-35-15,0 1-48 0,-9-2-74 16,10 2-109-16,-10-2-88 0,0 7 57 0,0-7-292 15,-6 11-341-15</inkml:trace>
  <inkml:trace contextRef="#ctx0" brushRef="#br0" timeOffset="23941.84">12135 3969 2668 0,'-13'4'213'0,"3"-3"21"16,2 1 7-16,8-2 8 0,-9 4-5 15,9-4-12-15,0 0-18 0,0 0-22 16,0 0-14-16,0 0-14 0,0 0-13 0,17 12-16 16,-4-9-11-16,0 0-13 0,7 1-9 15,-4-1-8-15,6 1-14 0,-3-2-5 0,1-1-4 16,0 1-16-16,-1 0 0 0,-4 1-8 16,1-3-2-16,-3 2-7 0,-13-2-5 0,17 3 2 15,-8-3-19-15,-9 0-26 0,13 2-42 16,-13-2-56-16,12 0-98 0,-12 0-121 15,13-2-143-15,-13 2-211 0,9-1-2 0,-2-3 77 16,-7 4-399-16,0 0-479 0</inkml:trace>
  <inkml:trace contextRef="#ctx0" brushRef="#br0" timeOffset="25531.32">13476 3604 2577 0,'0'0'-61'0,"9"-2"43"0,-9 2 29 0,0 0 32 16,0 0 22-16,11-3 22 0,-11 3 15 0,0 0 13 15,0 0 7-15,0 0 10 0,0 0-10 16,2-9-12-16,-2 9-12 0,0 0 3 15,-2-8 1-15,2 8-5 0,0 0 1 16,-1-11 0-16,1 11-13 0,-10-10 1 0,7 5-10 16,-6 2-6-16,9 3-7 0,-13-5-7 15,2 3-10-15,11 2-5 0,-28 3-1 16,5 4-4-16,-10 6 2 0,6 3 6 0,-1 1 9 16,8 2 3-16,-4 3 16 0,9 2 21 15,4-3 22-15,3-2-4 0,6-2-8 0,2 0 4 16,0 2 18-16,2-2-4 0,7 2-5 15,-1-2-9-15,4 0-14 0,1 1-1 0,6 0-14 16,0-4-4-16,-2-3-7 16,2-2-6-16,-2 0 2 0,-2-2-15 0,3-2-6 15,-6-1-29-15,2-1-28 0,-3-1-41 16,1 2-58-16,1-3-77 0,-13-1-83 16,22 2-105-16,-15-1-139 0,2 1-184 0,1 1 12 15,-4-1 81-15,-6-2-392 0,15 9-478 16</inkml:trace>
  <inkml:trace contextRef="#ctx0" brushRef="#br0" timeOffset="25768.68">13717 3978 2758 0,'2'-7'143'0,"-2"7"50"16,-2-14 35-16,2 14 32 15,2-11 6-15,-2 11 0 0,0-8-18 0,0 8-22 16,5-7-22-16,-5 7-22 0,0 0-10 15,0 0-17-15,0 0-10 0,20 21-9 0,-12-11-15 16,0 4-16-16,-1-2-5 0,0 3-9 16,4 1-12-16,-6 3-5 0,4-5-10 15,-5 1-6-15,3-1-5 0,0-1-29 0,-3-2-41 16,-1-2-47-16,3 1-66 16,-2-4-81-16,-1 1-106 0,1-2-117 0,2-3-174 15,-6-2-107-15,12 2 74 0,-12-2-452 0,0 0-564 16</inkml:trace>
  <inkml:trace contextRef="#ctx0" brushRef="#br0" timeOffset="26175.92">14298 3623 3009 0,'0'0'118'0,"-3"-12"29"0,3 12 13 0,-2-7 1 16,2 7-7-16,0 0-4 16,0 0 16-16,0 0 10 0,0 0 7 0,-22 15-4 15,19-4-16-15,-3 2-8 0,4 1-9 16,1 0-3-16,2 3-2 0,-1-2-2 0,8 1-11 16,-5-3-6-16,10 3-7 0,-1-2-8 15,6-2-10-15,0-5-8 0,2 0-9 16,-1-4-7-16,3-2-10 0,-2-1-6 0,5-1-7 15,0-2-5-15,-5-4-1 0,-1 1-7 16,-2 1-5-16,1-5-6 0,-5 0-6 0,-5-4-9 16,-3 0-3-16,1-3-15 0,-2-1-18 15,-4-2-11-15,-2 2-11 0,-2 3-13 0,0-1-23 16,-3 4-27-16,-1 5-36 16,-2 3-32-16,-2 2-44 0,-6 4-62 0,1 3-76 15,-11 8-125-15,-1 4-217 0,2-1 43 16,2 2 76-16,12-6-338 0,5 1-401 15</inkml:trace>
  <inkml:trace contextRef="#ctx0" brushRef="#br0" timeOffset="26448.47">14588 3739 2611 0,'0'0'70'16,"0"0"32"-16,10 4 20 0,-10-4 51 0,1 10 33 15,1-3 26-15,-2 1 5 16,2 5-2-16,0 4-1 0,2 5-6 0,-1 4-9 15,2 10-19-15,-1 3-9 0,-1 2-10 16,3 0-8-16,-1 2 1 0,-3-2 18 0,2-1 3 16,3-3-7-16,-6-7 2 0,-1-5-1 15,0-4 1-15,2-2-5 0,-2 0-7 0,0-4-8 16,0-1-9-16,-2 0-8 0,-1-1-9 16,-2-1-15-16,-1-3-22 0,-1 0-13 15,-4-3-8-15,-3 1-34 0,-1-2-52 0,0-5 0 16,-2 0-41-16,-1-1-85 0,-5-6-74 15,9 1-67-15,-6-2-84 0,5 0-103 0,0-5-106 16,4 4-149-16,1-2-93 0,0 1 80 16,3-3-625-16,3 2-801 0</inkml:trace>
  <inkml:trace contextRef="#ctx0" brushRef="#br0" timeOffset="26764.03">15070 3460 3594 0,'-6'-10'109'0,"2"1"44"16,1 4 35-16,3 5 13 0,-8-5 0 16,8 5 20-16,0 0 36 0,-21 15 40 15,14-1 6-15,-11 10-3 0,7 5-18 16,4 2-21-16,-2 2-21 0,6-4-18 0,1-4-19 15,2 1-21-15,2 1-12 0,-1-2-17 16,3-2-15-16,3 1-14 0,-2-1-14 16,3-3-14-16,-3-1-38 0,4 0-61 0,-2-3-86 15,0-5-101-15,1 2-102 0,-1-1-124 16,1-2-136-16,0-3-158 0,-3 1-133 16,1-3 89-16,-3 1-679 0,2-5-884 15</inkml:trace>
  <inkml:trace contextRef="#ctx0" brushRef="#br0" timeOffset="27096.45">15230 3661 4069 0,'4'-11'96'0,"0"4"45"0,-1 2 16 15,-3 5 14-15,0 0 13 0,2-7 23 0,-2 7 35 16,0 0 19-16,0 0-6 0,20 12-20 16,-13-5-14-16,2 0-19 0,1 2-16 0,-2-1-11 15,1 2-14-15,0-1-17 0,2-1-16 16,-6 2-11-16,2-4-11 0,-1 2-7 15,1-1-14-15,-2-1-8 0,1-1 1 16,-6-5-5-16,7 7-5 0,-7-7 14 16,7 5 13-16,-7-5-19 0,0 0-76 0,18-4 0 15,-18 4 0-15,18-6 0 0,-6 2 0 16,1-1 0-16,1 3 0 0,-3-1 0 0,2 3 0 16,-13 0 0-16,25 3 0 0,-11 1 0 15,1 3 0-15,-3-1 0 0,1 5 0 0,-4-1 0 16,1 2 0-16,1 0 0 0,-2 2 0 15,3-2 0-15,-6-2 0 0,3 2 0 0,-1-1 0 16,-4-5 0-16,4 2 0 0,-5 0-412 16,1-3-211-16,0-3-193 0,-4-2-77 15,0 0 89-15,0 0-775 0,0 0-1021 0</inkml:trace>
  <inkml:trace contextRef="#ctx0" brushRef="#br0" timeOffset="27340.76">15882 3230 4887 0,'0'-7'278'0,"-4"2"-5"16,4 5 24-16,0 0 43 0,0 0 38 0,17 23 23 15,-2 2 4-15,-2 3-16 0,7 4-24 16,-4 11-187-16,4 4-178 0,-7 0 0 0,-1 3 0 16,-7-7 0-16,-3 1 0 0,-2 13 0 15,-4-11 0-15,1-1 0 0,-6 6 0 0,-4-2 0 16,2-12 0-16,-4 6 0 15,0-9 0-15,-1-3 0 0,1-5 0 0,0-2-465 16,2-5-532-16,1-4 75 0,2-3 99 16,3-3-872-16,3-1-1130 0</inkml:trace>
  <inkml:trace contextRef="#ctx0" brushRef="#br0" timeOffset="28278.01">16899 3485 4596 0,'2'-4'-76'0,"-2"4"49"0,0 0 45 15,0 0 30-15,-6-13 15 0,6 13 39 16,0 0 55-16,0 0 50 0,-29 23 37 16,6-2 24-16,-3-1 12 0,-1 2 6 15,0 2-2-15,3-3-4 0,3-1-7 0,3-2-11 16,7-6-24-16,2-2-18 0,2 0-12 15,4 1-15-15,3-4-126 0,3 2-67 16,6-2 0-16,4 2 0 0,10-2 0 0,7 1 0 16,6-4 0-16,4 1 0 0,1-3 0 15,-9 1 0-15,-3-3 0 0,-4 2 0 16,-1 0 0-16,-5-1 0 0,-1 1-187 0,-4 1-201 16,-1-1-75-16,-1 3-69 0,-3 0-94 0,-5 2-178 15,-4 0 22-15,0 0 83 0,-4 3-563 16,-3-1-722-16</inkml:trace>
  <inkml:trace contextRef="#ctx0" brushRef="#br0" timeOffset="28513.38">16773 3909 3867 0,'-12'2'218'0,"3"0"62"0,9-2 56 16,-13 1 45-16,13-1 34 0,0 0 10 15,0 0 11-15,-10 4-17 0,10-4-20 0,0 0-22 16,0 0-24-16,0 0-68 0,0 0-285 15,41 3 0-15,-19-5 0 0,4 2 0 16,3 0 0-16,0 0 0 0,-1-1 0 0,-1 1 0 16,0-2 0-16,-7 2 0 15,0 0 0-15,-6-2 0 0,0 2 0 0,-3 2 0 16,-11-2-198-16,18 2-316 0,-18-2-95 16,9 0-154-16,-9 0-101 0,0 0 82 0,0 0-735 15,0 0-963-15</inkml:trace>
  <inkml:trace contextRef="#ctx0" brushRef="#br0" timeOffset="29131.52">17521 3721 4415 0,'0'0'11'0,"0"0"41"0,0-9 32 0,0 9 16 0,0 0 42 16,0 0 53-16,0 0 48 0,0 0-10 15,0 31 7-15,0-14-8 0,0 0-4 0,2 2-20 16,-2 2-14-16,4 1-18 0,0 0-10 16,-4-1-19-16,2-4-16 0,-1 0-8 15,1-2-13-15,0-3-7 0,3-1 0 16,-3-1 16-16,-1-3 22 0,1 0 20 0,-2-7-27 16,6 7-134-16,-6-7 0 0,0 0 0 15,0 0 0-15,0 0 0 0,7-31 0 16,-3 12 0-16,0-5 0 0,2-14 0 0,0-3 0 15,3-10 0-15,-4-1 0 0,9 1 0 16,-5-1 0-16,3 13 0 0,-2 3 0 0,1 4 0 16,-4 7 0-16,3 8 0 0,-2 3 0 15,-1 4-379-15,2 3-114 0,3 4-71 0,-2 3-109 16,-1 0-190-16,-9 0 80 16,25 7 87-16,-13 1-576 0,-3 2-732 0</inkml:trace>
  <inkml:trace contextRef="#ctx0" brushRef="#br0" timeOffset="29314.52">17602 3799 3805 0,'-18'4'118'0,"5"-2"39"0,3-1 32 15,10-1 36-15,-15 2 40 0,15-2 27 16,0 0-5-16,0 0-19 0,-13 0-30 0,13 0-27 16,0 0-27-16,0 0-32 0,0 0-67 15,32-14-77-15,-15 11-89 0,8 0-100 16,11-3-135-16,0-1-162 0,8 0-203 15,-2-1-51-15,12-2 82 0,-1-1-495 16,-11 1-611-16</inkml:trace>
  <inkml:trace contextRef="#ctx0" brushRef="#br0" timeOffset="29553.64">18123 3346 3436 0,'-19'4'108'15,"-4"1"43"-15,9 6 34 0,-11 7 28 0,1 3 21 16,1 8 11-16,-1 11 3 0,3 3-13 16,5-1-8-16,3 5-30 0,4-7-14 15,7 3-18-15,2-1-16 0,4-3-11 16,3 1-13-16,5-4-14 0,1-3-40 0,2-5-39 16,5 2-54-16,-6-6-62 0,8-4-63 15,-5-5-72-15,0-4-66 0,0-2-52 0,-4-4-46 16,-2-3-47-16,1-2-36 0,-12 0-46 15,24-9-68-15,-15 2-436 0,2-4-492 16</inkml:trace>
  <inkml:trace contextRef="#ctx0" brushRef="#br0" timeOffset="29870.6">18245 3810 2637 0,'4'-14'-6'0,"2"6"61"0,-2-1 44 0,-2 2 23 16,-1 2 26-16,-1 5 11 16,0 0 17-16,6-7 26 0,-6 7 16 0,0 0 12 15,0 0 1-15,0 0-7 0,19 17-8 16,-11-8-18-16,-3-1-9 0,3 1-26 15,-4 1-4-15,2-1-9 0,-1 1-9 0,-1 0-9 16,2 1-6-16,-5-1-1 0,1 0-25 16,0 1-8-16,3-3-6 0,-5 0-16 0,0-1-7 15,0-7 3-15,3 11 1 0,-3-11 1 16,2 7-13-16,-2-7-6 0,0 0-3 0,0 0-5 16,33-14-8-16,-20 7 0 0,4-1-1 15,0 3 1-15,0-1-20 0,-2 3 9 16,1 0 1-16,-1 1 10 0,-3 2 0 0,-12 0 0 15,25 7 6-15,-13-2-8 0,1 1 5 16,1 1-11-16,-3 4-14 0,1-3-41 16,-1 2-50-16,0 2-86 0,3-1-100 15,-4-1-118-15,1-1-135 0,-1 2-166 0,-3-5-85 16,1 0 84-16,-5-2-586 0,4 1-733 16</inkml:trace>
  <inkml:trace contextRef="#ctx0" brushRef="#br0" timeOffset="30112.64">18765 3561 3638 0,'4'-10'58'0,"-3"3"27"0,2 4 37 15,-3 3 29-15,17 3 27 0,-6 4 22 16,5 5 18-16,7 9 17 0,2 1 7 0,-3 7-6 16,5 7-13-16,-2 5-14 0,-4 2-27 15,-5 1-16-15,-5-6-21 0,-6 4-33 0,-1-3-8 16,-6 0-12-16,-3 0-25 0,-8 1-41 15,2-4-44-15,-4-5-50 0,0 0-68 0,-1-2-78 16,1-5-94-16,2-5-103 0,1-6-147 16,0-2-177-16,-1-3 68 0,4-1-549 15,4-2-678-15</inkml:trace>
  <inkml:trace contextRef="#ctx0" brushRef="#br0" timeOffset="30672.39">19898 3523 3166 0,'16'-7'5'0,"-3"-3"42"0,-4 3 30 0,1 2 32 0,-2 0 26 15,-3 1 19-15,-5 4 8 0,10-7 5 0,-10 7-3 16,0 0 10-16,0 0 22 0,0 0 14 16,0 0 15-16,-8 25 15 0,-13-5 8 0,-1 5 5 15,-5-4 8-15,-5 9-7 0,3-8 11 16,2-3 0-16,4 0-4 0,8-5-19 15,2-2-15-15,1-4-15 0,5 0-16 0,3 0-8 16,0-1-100-16,7 1-88 0,0 0 0 16,6 1 0-16,11 3 0 0,-2-5 0 0,5 1 0 15,12-1 0-15,-1 2 0 0,2-2 0 16,-2-2 0-16,-4-3 0 0,9 1-153 16,-10-1-330-16,-2 0-106 0,-9-1-125 15,0 3-159-15,-7-2 81 0,-4 0-768 0,-1 1-1003 16</inkml:trace>
  <inkml:trace contextRef="#ctx0" brushRef="#br0" timeOffset="30875.7">19668 3976 4399 0,'-12'4'117'0,"5"-3"61"16,7-1 45-16,0 0 30 0,-13 3 6 0,13-3 7 15,0 0-1-15,0 0-7 0,0 0-27 16,0 0-26-16,53-11-19 0,-13 5-25 15,6 1-41-15,13-1-62 0,-9 2-67 16,-1 2-65-16,1-2-66 0,-5 4-71 0,-5 0-81 16,-7 0-89-16,-9 3-94 0,-7-2-103 15,1 1-167-15,-7 0 68 0,-4 0-546 16,-7-2-687-16</inkml:trace>
  <inkml:trace contextRef="#ctx0" brushRef="#br0" timeOffset="31231.36">21036 3624 3155 0,'1'-10'-75'0,"-1"0"33"16,0 2 37-16,0 2 40 0,0 6 44 16,-1-12 20-16,-5 7 16 0,6 5 8 15,-7-5-1-15,7 5 12 0,-22 1 16 0,10 7 23 16,-6 2 26-16,-5 7 19 0,0 3 17 16,1 2 10-16,0 5 16 0,1-2-20 15,5 1-7-15,2 1-12 0,4-4-13 16,5-3-11-16,3-1-21 0,2-3-20 0,2 1-9 15,5 0-16-15,4 0-17 0,3-2-46 16,1-1-59-16,3-4-68 0,1-3-67 0,-1 1-80 16,2-5-87-16,-2-2-98 0,2-1-99 15,-3-1-113-15,-2-1-136 0,1-2 62 16,-3 1-534-16,-4 0-674 0</inkml:trace>
  <inkml:trace contextRef="#ctx0" brushRef="#br0" timeOffset="31513.78">21116 3887 3631 0,'0'0'135'0,"0"0"30"16,7-8 23-16,-7 8 21 0,10-4 20 16,-10 4 17-16,17-4 0 0,-8 2 3 0,-9 2-20 15,25 2 1-15,-12 2-12 0,5 0-6 16,-3 2-7-16,-1 1-9 0,-3 3-3 16,1 2-7-16,-5 0-20 0,-1 4 8 0,-5-1 12 15,-1 1 1-15,-1 3 10 0,-5 3-2 16,0-2-76-16,-2 1-119 0,4-6 0 0,-1 1 0 15,1-6 0-15,2 2 0 16,4-2 0-16,0 1 0 0,4-5 0 0,3 0 0 16,3-1 0-16,1-2 0 0,2 1 0 15,0-2 0-15,5-1 0 0,-6-1-56 0,4-1-343 16,1-2-89-16,-2-1-77 0,1 0-93 16,-4-1-120-16,4 0 4 0,-3-2 90 0,-1 0-605 15,-2 0-747-15</inkml:trace>
  <inkml:trace contextRef="#ctx0" brushRef="#br0" timeOffset="31972.51">21882 3634 3402 0,'0'0'43'0,"-12"-3"60"0,12 3 42 0,-20 7 45 0,6 0 39 15,-1 5 24-15,-10 7 29 0,2 1 30 0,0 3 6 16,4-1 0-16,5-3-16 15,5-2-19-15,5-3-23 0,1 1-23 0,3-1-31 16,5 0-18-16,5-2-16 0,5-1-19 16,4-2-14-16,2-2-14 0,6-3-14 0,-4-4-23 15,5 0-23-15,9-4-28 0,-3-3-20 16,-7-2-11-16,-7 3-10 0,-1-1-1 0,-4-2 3 16,-3 3-1-16,-3-3-2 0,-1 1-7 15,-7-3-1-15,1-1-1 0,-4 2-2 0,-3-6-3 16,-2 1-2-16,-3 3-19 0,-2-3-25 15,-1 1-32-15,1 3-31 0,3 6-46 16,-2 2-62-16,-3 2-85 0,5 2-111 16,-6 2-113-16,1 2-172 0,1 2-44 15,3 2 76-15,3-2-563 0,1-1-709 0</inkml:trace>
  <inkml:trace contextRef="#ctx0" brushRef="#br0" timeOffset="32262.43">22112 3707 3379 0,'0'0'5'0,"4"7"52"0,-4-7 54 16,-2 13 42-16,0-2 44 0,-2 6 36 16,1 2 31-16,-1 3 23 0,-5 12 1 0,6-1 4 15,-1 4-8-15,0 5-23 0,3 3-13 16,1-3-21-16,-2 3-21 0,2-1-16 16,2 0-12-16,-1 0-11 0,1-4-3 0,4 0-4 15,-4 0 0-15,-1-6 9 0,1-7 12 16,0-3 4-16,-4-4-40 0,0 2-145 15,-3-4 0-15,-4 2 0 0,-1-4 0 0,-11 6 0 16,5-8 0-16,-7 0 0 0,-6-2 0 16,2-5 0-16,0-3 0 0,0-6 0 0,-7-5 0 15,4-1 0-15,-1-6 0 0,6 0 0 16,7 0 0-16,2 2 0 0,5-3-335 0,3 1-322 16,4 2-141-16,2-1-82 0,2-1 86 15,4-3-814-15,1 1-1047 0</inkml:trace>
  <inkml:trace contextRef="#ctx0" brushRef="#br0" timeOffset="32559.35">22420 3546 4705 0,'-9'-3'31'0,"9"3"54"0,0 0 60 0,-21 14 60 15,12-2 65-15,-1 6 22 0,0 2 10 16,-1 10-10-16,6 0-25 0,-4 4-27 0,8 1-19 16,1-5-33-16,1-5-18 15,1 2-19-15,2-3-17 0,2-2-14 0,4 7-36 16,1-1-38-16,3-9-54 0,-3-5-78 16,-2-2-64-16,5 0-61 0,-1-5-51 0,-3-4-67 15,-1-1-59-15,0 0-41 0,-9-2-37 16,20-5-26-16,-13-1-17 0,0-1 4 15,2-1 18-15,-4-4 48 0,1 0-645 0</inkml:trace>
  <inkml:trace contextRef="#ctx0" brushRef="#br0" timeOffset="32859.14">22533 3885 2823 0,'8'-22'-36'16,"-5"5"70"-16,3 1 74 0,-4 4 72 0,-1 2 42 0,1 3 36 15,3 0 21-15,-3 1 24 0,-2 6 26 16,7-7 19-16,-7 7-6 0,0 0-11 0,0 0-19 16,0 0-20-16,31 10-24 0,-26-3-25 15,3 0-24-15,2 1-34 0,-5 1-13 16,5-2-22-16,-5-1-15 0,1 0-15 15,-2 1-13-15,2-2-11 0,-6-5-17 0,5 6-21 16,-5-6-17-16,8 7-11 0,-8-7-10 16,0 0-2-16,9 3-8 0,-9-3-2 15,0 0-11-15,0 0-2 0,17-18 1 0,-7 8 8 16,0-2 8-16,1 1 8 0,0 1 11 16,1 1 9-16,-3 4-28 0,2 2-12 0,0 0 0 15,-11 3 0-15,0 0 0 0,25 6 0 16,-18 1 0-16,-2 2 0 0,3 3 0 15,-3 0 0-15,2 0 0 0,-2 1 0 0,3-1 0 16,-3 2 0-16,1-4 0 0,0-1 0 16,0 0-178-16,-2-3-251 0,1 0-101 15,2-5-108-15,-7-1-150 0,14 0-20 0,-14 0 91 16,15-8-679-16,-5-3-847 0</inkml:trace>
  <inkml:trace contextRef="#ctx0" brushRef="#br0" timeOffset="33080.43">23148 3367 4219 0,'6'-5'176'16,"-2"2"46"-16,-4 3 47 0,0 0 51 0,19 14 30 15,-10-6 25-15,2 7 17 0,9 9 18 16,-4 6-4-16,9 9-16 0,-3 4-28 0,-3 3-62 16,-4 2-300-16,-6 4 0 0,-7-9 0 15,-4 2 0-15,-7 9 0 0,-2-1 0 0,-7 0 0 16,-1-3 0-16,-2 0 0 0,-2-6 0 15,-4 0 0-15,-1-2 0 0,8-4 0 0,2-7-287 16,3-6-464-16,0-1-188 0,3-5 81 16,2-5 92-16,5-2-795 0,3-1-1004 15</inkml:trace>
  <inkml:trace contextRef="#ctx0" brushRef="#br0" timeOffset="34104.71">24881 3796 4763 0,'-11'3'556'16,"5"-1"-187"-16,6-2-56 0,0 0-31 0,0 0-47 15,0 0-31-15,0 0-24 0,0 0-28 16,32-26-15-16,-11 17-12 0,14-4-16 0,1 3-15 15,3-2-46-15,-2 3-101 16,1 1-84-16,2 5-93 0,-8-1-114 0,-5 2-130 16,-6 2-150-16,2 2-188 0,2-2 69 0,-6 0 74 15,-2 0-515-15,-5 2-649 0</inkml:trace>
  <inkml:trace contextRef="#ctx0" brushRef="#br0" timeOffset="34312.48">24964 3866 3554 0,'-23'7'173'16,"1"-3"30"-16,9 1 27 0,1-2 46 0,1 1 51 16,4-2 32-16,7-2 8 0,-16 4-17 15,16-4-27-15,0 0-26 0,0 0-27 0,0 0-25 16,0 0-30-16,43-2-39 16,-5 0-79-16,3-4-113 0,4 1-127 0,9-4-133 0,1 1-162 15,-12 2-193-15,-1-3-204 16,-5-2 64-16,3-3 89 0,-1 1-566 0,-9-3-710 15</inkml:trace>
  <inkml:trace contextRef="#ctx0" brushRef="#br0" timeOffset="34542.11">25366 3357 3844 0,'-11'-6'208'15,"4"4"10"-15,1-1 11 0,6 3-2 0,0 0 16 16,0 0 48-16,0 0 15 0,8 21 1 15,9 0-20-15,10 5-22 0,6 8-24 16,3 2-23-16,0 3-18 0,-2 1-19 0,-4 3-15 16,-3 0-13-16,-8 3-10 0,-6-2-10 15,-7-6-8-15,-4-1-7 0,-8 2-30 16,-3-1-88-16,-9 5 0 0,-3-1 0 16,-5-4 0-16,0-2 0 0,1-12 0 0,-2 1-127 15,4-6-226-15,2-5-157 0,6-5-207 16,4-2-163-16,-1-3 71 0,2-1 100 0,10-3-681 15,-13 1-842-15</inkml:trace>
  <inkml:trace contextRef="#ctx0" brushRef="#br0" timeOffset="35513.94">26325 3698 3837 0,'0'0'-14'0,"-1"-11"55"0,1 11 43 0,0-11 32 0,0 11 13 15,0 0 15-15,0-9 0 0,0 9 24 16,0 0 50-16,0 0 30 0,9 26 13 15,-7-8 1-15,-1 5 2 0,3 10-19 16,0 5-4-16,1-2-16 0,-4 0-16 0,-1 0-15 16,4-6-14-16,-2-4-15 0,0-3-12 15,0-3-12-15,-1-3-10 0,-1-3 5 0,0-2 18 16,2-4-39-16,2-1-115 0,-4-7 0 16,0 0 0-16,0 0 0 0,0 0 0 15,5-22 0-15,-1 1 0 0,3-11 0 0,0-7 0 16,4-13 0-16,5-4 0 0,0-6 0 15,2-5 0-15,5-15 0 0,-4 14 0 0,4 9 0 16,-2 5 0-16,-3 5 0 16,4 8 0-16,-8 12 0 0,6 8-138 0,-6 7-299 15,-3 6-53-15,0 4-57 0,1 2-90 16,-12 2-190-16,15 7 54 0,-8 0 87 0,1 4-558 16,-2 2-704-16</inkml:trace>
  <inkml:trace contextRef="#ctx0" brushRef="#br0" timeOffset="35670.94">26388 3789 3366 0,'-17'5'132'16,"6"-1"40"-16,0-3 26 0,0 1 31 15,11-2 44-15,0 0 16 0,-13 2-8 0,13-2-22 16,0 0-31-16,0 0-22 16,0 0-27-16,0 0-27 0,25-21-71 0,-8 14-83 15,8 2-101-15,11-3-119 0,4-1-133 16,2 2-154-16,15-3-221 0,-2 1 64 0,0-1 70 15,3-2-378-15,-7-2-450 0</inkml:trace>
  <inkml:trace contextRef="#ctx0" brushRef="#br0" timeOffset="36229.51">27183 3264 2624 0,'-16'-12'111'0,"-1"4"27"0,3 3 17 0,-2 1 25 16,-4 6 40-16,1 7 33 0,-10 6 22 15,-5 12 20-15,4 8-4 0,3 4-5 16,7 6-13-16,0 4-14 0,7 5-19 0,3 2-17 16,6 1-26-16,6-2-15 0,7-2-11 15,2-2-22-15,3-4-13 0,2-3-22 0,2-13-42 16,-2-4-44-16,0-1-49 0,-3-7-40 16,0-5-31-16,-1-4-35 0,-5-3-29 0,4-3-32 15,0-4-39-15,-11 0-27 0,18-6-21 16,-8-3-1-16,-1 0 1 0,-1-5 3 15,-3-5 10-15,4-4 18 0,-6-1 18 0,3-8 39 16,-1-2 42-16,1 6 44 16,-2 6 42-16,0 5 43 0,0 1 41 0,-2 4 37 15,0 2 37-15,0-1 19 0,-1 5 5 16,1 1 21-16,-2 5 25 0,11-3 26 0,-11 3 10 16,0 0 3-16,22 10-8 0,-13-6-2 15,3 5-8-15,-1 0-15 0,-4 1-9 0,5-1-9 16,-2-1 6-16,-3 1-1 0,-2-4 5 15,2 2-3-15,-1 0-6 0,-6-7-13 16,5 10-12-16,-1-6 3 0,-4-4-29 0,3 8-9 16,-3-8-5-16,0 0 0 0,9 5-14 15,-9-5-6-15,0 0-12 0,0 0-8 0,27-19-9 16,-13 11-5-16,8-1-2 16,-4 1-9-16,1 1-2 0,-2 3-6 0,-1 2 0 15,0 6 8-15,2-1 3 0,0 8 6 16,-2-1 0-16,0 6-4 0,-1-1 2 0,0 7-6 15,-2 2-9-15,-2-2-20 0,0-4 0 16,-4-1 0-16,-2-4-80 0,1 0-94 0,0 0-84 16,-2-4-86-16,2 1-105 0,-3-2-118 15,1-2-152-15,-4-6-84 0,7 1 69 16,-7-1-648-16,0 0-835 0</inkml:trace>
  <inkml:trace contextRef="#ctx0" brushRef="#br0" timeOffset="36468.64">27888 3288 4088 0,'0'-8'61'0,"0"3"31"0,0 5 8 0,1-7 34 15,-1 7 45-15,0 0 47 0,0 0 32 0,24 31 15 16,-6-4 7-16,3 14 11 0,-2 6-8 16,-2 1-23-16,-2 3-21 0,-1 4-20 0,-7 1-22 15,1 1-22-15,-7 0-13 0,1-11-16 16,-2 0-18-16,-2-3-17 0,1-3-31 0,-3-3-41 15,2-7-60-15,-2-7-85 0,4-3-89 16,-1-7-92-16,1-1-118 0,1-3-140 0,-1-5-162 16,0-4-122-16,0 0 86 15,0 0-680-15,24-16-873 0</inkml:trace>
  <inkml:trace contextRef="#ctx0" brushRef="#br0" timeOffset="36653.9">28428 3745 4490 0,'0'0'351'16,"0"0"6"-16,0 0-2 0,0 0 0 16,0 0-13-16,0 0-26 0,0 0-34 15,0 0-27-15,0 0-29 0,0 0-25 16,23 3-65-16,-8-3-91 0,2 0-130 0,2 2-134 16,2-2-140-16,0-2-168 0,1 2-195 15,-8 0-112-15,4 0 91 0,-5 0-693 16,-13 0-886-16</inkml:trace>
  <inkml:trace contextRef="#ctx0" brushRef="#br0" timeOffset="36858.89">28428 3961 4395 0,'-11'6'246'0,"-1"-2"53"0,4 1 37 16,5 0 32-16,3-5 19 0,-8 6 2 0,8-6-4 16,0 0-16-16,0 0-36 0,0 0-37 15,23 8-35-15,-10-8-134 0,7 0-127 0,4-3 0 16,-1-1 0-16,2 1 0 15,0-4 0-15,2 2-71 0,5-2-266 0,-6-2-111 16,2-2-99-16,-3 5-126 0,-7 0-177 16,-3-2 74-16,-3 1 78 0,-1 1-591 0,-6-1-749 15</inkml:trace>
  <inkml:trace contextRef="#ctx0" brushRef="#br0" timeOffset="37593.28">29487 3493 3610 0,'-13'-6'1'0,"-2"4"17"0,1 6 24 0,-2 0 41 0,-11 9 51 0,-4 8 43 0,-1 8 36 0,-2 8 33 0,0 5 24 15,7 3 20-15,4-3 12 0,3 3-3 16,9-6-4-16,7 1-16 0,3-2-20 0,6 1-18 16,4-1-18-16,11-4-19 0,2 2-17 15,8-5-18-15,1-11-15 0,6-6-19 0,3-4-20 16,3-3-13-16,3-8-15 15,1-6-31-15,7-5-56 0,-4-4 0 0,-1 0 0 16,-3-9 0-16,-5-2 0 0,-3-4-56 16,-2-4-27-16,-9-1-15 0,-2-3-8 0,-4-6-5 15,-8 1 4-15,-4 1 7 0,-7 2-1 16,-8 0-1-16,-6-6 5 0,-8 3 5 16,2 15 4-16,-7 3 11 0,-5 5 3 0,-6 9 4 15,-4 7 8-15,-1 7 9 0,2 4 3 16,-10 10 5-16,6 6 16 0,2 3 20 15,4 3 16-15,9 5 30 0,7-1 15 0,5-4 17 16,7 3 17-16,5-3 10 0,8-4 4 0,1-3 5 16,13 5-17-16,9-4-8 15,5-4-2-15,8-4-11 0,1-4-6 0,3-3-13 0,2-4-30 16,-6-3-14-16,-5 0-30 16,-9 0-13-16,-3-2-15 0,-4 2-5 0,-1-1-9 15,-6 1-25-15,1 0-33 0,-2-2-42 16,-11 2-40-16,11 0-56 0,-11 0-80 15,0 0-96-15,0 0-136 0,0 0-165 0,0 0 55 16,0 0-567-16,0 0-715 0</inkml:trace>
  <inkml:trace contextRef="#ctx0" brushRef="#br0" timeOffset="37854.37">30531 3243 3785 0,'-15'0'125'0,"-1"6"29"0,-1 2 33 0,-2 13 44 0,-6 7 38 16,-4 8 35-16,5 8 12 0,1 4-5 16,4 2-7-16,2 0-19 0,9-9-19 0,4 2-19 15,6-2-23-15,3 0-23 0,4-3-17 16,2-2-18-16,3-4-17 0,1-3-16 15,2 0-25-15,0-4-42 0,-1-7-53 16,-5-6-87-16,3-1-109 0,0-1-102 16,2-4-116-16,1-2-132 0,-2-4-172 0,6-1-127 15,2-3 84-15,2-3-703 0,7-3-901 16</inkml:trace>
  <inkml:trace contextRef="#ctx0" brushRef="#br0" timeOffset="38339.65">30799 3590 4283 0,'-16'2'54'0,"0"5"43"0,3 1 61 16,-3 6 52-16,4-1 67 0,-8 7 19 15,5 0 19-15,0 4-4 0,5-3-14 0,0-2-26 16,5 1-26-16,3-4-25 0,2-1-23 16,4 1-21-16,-3-3-20 0,8-2-27 0,0 1-36 15,4-4-40-15,-1-1-44 0,3-2-63 16,-1-3-52-16,-2-2-39 0,4-2-28 0,1 0-21 15,-1-2-13-15,-2-3 1 0,0 0 5 16,-3-2 5-16,2-5 22 0,-3 2 3 16,0-3 22-16,-3-2 7 0,-2-4 18 15,0-1 11-15,-3-2 21 0,0 5 20 0,0-2 22 16,-4 8 22-16,2 1 10 0,0 1 7 16,-2 4 20-16,0 4 25 0,2 3 34 15,0 0 39-15,0 0 29 0,0 0 29 0,0 0 33 16,-5 33 8-16,5-16 17 0,5 5 5 15,-1 12 3-15,-2 5-3 0,-1 1-12 0,-1 7-9 16,0 14 8-16,0 6 0 0,0 2-11 16,0-1-124-16,-1 1-80 0,-3 0 0 0,-1-4 0 15,2-2 0-15,-3-3 0 0,-1-8 0 16,3-12 0-16,-2-3 0 0,0-5 0 0,-1-6 0 16,1-5 0-16,-1-6 0 0,-4-3 0 15,2 0 0-15,-4-5 0 0,-2-2 0 16,-4-5 0-16,-4-5 0 0,-6-7 0 15,-1-7 0-15,-4-12 0 0,0-10 0 0,5 0 0 16,4-6 0-16,4 3-84 0,10 8-487 16,0-2-127-16,4 6-182 0,3-1 32 15,3 4 92-15,1 5-725 0,0 2-928 0</inkml:trace>
  <inkml:trace contextRef="#ctx0" brushRef="#br0" timeOffset="38939.75">31203 3373 4152 0,'-13'-4'69'0,"1"6"32"0,12-2 46 0,-20 17 50 0,4 0 69 0,0 9 49 15,-2 3 6-15,5 4-3 0,3 1-15 0,2 2-28 16,3 0-25-16,5 0-26 0,4 0-25 15,1-2-18-15,3-3-20 0,2-1-21 0,1-7-32 16,-2-4-32-16,1-2-42 0,3-1-49 16,-5-6-60-16,2 0-76 0,-1-2-57 15,-2 0-52-15,2-3-53 0,-4-2-42 16,3-1-27-16,-8-2-19 0,0 0-13 16,0 0 8-16,17-7 25 0,-9 0 46 0,-3-5 61 15,2-1 64-15,5-5 67 0,1-7 67 16,-3 2 61-16,0 7 59 0,-5 0 61 0,3 4 48 15,-5 1 41-15,3 1 36 0,-1 2 23 16,-4 0 25-16,5 3 37 0,-6 5 27 16,11-7 13-16,-11 7 3 0,12-1-8 0,-12 1-16 15,0 0-22-15,20 7-24 0,-9-2-31 16,-2 2-29-16,-2 0-17 0,1 0-50 16,2 1-161-16,-5-3 0 0,3 2 0 15,-3 0 0-15,-1-4 0 0,2 2 0 0,-6-5 0 0,8 7 0 16,-8-7 0-16,7 5 0 15,-7-5 0-15,0 0 0 0,0 0 0 0,21-18 0 16,-10 7 0-16,1 3 0 0,0-2 0 16,-1 0 0-16,1 0 0 0,-3 5 0 15,0 0 0-15,0 2 0 0,-9 3 0 0,18 0 0 16,-18 0 0-16,16 8 0 0,-9 1 0 16,-1 0 0-16,-1 4 0 0,1-1 0 0,-5 2 0 15,8-1 0-15,-4-4 0 0,1 4 0 16,-2-5-101-16,3-1-500 0,1-2-134 0,2-3-170 15,2-2 60-15,4-5 85 0,-3-1-683 16,1-2-894-16</inkml:trace>
  <inkml:trace contextRef="#ctx0" brushRef="#br0" timeOffset="39140.9">31946 3367 3757 0,'10'-22'-5'0,"-6"7"100"0,-1 1 48 0,3 7 41 15,-2 2 64-15,-4 5 68 0,0 0 25 16,0 0 17-16,25 12 6 0,-18 0 10 0,5 5 4 15,1 11 25-15,0 6-4 0,-3 7-14 16,-3 10-28-16,-3-4-263 0,-8 13-94 0,-3 0 0 16,-9 1 0-16,-4 3 0 15,-5-2 0-15,-4-4 0 0,1-2 0 0,-5-4 0 16,1-7 0-16,0-1 0 0,-1-4-54 16,1-8-696-16,9-10-216 0,2-5 83 0,6-2 95 15,3-7-827-15,5-1-1056 0</inkml:trace>
  <inkml:trace contextRef="#ctx0" brushRef="#br0" timeOffset="40498.92">1415 2812 1979 0,'0'0'554'15,"0"-11"-103"-15,0 11-36 0,0 0-87 16,0 0-73-16,0 0-13 0,0 0 5 16,0 0-11-16,21 19 13 0,-14-1 8 0,-1 2-3 15,1 9-9-15,4 4-17 0,-6-3-14 16,2 3-10-16,-1-7-20 0,0-4-21 15,0 9-12-15,1-7-14 0,-3-5-16 16,0-4-11-16,-1-3-14 0,-1 1-15 0,0-5-31 16,2 1-54-16,-1-4-75 0,-3-5-80 15,0 0-101-15,0 0-107 0,0 0-107 16,0 0-115-16,0 0-184 0,9-31 31 0,-7 14 83 16,5-14-479-16,-1-2-605 0</inkml:trace>
  <inkml:trace contextRef="#ctx0" brushRef="#br0" timeOffset="40792.68">1548 2368 3072 0,'-8'-14'66'16,"-1"4"66"-16,6 1 36 0,-2 2 22 15,1 2 29-15,4 5 15 0,-4-9 15 0,4 9-9 16,0 0-9-16,0 0 29 0,0 0 19 0,24 14-12 16,2 9-25-16,10 4-19 15,2 9-18-15,5 9-21 0,-2 1-4 0,6 16-13 16,-11-8-7-16,-8 3 7 0,-6 2-14 15,-4-3-7-15,-5 2 1 0,-8 1-1 16,-2-1 12-16,-6-2 3 0,-4-2-16 0,-4-5-145 16,-5-1 0-16,0-2 0 0,-9-1 0 15,3-5 0-15,-6-4 0 0,-3-2 0 0,-1-1 0 16,-4-1 0-16,2 1 0 0,-4-4 0 16,0 2 0-16,-1-4 0 0,12-4-136 15,-3-5-384-15,2 1-164 16,7-6-251-16,7-5 87 0,5-5 93 0,5-2-712 15,4-1-915-15</inkml:trace>
  <inkml:trace contextRef="#ctx0" brushRef="#br0" timeOffset="41514.17">1504 5867 4287 0,'0'0'132'0,"0"0"67"16,-19-5 19-16,19 5 1 0,0 0-9 15,0 0 0-15,2-9-4 0,-2 9 0 16,0 0-9-16,28-4-10 0,-14 2-17 16,-14 2-17-16,33 6-11 0,-15 1-5 15,0 3 9-15,-2-1-2 0,-2 3 13 0,-5 0 25 16,-1 2 31-16,-4 1 19 0,-4 3 12 16,-2-1-244-16,-4 2 0 0,2-5 0 0,-3 3 0 15,2-4 0-15,-1 1 0 0,-1-2 0 16,2-3 0-16,5-1 0 0,-2-3 0 15,0 2 0-15,2-7 0 0,0 10 0 0,0-10 0 16,6 10 0-16,-3-4 0 0,6-1 0 16,0-1 0-16,0-3 0 0,3-1 0 15,5-1 0-15,0-4 0 0,6-5-374 16,5-3-642-16,-1-1 97 0,0-5 103 0,-4-1-907 16,-5-1-1156-16</inkml:trace>
  <inkml:trace contextRef="#ctx0" brushRef="#br0" timeOffset="41744.55">1809 5358 5091 0,'-2'-9'83'0,"1"3"23"15,1 6 21-15,0-4 42 0,0 4 61 0,0 0 15 16,28 15 5-16,-4 6-5 16,10 14-18-16,3 4-11 0,1 11-15 0,11 13-13 15,-3 4-13-15,-8 3-18 0,-11-8-14 16,-8-1-15-16,-4 8-9 0,-6-4-28 15,-12 1-91-15,-3-3 0 0,-7 2 0 0,-4-3 0 16,-5-4 0-16,-7-5 0 0,-2-1 0 16,-6-6 0-16,1-4-59 0,-1-9-215 0,1-3-78 15,3-11-114-15,3-2-125 0,-1-7-196 16,6-5-26-16,4-3 81 0,6 0-668 16,1-2-853-16</inkml:trace>
  <inkml:trace contextRef="#ctx0" brushRef="#br0" timeOffset="43716.4">4579 4225 3725 0,'2'-11'-67'0,"0"1"69"0,-1-2 63 0,-1 2 41 16,0 1 37-16,2 2 28 0,-2 7 22 15,0-14 17-15,0 8 8 0,0 6-3 0,2-11-12 16,-2 11-11-16,0-8-20 0,0 8-20 16,0 0-13-16</inkml:trace>
  <inkml:trace contextRef="#ctx0" brushRef="#br0" timeOffset="49310.63">4603 4229 805 0,'0'0'263'0,"0"0"-71"0,0 0-11 0,0 0-15 0,0 0-11 0,0 0-4 0,0 0-2 0,-2-11-7 0,2 11 5 15,0 0-3-15,0 0 3 0,0 0-8 16,0 0-1-16,0-11-13 0,0 11-7 16,0 0-6-16,0 0-5 0,2-7-4 0,-2 7 5 15,0 0 2-15,3-6 10 0,-3 6 5 16,0 0 7-16,0 0 9 0,0 0-1 0,-5-12 10 15,5 12 2-15,0 0 5 0,0 0 6 16,0 0 3-16,0 0 0 0,0 0 7 16,0 0-6-16,0 0-11 0,0 0-7 0,0 0-9 15,0 0-21-15,0 0-7 0,0 0-17 16,0 0-16-16,0 0-14 0,0 0-5 16,0 0-6-16,0 0-5 0,0 0 4 15,0 41-8-15,0-21 0 0,0 6 2 0,0 1 11 16,0 13-7-16,-2-2 7 0,4 1-11 15,-2 0 0-15,2-9-4 0,-2-5-1 16,5 2-6-16,-5-4-6 0,1-4-2 0,-1 0-1 16,0-4 3-16,0-1-6 0,0-2-1 15,0-1 7-15,0-1-11 0,0-1-1 0,0-3-2 16,0 3 1-16,0-9 2 0,0 12-3 16,0-12 1-16,0 9-36 0,0-9-47 0,0 0-48 15,-8 4-41-15,8-4-50 0,0 0-49 16,0 0-79-16,0 0-77 0,0 0-78 15,0 0-114-15,0 0-141 0,0 0 61 16,0 0-524-16,0 0-671 0</inkml:trace>
  <inkml:trace contextRef="#ctx0" brushRef="#br0" timeOffset="49609.38">4895 4496 3253 0,'0'0'9'0,"3"-9"52"0,-3 9 41 0,0 0 22 0,2-7 2 0,-2 7 1 0,0 0 8 16,0 0 29-16,0 0 16 0,0 0 13 0,4 22-8 16,-2-11-22-16,2 3-17 0,-3 1-12 15,2 0-14-15,1 2-11 0,1-1-9 0,-1-1-12 16,0 1-6-16,-1-2-10 0,-1-2-11 15,0 0-32-15,2-4-60 0,-1 0-60 16,-1 1-56-16,-2-9-53 0,1 11-70 16,-1-11-71-16,2 3-109 0,-2-3-135 15,0 0-47-15,0 0 78 0,0-24-284 0,-2 12-322 16</inkml:trace>
  <inkml:trace contextRef="#ctx0" brushRef="#br0" timeOffset="49732.25">4911 4403 2283 0,'-7'-8'13'0,"3"0"35"15,-1 2 22-15,1-1 14 0,4 7 14 0,-7-10-4 16,7 10-13-16,-9-7-5 0,9 7-21 16,-5-5-40-16,5 5-49 0,0 0-46 0,0 0-64 15,0 0-111-15,0 0-198 0,0 0-211 16,0 0-159-16</inkml:trace>
  <inkml:trace contextRef="#ctx0" brushRef="#br0" timeOffset="50299.37">5056 4536 2125 0,'0'0'225'0,"0"0"-2"15,0 0-13-15,0 0-16 0,2 7-4 16,-2-7 7-16,4 9 28 0,-2-2 1 0,2 0-7 16,-2 5-24-16,6 0-18 0,-3 3-17 15,4 1-17-15,0-1-12 0,-2-1-15 0,-1 0-9 16,-1-1-8-16,1-3-12 0,-2 1-7 15,0-1-8-15,0-1 4 0,1-4 23 16,-3 2 21-16,-2-7 28 0,6 8 24 16,-6-8-1-16,0 0-20 0,0 0-9 15,0 0-19-15,0 0-16 0,0 0-8 0,0 0-12 16,5-20-8-16,-3 13-10 0,-2 7 1 0,3-17-14 16,-1 8-11-16,1 0-3 0,3 3-7 15,0-1-7-15,-1 0-4 0,3 2-5 16,2 0 1-16,-1 1-2 0,3 2-4 15,-12 2 1-15,24-2-4 0,-12 2-6 0,1 4 4 16,1-2-6-16,-3 0-3 0,0 0-5 16,-11-2-2-16,17 5 1 0,-11-2-4 0,-6-3 2 15,13 4 16-15,-13-4-7 0,0 0 10 16,12 3 17-16,-12-3 12 0,0 0 1 16,0 0-1-16,9-14-6 0,-5 5-3 15,-2 1-2-15,1 1-10 0,0-1 0 0,-1 1 0 16,4 0-6-16,-3 0-3 0,-3 7-9 15,11-7 3-15,0 5-3 0,-11 2 8 16,0 0-8-16,34 13 7 0,-21-5-4 0,4 4-2 16,-2 0 2-16,1 2-3 0,-3-2 0 15,0 1-1-15,0 1-32 0,-2-3-37 0,-2-1-46 16,-2-2-51-16,1-1-60 0,-3 0-67 16,1-2-84-16,-2-1-105 0,0-1-150 15,-4-3-164-15,0 0 77 0,0 0-605 0,0 0-782 16</inkml:trace>
  <inkml:trace contextRef="#ctx0" brushRef="#br0" timeOffset="51184.68">4579 5394 3420 0,'0'0'-68'0,"0"0"55"0,-7 6 48 0,7-6 37 0,0 0 37 0,0 0 20 0,-9 4 22 0,9-4 22 0,0 0 12 0,0 0 4 16,0 0 1-16,0 0-15 0,0 0-14 15,0 0-10-15,-4-20-13 0,4 11-5 16,2-1-3-16,0-2 0 0,0 2 6 0,2-2 1 16,-1 1-8-16,0 1 3 0,1-2-9 15,1 3-18-15,-3-1-14 0,4 1-4 16,-1-1-10-16,4 3-6 0,-2 2-4 0,4 2-11 16,3 0-4-16,1 4-2 0,2 1-3 15,5 3-13-15,0 2 16 0,1 2-18 0,2 4-8 16,-7-1 7-16,0-1-3 0,-2 2 0 15,-4 1-1-15,0-4-1 0,-5 0 12 16,1 2 6-16,-2-3 19 0,-1 0 14 16,1-3 16-16,-2 1 13 0,-1-1 13 0,-1 0 11 15,-2-6 5-15,0 0-1 0,7 6-112 16,-7-6-22-16,0 0 0 0,0 0 0 16,0 0 0-16,1-26 0 0,1 14 0 0,4-4 0 15,1 3 0-15,2-1 0 0,3-2 0 16,-1 1 0-16,3 3 0 0,3 2 0 0,2 0 0 15,-2 3 0-15,2 1 0 0,1 5 0 16,0-1 0-16,1 4 0 0,-1 1 0 0,-2 1 0 16,4 3 0-16,-3 1 0 0,-2 2 0 15,-2-1 0-15,0 0 0 0,-4 1 0 0,1 0 0 16,-3-3 0-16,-3 1 0 16,2 0 0-16,-4-3 0 0,1 3 0 0,-1-3 0 15,-4-5 0-15,8 9 0 0,-8-9-72 16,3 7-194-16,-3-7-83 0,2 5-103 15,-2-5-122-15,0 0-160 0,0 0-91 0,0 0 77 16,0 0-671-16,0 0-869 0</inkml:trace>
  <inkml:trace contextRef="#ctx0" brushRef="#br0" timeOffset="51620.11">5521 5212 3614 0,'0'0'-44'0,"-13"-3"68"0,13 3 54 0,-14-4 32 0,7 1 29 0,7 3 22 0,-11-3 30 0,11 3 17 0,0 0 13 16,-12-6 4-16,12 6-9 15,0 0 3-15,-8-3-22 0,8 3-3 0,0 0-2 16,0 0-19-16,-9-5-9 0,9 5-1 0,0 0 1 16,0 0 9-16,0 0 4 0,0 0-6 15,34-4-16-15,-16 1-14 0,8 3-13 16,2-1-14-16,1-1-12 0,0 0-11 0,1 4-9 16,3-2-9-16,-5 0-9 0,1 0-8 15,-4 0-2-15,-2 0-53 0,-3 2-1 0,-2-2 0 16,-3 1 0-16,0 0 0 0,-4-1 0 15,3-1 0-15,-14 1-44 0,17 0-66 0,-17 0-35 16,17 0-30-16,-17 0-36 0,13 0-41 16,-13 0-51-16,10-1-66 0,-10 1-74 15,8-4-83-15,-8 4-126 0,5-5-89 0,-5 5 74 16,0-7-542-16,0 7-671 16</inkml:trace>
  <inkml:trace contextRef="#ctx0" brushRef="#br0" timeOffset="52104.16">5906 5037 3176 0,'-10'-5'-9'0,"10"5"57"15,-7-5 46-15,7 5 17 0,-8-5 31 0,8 5 22 16,0 0 21-16,-11-5 17 0,11 5 8 16,0 0-3-16,-6-6-7 0,6 6-5 15,0 0-9-15,0 0-12 0,0 0-18 0,0 0-10 16,0 0-14-16,-6-4-13 0,6 4-15 16,0 0-13-16,0 0-4 0,0 0-12 0,0 0-7 15,0 0-11-15,18 20 1 0,-13-11-6 16,3 1-4-16,2 4-5 0,1 1-9 0,0 1 0 15,1-1-3-15,-1 2-4 0,0 1 0 16,1-4-3-16,-1 4-5 0,0-1-1 16,-4-3-1-16,0-1-3 0,1 1 5 15,-5-3-2-15,-1 0-3 0,0 3 0 16,-2-2 5-16,-2 0-5 0,-3 4 1 0,-1-1-1 16,-3 0-2-16,-1 2 2 0,-7 8-4 15,1-8-4-15,5-2 4 0,-4 1-1 0,2-2-2 16,0-3-4-16,1 0 3 0,1-1-9 15,3-3-24-15,-2-2-36 0,3 0-41 16,1-2-44-16,6-3-51 0,-14 6-62 16,11-5-72-16,3-1-74 0,0 0-111 15,0 0-169-15,0 0 16 0,0 0 65 0,0 0-395 16,-8-14-476-16</inkml:trace>
  <inkml:trace contextRef="#ctx0" brushRef="#br0" timeOffset="53083.45">6209 5178 2596 0,'0'0'-8'0,"0"0"46"0,-6-5 35 0,6 5 18 0,0 0 22 0,0 0 30 0,-4-9 12 0,4 9 9 0,0 0 1 0,-2-7-9 15,2 7-3-15,0 0 4 0,0 0 12 16,0 0 9-16,0 0 10 0,0 0-1 0,0 0 9 15,0 0-1-15,0 0 0 0,25 0-18 16,-25 0 15-16,0 0-38 0,25 7-7 16,-14-5-12-16,1 0-7 0,1 1-13 15,0 1-10-15,5 0-15 0,-7-1-5 0,6 1-7 16,0 2-3-16,1-1-11 0,-6-2-1 16,6 2-6-16,-2-1-2 0,0 3 9 0,-2-3 0 15,-1 0 9-15,-2 1 4 0,1-3-3 16,1 2-5-16,-2-3-8 0,3 3-6 0,-3-2-8 15,1 1-2-15,1-1-4 0,1-1-4 16,1 3-5-16,1-3-3 0,-4 1-2 16,1 0-7-16,-1 0 5 0,-12-2-4 0,19 3-2 15,-9-1 0-15,-10-2-4 16,17 2-2-16,-17-2 0 0,15 1 0 0,-15-1-4 16,15 0 1-16,-15 0 2 0,14 0-4 15,-14 0-3-15,0 0 6 0,18-3-3 0,-18 3-3 16,9-2 4-16,-9 2-3 0,0 0 3 15,11-5-4-15,-11 5-4 0,5-4 3 0,-5 4-2 16,0 0 1-16,6-10-2 0,-6 3-2 16,0 7-2-16,-4-13 3 0,2 0 3 0,-1 5-3 15,-1-2 5-15,2 0-6 0,-1 3 3 16,-4-2-7-16,3 4-1 0,-1-2-1 16,-3 2 4-16,1-1-4 0,-5 4-4 0,12 2 1 15,-27-4 4-15,14 4 1 0,13 0 1 16,-32 4-1-16,14-2 3 0,0 0 2 15,0 2-6-15,0 2-1 0,-2 3 6 16,1 2 0-16,1-1 2 0,-5 7-2 0,3-3 3 16,-2 2 0-16,1 4-2 0,-1 1-4 15,10-5 7-15,-4 0-4 0,-3 4 2 0,2 1 1 16,2-2 1-16,3-5 2 0,-1 1-2 16,2 1 5-16,-1-3 4 0,1 1 6 0,1-2 3 15,0-2 3-15,3-1 4 0,-4 1 5 16,1-2-6-16,2-1-27 0,-3-1 0 0,1-1 0 15,1 0 0-15,-2 1 0 0,-1-5 0 16,3-1 0-16,9 0 0 0,-25-3 0 16,15-1 0-16,-3-1 0 0,-2-4 0 15,-1-5 0-15,3 1 0 0,2-6 0 16,1 2 0-16,3-2 0 0,-1 4 0 0,4-1 0 16,-2 1 0-16,4 2 0 0,0 4 0 15,2-2 0-15,4 4 0 0,1 0 0 0,2-1-103 16,4-1-46-16,8 3-34 0,0-5-47 15,11 3-61-15,1-3-98 0,4 1-102 0,-1 0-141 16,2-2-175-16,-11 3 63 0,-3 3 84 16,-2 0-535-16,-4 1-658 0</inkml:trace>
  <inkml:trace contextRef="#ctx0" brushRef="#br0" timeOffset="53706.35">7275 4585 3365 0,'0'0'37'0,"0"0"26"0,-5-7 14 0,5 7-12 0,0 0-5 0,0 0 34 0,0 0 37 15,0 0 7-15,-6 19-8 0,6-6 1 16,2 3-7-16,0 3-7 0,5 3 0 16,-3 0-6-16,3 0-5 0,-2-1-6 0,1 0-3 15,-1-1 2-15,-1-4 3 0,0 0-6 16,-3-1 5-16,4-3-2 0,-3-1 4 0,-2 0 13 15,2-2 4-15,0-2 17 0,-2-7 25 16,0 10 2-16,0-10 4 0,0 0-15 0,0 0-15 16,0 0-4-16,0 0-17 0,-18-21-8 15,14 4-9-15,-1-5-9 0,1-16-12 16,2-5-10-16,0-3-10 0,2 0-6 16,0-1-5-16,2 4-8 0,2 4-6 15,0 1-13-15,-1 11-29 0,1 5-40 0,2 1-42 16,-5 4-52-16,8 1-48 0,-2 6-55 15,2 2-69-15,3 2-82 0,1 1-87 0,0 5-144 16,1 0-145-16,-1 7 70 0,3 2-576 16,-3 4-738-16</inkml:trace>
  <inkml:trace contextRef="#ctx0" brushRef="#br0" timeOffset="53904.44">7230 4727 3783 0,'-16'-2'93'0,"4"2"36"16,2 0 30-16,10 0 33 0,0 0 22 0,-17 0 11 16,17 0-6-16,0 0-24 0,0 0-19 15,0 0-23-15,0 0-16 0,0 0-13 16,0 0-44-16,0 0-69 0,55-5-88 0,-28 3-108 16,3 2-135-16,8-5-147 0,0 2-207 15,2-1-2-15,1 1 81 0,-4 0-390 0,-8 0-462 16</inkml:trace>
  <inkml:trace contextRef="#ctx0" brushRef="#br0" timeOffset="54180.24">7781 4403 2990 0,'0'0'129'0,"-12"7"10"0,6-3 7 15,-1 6 12-15,1 0 8 0,-2 4 12 16,4 2 12-16,2 5 0 0,-3 1-6 16,5 3-17-16,-2-3-10 0,2 4-12 0,2-3-17 15,2 0-12-15,-3-1-8 0,1-1-15 16,0-4-11-16,5 0-38 0,-4 0-45 0,3-3-66 16,-1 0-77-16,-1-4-95 15,2 0-81-15,-3-3-93 0,4 0-134 0,0-4-74 16,-1 1 54-16,-6-4-314 0,9 3-365 15</inkml:trace>
  <inkml:trace contextRef="#ctx0" brushRef="#br0" timeOffset="54513.12">7898 4659 2532 0,'7'-6'86'0,"-6"1"47"16,-1 5 20-16,0 0 10 0,2-9 10 16,-2 9 12-16,0 0 12 0,0 0 13 0,0 0-5 15,0 0-6-15,0 0-17 0,0 0-13 16,27 16-14-16,-21-11-16 0,-1 1-9 15,-1 0-19-15,1 3-7 0,-1-1-9 16,-1 1-10-16,1-1-8 0,-3-1-9 16,-1 4-5-16,2-4-4 0,-2-7-5 0,2 13-2 15,0-8-6-15,-2-5-1 0,4 7-1 16,-4-7-4-16,0 0-5 0,0 0-2 0,0 0-2 16,34-24-4-16,-17 10-6 0,4-4 0 15,4 0-4-15,-6 5-4 0,-1 3 2 0,0 1-3 16,-3 4 0-16,1 3 0 15,-5 2 0-15,-11 0-3 0,26 7 4 0,-12 2-3 16,-3 1 0-16,-1 2-1 0,-2 2-1 16,-3-1 1-16,3 3 1 0,-3-1-3 15,1 1-8-15,0-4-27 0,-2 0-43 0,0-2-54 16,-1-1-77-16,1-1-81 0,0-1-72 16,0-2-82-16,-3 0-118 0,-1-5-107 0,0 0 53 15,0 0-402-15,0 0-486 0</inkml:trace>
  <inkml:trace contextRef="#ctx0" brushRef="#br0" timeOffset="54767.47">8457 4375 2874 0,'6'-15'107'15,"-5"7"47"-15,1 1 12 16,0 1 1-16,-2 6 8 0,6-7 15 0,-6 7 11 0,0 0 0 16,0 0-7-16,21 18-14 15,-14-4-7-15,1 4-10 0,0 14-1 0,-2 3-4 16,-5 7-9-16,-1-1-10 0,-1 3-13 15,-5 1-16-15,-1 8-9 0,2-9-6 16,-1-2-21-16,-3 7-33 0,1-11-34 0,2-3-45 16,3 0-53-16,-3-9-56 0,2-7-71 15,4-2-77-15,-3-7-81 0,1 3-96 0,0-7-134 16,-3 3-36-16,4-4 72 0,1-5-332 16,-4 9-384-16</inkml:trace>
  <inkml:trace contextRef="#ctx0" brushRef="#br0" timeOffset="55128.46">7372 5428 2490 0,'-20'11'118'0,"1"-2"45"16,2-3 28-16,3-1 5 0,3-1 3 0,1 1 17 15,4-3-2-15,-3-1-8 0,9-1-3 16,0 0-3-16,0 0-9 0,0 0-19 16,40 7-15-16,19-15-18 0,8-3-13 0,9 1-30 15,27-4-35-15,-3 0-17 0,4 1-45 16,-21 1-59-16,-4 1-46 0,-11 0-25 0,-3-2-5 15,-10 6 11-15,-12 1 13 0,-11-1 12 16,-4 2 10-16,-11 1 18 0,-1 3 9 0,-5-1 5 16,-2 0-20-16,-9 2-42 0,9-3-67 15,-9 3-106-15,0 0-150 0,0 0-120 16,0 0 64-16,0 0-231 0,-37 10-221 0</inkml:trace>
  <inkml:trace contextRef="#ctx0" brushRef="#br0" timeOffset="55563.78">7638 5521 2294 0,'-8'-4'180'0,"5"0"20"0,3 4 9 0,-11-8 13 16,11 8 13-16,-7-3 11 0,7 3 17 16,0 0 10-16,-17 15 3 0,7 3 9 0,3 0 12 15,-2 11-4-15,-4 5 0 0,4-5-4 16,7-2-11-16,2-3-14 0,0-3-18 0,2 1-21 16,4-2-14-16,3-1-13 0,3-4-25 15,-1 1-14-15,5-4-15 0,0-4-18 16,0-2-14-16,3-5-29 0,-4-1-27 0,4-1-26 15,-2-3-18-15,-1 1-17 0,-3-4-11 16,0 1-8-16,-1-4-9 0,-3 0-6 16,-1 1-15-16,-7-2-11 0,1-1-10 15,-4-4-3-15,-1 1-5 0,-5-4-12 0,-5 2-8 16,1 0-9-16,1 5-21 0,-3 3-27 16,3 4-35-16,0 2-46 0,-3 6-61 0,2-2-62 15,-1 5-49-15,2-3-58 0,0 2-53 16,6-1-32-16,0 1-30 0,5-5-586 0,0 0-637 15</inkml:trace>
  <inkml:trace contextRef="#ctx0" brushRef="#br0" timeOffset="55824.89">7748 5670 3104 0,'15'5'-35'0,"-4"-1"62"0,-1 1 52 15,-2 2 52-15,-3 0 42 0,1 1 36 16,0 3 28-16,0-1 20 0,1 1 12 0,-5 0 5 16,6 5-5-16,-3-1 11 15,3 4-26-15,0 2-21 0,-1 1-20 0,5 7-19 16,-3 2-16-16,3 1-17 0,-4 4-6 15,-1-3-14-15,-1 2-2 0,-3-8-7 0,-1 0-4 16,0-3 5-16,-2 0 1 0,-2 0 2 16,-1-2 2-16,-3-1-3 0,-1-1-3 0,-9 5-4 15,1-7-75-15,0-4-53 0,-5-2 0 16,0-4 0-16,-5-2 0 0,0-3 0 0,2-3 0 16,-1-3 0-16,-10-7 0 0,3-1 0 15,4-5 0-15,2 2 0 0,6 0-123 0,6 3-149 16,1-1-60-16,3 0-78 15,1-2-106-15,7 3-116 0,1-2-174 0,1-2 56 16,5-4 91-16,10-3-596 0,0-2-717 16</inkml:trace>
  <inkml:trace contextRef="#ctx0" brushRef="#br0" timeOffset="56464.17">8032 5478 3336 0,'-2'-7'90'0,"0"1"64"16,2 6 35-16,0 0 16 0,0 0 21 15,0 0 22-15,-12 20 30 0,10-3 13 0,2 2-4 16,-3 7-6-16,3 0-17 0,0 3-17 16,3 8-22-16,-1-1-22 0,4-1-20 15,2-1-18-15,0-3-18 0,-3-9-13 0,2-1-17 16,0-7-44-16,-1 3-54 0,-3-4-33 15,1-3-60-15,1-1-60 0,-3-2-55 0,4-2-56 16,0-2-60-16,-6-3-45 0,11 0-34 16,-11 0-8-16,8-8 5 0,-3 1 18 0,2-3 44 15,-2-2 41-15,-1-2 49 0,0-2 62 16,-1 7 70-16,-1-4 68 0,2 1 73 16,-2 2 80-16,1 2 46 0,-2-1 37 15,-1 2 30-15,2-2 14 0,2 4 10 0,0-1 1 16,-1 0 8-16,-3 6-7 0,11-7-7 15,-4 6-9-15,-7 1-16 0,17 3-18 0,-8 2-20 16,-1 1-15-16,1 2-21 0,1 0-13 16,-5 3-18-16,3-1-10 0,-2 2-6 15,0 0-15-15,-5-1-8 0,1 0-7 0,2 0-10 16,-2-3-5-16,-2 1-13 0,0-2-19 16,0-7-21-16,-2 12-14 0,2-12-3 0,0 0-5 15,0 0-5-15,0 0 1 16,0 0-2-16,0 0-6 0,8-36 11 0,1 16 2 15,4-9 7-15,-1 9 12 0,-2 1 11 16,-1 4 20-16,-1 1 13 0,1 6 14 0,-1 1 14 16,4 3 15-16,-5 4 8 0,-7 0 6 15,17 9-27-15,-7 0-78 0,-1 2 0 0,0 7 0 16,-3 1 0-16,2 0 0 0,0 1 0 16,-3 4 0-16,1-3 0 0,2 8 0 0,0-4 0 15,-5-5 0-15,3 3 0 0,-3-1 0 16,1-1 0-16,3 0 0 0,-4-6 0 0,-1-1 0 15,0-3-183-15,0 0-222 16,2-4-111-16,-4 0-115 0,1 0-153 0,-1-1-14 16,0-6 78-16,2 7-693 0,-2-7-864 15</inkml:trace>
  <inkml:trace contextRef="#ctx0" brushRef="#br0" timeOffset="57198.96">8518 5513 4174 0,'0'0'65'0,"0"0"33"0,0 0 29 0,0 0 24 0,0 0 32 0,34 16 24 0,-15-5 11 0,4 6 26 0,2 4-3 0,-2 1-7 16,-3 5-10-16,1 2-16 0,4 7-11 15,-8-3-15-15,-1-3-12 0,-3 5-15 0,-3-3-12 16,-7-4-17-16,-1 0-11 16,-2 6-11-16,-2-7-27 0,1-3-20 0,-8-1-38 15,4-1-41-15,-3-3-63 0,-1 1-57 16,3-6-62-16,-4 0-73 0,3-1-89 0,1-8-93 15,-4 1-122-15,7-3-191 0,3-3 50 16,0 0 92-16,0 0-547 0,-8-13-641 0</inkml:trace>
  <inkml:trace contextRef="#ctx0" brushRef="#br0" timeOffset="57440.1">9074 5257 3738 0,'-6'-5'350'0,"6"5"45"15,0 0 11-15,-10-5 0 0,10 5-22 16,0 0-24-16,0 0-32 0,0 0-28 0,0 0-28 16,0 0-24-16,22-12-34 0,-8 8-57 15,8 2-76-15,-1-1-100 0,1 1-95 0,-1 1-102 16,1-1-111-16,-2 1-135 0,-1 1-144 15,-3 0-201-15,-1 1 54 0,-6 1 97 0,-1 1-595 16,-2 2-713-16</inkml:trace>
  <inkml:trace contextRef="#ctx0" brushRef="#br0" timeOffset="57663.63">9049 5475 3825 0,'-12'7'280'0,"1"-3"96"0,4 2 49 16,1-1 40-16,6-5 31 0,-8 7 30 0,8-7-19 15,0 0-16-15,0 0-32 0,0 0-118 16,0 0-341-16,28 1 0 0,-6-2 0 0,6-3 0 16,10 1 0-16,0-1 0 0,-6 1 0 15,-5 1 0-15,-4 2 0 0,0 0 0 0,-4 0 0 16,0 2 0-16,-3-2 0 16,-3 0-116-16,-2 2-403 0,-11-2-76 0,14 1-96 15,-14-1-156-15,5 6 70 0,-5-6 79 16,0 0-645-16,0 0-798 0</inkml:trace>
  <inkml:trace contextRef="#ctx0" brushRef="#br0" timeOffset="60275.89">9842 4995 3340 0,'0'0'-171'0,"0"0"26"0,5-8 26 0,-5 8 24 0,0 0 26 0,6-5 20 0,-6 5 16 0,0 0 11 0,5-3 13 0,-5 3 3 0,0 0 2 0,0 0 3 15,0 0 1-15,0 0 3 0,2-6-3 0,-2 6 2 16,0 0-3-16,0 0 5 0,0 0-2 16,0 0 4-16,0 0 2 0,0 0 5 15,0 0 5-15,0 0 6 0,0 0 3 0,0 0 7 16,0 0 7-16,0 0 4 0,0 0 5 15,0 0 11-15,0 0 10 0,0 0 3 0,0 0 6 16,0 0 6-16,0 0-14 0,0 0 3 16,0 0-2-16,0 0 8 0,0 0-7 0,0 0 5 15,0 0-3-15,0 0 3 0,0 0 0 16,0 0-3-16,0 0-7 0,0 0 7 0,0 0 4 16,0 0 6-16,0 0 5 15,0 0 0-15,0 0-2 0,0 0 0 0,0 0-5 16,0 0-5-16,0 0-2 0,0 0-6 15,0 0-4-15,0 0-3 0,0 0 1 16,0 0 3-16,0 0-1 0,0 0 1 0,0 0-3 16,0 0-2-16,0 0-4 0,22 0 0 15,-19-3-5-15,3-3 6 0,-1 1-3 0,-1-1 2 16,2 1-1-16,-2 0 2 0,0 0-3 16,0-1-1-16,-4 6 5 0,7-6 3 0,-3 3-2 15,-4 3-1-15,0 0-1 0,6-7-9 16,-6 7-1-16,0 0-9 0,0 0 5 0,0 0 13 15,0 0 11-15,9 20 15 0,-7-1 6 16,0 3 2-16,0 6 18 0,2 8-3 16,-3 5-7-16,3-2-9 0,1 1-5 15,0-1-11-15,1-3-6 0,-1 1-6 0,-1-5-6 16,2-5-5-16,-5-5-4 0,4-6-8 16,-1 1-1-16,-1-1-4 0,-1-6-1 15,0 0 1-15,-2-1 11 0,2 0 9 0,0-2-36 16,-2-7-20-16,2 11 0 0,-2-11 0 15,-2 11 0-15,2-11 0 0,-8 7 0 0,3-4 0 16,-3 2 0-16,-2 0 0 0,-1-2 0 16,-1 3 0-16,-2-1 0 0,0 0 0 0,3-1 0 15,-1-1 0-15,4 1 0 16,8-4 0-16,-13 4 0 0,6-2 0 0,7-2 0 16,0 0 0-16,0 0 0 0,0 0 0 15,0 0 0-15,30 6 0 0,-9-7 0 0,7-1 0 0,11-1 0 16,-7 1 0-16,-1 2 0 15,-2-1 0-15,-4-1 0 0,-2 1 0 0,-3 1 0 16,-2-3 0-16,-4 3 0 0,-1-1 0 16,-1 1 0-16,-12 0 0 0,19-1 0 0,-12 1 0 15,-7 0 0-15,14-4 0 0,-14 4 0 16,7-2 0-16,-7 2 0 0,0 0 0 16,0 0-131-16,0 0-574 0,0 0-193 15,0 0 11-15,0 0 97 0,0 0-836 16,0 0-1064-16</inkml:trace>
  <inkml:trace contextRef="#ctx0" brushRef="#br0" timeOffset="61551.84">2030 6867 2292 0,'7'-8'222'0,"-3"2"-15"0,0 1-11 0,-2 2-30 0,-2 3-24 0,4-6-38 0,-4 6-24 0,0 0-18 16,0 0 23-16,0 0 33 0,-2 38 20 16,-4 0 15-16,-3 15 11 0,1 9 7 15,-6 3 0-15,5 4 9 0,-4 3-6 0,-6 17-6 16,6-21-2-16,-1-3-8 0,1 1-4 15,1-5-4-15,1-2 0 0,2-4-10 0,-3-6-10 16,4-9 2-16,1-3-16 0,0-3 6 16,0-1-8-16,2-8-5 0,3-3-5 15,-4-2-12-15,4 3-5 0,2-6-7 0,0 2-6 16,0-4-7-16,2 3-7 0,2-4 1 16,3 7-6-16,7-6-9 0,-1 1-1 15,12 1-3-15,4-5-3 0,3-4-5 0,8-3 3 16,4-5-7-16,5-1-2 0,10-4-11 15,0 0 0-15,-11 2-4 0,-4-3-2 0,-3 1-4 16,-10 3-2-16,-6 1-1 16,-4-1 0-16,-2 0 1 0,-4 2-3 0,-4-2 2 15,-11 2-4-15,23 0 3 0,-23 0 4 16,16-1-6-16,-16 1 0 0,13 0 0 16,-13 0-47-16,9-2-65 0,-9 2-74 0,0 0-83 15,14 2-125-15,-14-2-134 0,0 0-172 16,13 0-99-16,-13 0 74 0,0 0-625 0,16-3-804 15</inkml:trace>
  <inkml:trace contextRef="#ctx0" brushRef="#br0" timeOffset="61817">2653 7882 3596 0,'-4'-5'30'0,"4"5"45"0,0 0 16 0,0 0 15 0,0 0 27 0,0 0 24 0,0 0 9 0,0 0 9 0,6 31 3 0,-3-21-4 16,7 8 0-16,-4 0-2 0,1 5-15 15,1-5-10-15,0 5-12 0,-4-1-8 0,-1 2-2 16,-1 0-6-16,-4 0-4 0,-1 0-7 16,-7 7-13-16,-2-2-10 0,-2-3-15 15,-2-2-10-15,3-7-35 0,-1-2-55 16,3-1-74-16,-3 0-98 0,1-4-86 0,2 0-111 15,-1 1-155-15,-1-5-184 0,1 1 60 16,3-1 67-16,4-2-406 0,5-4-493 16</inkml:trace>
  <inkml:trace contextRef="#ctx0" brushRef="#br0" timeOffset="64666.24">3487 7731 2751 0,'2'-10'5'0,"-2"10"49"0,0 0 41 0,0-12 43 0,0 12 25 0,0 0 26 0,0-10 22 0,0 10 6 15,0 0-7-15,0 0-16 0,-4-8-20 16,4 8-15-16,0 0 9 0,0 0 5 15,0 35-1-15,0-16-7 0,0 5-12 0,2 14-6 16,2-2-6-16,-1 3-9 0,0 0-8 16,-1-1-6-16,3-4-12 0,-3-5-13 0,2-4-7 15,0-3 1-15,-2-3-16 0,-1-4-12 16,1 1-1-16,-2-4-11 0,2 0-34 0,-2-2-47 16,0-2-57-16,2 1-57 15,-4-4-87-15,2-5-117 0,0 0-115 0,-2 7-125 16,2-7-127-16,0 0 53 0,0 0-480 15,-2-23-613-15</inkml:trace>
  <inkml:trace contextRef="#ctx0" brushRef="#br0" timeOffset="65152.39">3519 7724 3121 0,'0'-11'-11'0,"0"0"41"16,0 0 24-16,2 3 10 0,0 0 15 15,0 1 3-15,2-4 1 0,4 6-3 0,-1-3-7 16,2 0-7-16,3 2-3 0,1 3-12 16,1 1-3-16,3 1-5 0,0 1-4 0,2 3 2 15,0 0-9-15,1 2-5 0,-6 4-1 16,4-1 0-16,-5 4-3 0,-4 1-6 0,0-2 6 16,-8 2 9-16,-1 0 5 0,-1 4 13 15,-8 4 4-15,2-2 10 0,-8 5 5 16,3-4 12-16,3-4 12 0,1-4 5 15,0-2 6-15,2-2-2 0,3 1 0 0,-1 0-6 16,0-5-6-16,4-4-10 0,-3 13-5 16,3-13-4-16,3 12-7 0,1-3 1 15,3-1-7-15,4 3-1 0,0 0-8 0,3 3-5 16,8 5 9-16,-1 0 6 0,-3-4-2 16,-4-2 0-16,1 0-1 0,-1 0 2 0,-5 1 18 15,0-2 10-15,-4 1 20 0,-1-2 12 16,-2 1 13-16,-4-2 9 0,0 1-4 15,-5 3-6-15,-2-3-3 0,0 0-11 0,-3 1-13 16,1-4-10-16,-2 1-13 0,-1-2-6 16,-1 0-10-16,1-3-31 0,-2-1-50 0,-4-1-66 15,8-1-72-15,-4-2-74 0,1-1-101 16,3 0-123-16,-1-1-126 0,4-3-200 16,2-1 14-16,6 2 86 0,1 5-579 15,1-11-719-15</inkml:trace>
  <inkml:trace contextRef="#ctx0" brushRef="#br0" timeOffset="65365.74">3929 8024 3752 0,'4'-6'111'0,"-2"2"40"0,-2 4 11 0,0 0 10 0,5-8 13 0,-5 8 0 0,0 0-11 0,0 0-7 0,0 0 16 0,0 0 3 15,18 23-18-15,-14-7-36 0,3 4-6 0,-1 3-12 16,1 8-10-16,0-4-14 15,-4-3-33-15,1-2-44 0,-2 3-42 0,1-2-55 16,-1-2-56-16,2-4-63 0,-2 0-66 16,0-5-54-16,0-1-66 0,-1-3-109 0,-1-1-138 15,0-7 15-15,2 4-413 0,-2-4-508 16</inkml:trace>
  <inkml:trace contextRef="#ctx0" brushRef="#br0" timeOffset="65492.12">4125 7858 2681 0,'-2'-10'18'0,"-3"1"34"0,3 4 12 0,-2 0-9 16,4 5-11-16,-2-7-5 15,2 7-24-15,0 0-38 0,0 0-60 0,0 0-109 16,0 0-179-16,0 0-113 0,-12 21-134 16,12-11-115-16</inkml:trace>
  <inkml:trace contextRef="#ctx0" brushRef="#br0" timeOffset="65960.77">4195 8024 1723 0,'0'0'157'0,"0"0"51"15,-5 11 28-15,5-11 13 0,-6 16 4 0,6-9 5 16,-3 4 3-16,1-1-4 16,2 3-15-16,-2-4-21 0,2 4-24 0,4-2-13 15,-1 2-17-15,-1-5-17 0,4 2-16 16,-1-1-12-16,1-2-11 0,4-2-9 0,-1 0-14 15,-1-1-7-15,-8-4-10 0,19 0-5 16,-19 0-6-16,19-4-5 0,-11 1-5 0,-8 3-19 16,16-7-3-16,-7 0 2 0,-4 1-4 15,1 0-1-15,-1-1-2 0,-1 3-3 16,-4 4-3-16,7-11-2 0,-7 11-3 0,3-6 2 16,-3 6-2-16,0 0-3 0,0 0-2 15,4 25 0-15,-6-8-1 0,0 2-4 0,2 4 4 16,-3 12 2-16,4-4-1 0,-1 7-3 15,0-1 2-15,-4 1-3 0,4-7 0 16,0-4 2-16,3-1-1 0,-6-1 2 16,6 0-2-16,-3-7 1 0,0 2 15 0,-3-4 19 15,3 0 24-15,-2-2 17 0,0-2 21 16,-2-2 12-16,1 0 10 0,-5 1 8 0,1-3-8 16,-5 0-13-16,1-1-7 0,-3 0-13 15,-3-1-9-15,0-1-7 0,-5-2-5 16,2 0-20-16,-1-1-34 0,3-2-50 0,-4-2-49 15,3 1-54-15,6-1-70 16,-5-1-84-16,7-2-105 0,2 1-113 0,-1-3-211 16,4 2-36-16,1 0 90 0,5 5-565 15,-2-8-695-15</inkml:trace>
  <inkml:trace contextRef="#ctx0" brushRef="#br0" timeOffset="66528.05">4995 7921 3364 0,'0'0'-23'0,"-16"6"43"0,9-1 43 0,-4 5 34 0,0 5 23 0,-5 11 13 0,0 0 13 15,4 1 11-15,1 4 3 0,5-5-1 16,4-2-7-16,1-3-1 0,2 2-5 16,3 0-3-16,5 4-10 0,2-6-5 0,5 1-9 15,-1-6-6-15,2-4-8 0,1-4-14 16,2-1-3-16,0-4-6 0,1-3-15 0,-1-1 0 16,3-5-7-16,2 0-7 0,4-5-4 15,-7-1-3-15,-4 2-2 0,-3-5 5 0,-4 0 3 16,-1-5 5-16,-7 0 26 0,-1-3-9 15,-4-2-6-15,-5-10-11 0,-6-1-8 16,-3 2-10-16,-9-2-7 0,5 9-16 16,-1 3-20-16,-2 7-22 0,4 7-35 0,2 1-34 15,0 7-44-15,1 4-48 0,-1 1-74 16,-2 6-80-16,-6 7-100 0,8-1-116 16,4-2-153-16,4 0 69 0,0-2-497 0,8-2-606 15</inkml:trace>
  <inkml:trace contextRef="#ctx0" brushRef="#br0" timeOffset="67002.1">5409 7731 3509 0,'-6'-17'184'0,"4"4"15"0,0 0 2 0,4 3 1 16,-2 3-6-16,0 0-6 0,0 7-2 15,8-7-2-15,-8 7 7 0,0 0 0 0,19 17 1 16,-9-1 3-16,7 11-7 0,-3 6-9 16,-2 3-20-16,-1 12-8 0,2-8-12 0,-8 3-12 15,2-6-15-15,-3 6-4 0,-2-5-11 16,0-1-12-16,-4-6-3 0,0-7-17 15,0 0-3-15,0-6-1 0,-1-3-10 16,1-2-3-16,0-1 0 0,2-4-2 16,-2 0 3-16,2-1 1 0,0-7-1 0,-2 8-8 15,2-8-2-15,0 0-6 0,0 0-2 16,0 0-3-16,13-27-6 0,-3 13 0 0,3-1 0 16,-2 0-9-16,5 0-3 0,1 3 5 15,0 2-5-15,-4 3-5 0,3 4-4 0,-1 0 0 16,0 5 3-16,-2 1 0 15,1 2-4-15,-1 4-2 0,-1-1 4 0,-1 2 0 0,0 1-4 16,-2-1 3-16,-2 2-2 16,0 0-2-16,1-2-15 0,-3 1-38 0,0-5-39 15,-1 2-59-15,1 2-67 0,-1-2-79 16,-2 1-111-16,1-2-131 0,-3-1-175 0,0 1-97 16,0-7 93-16,-3 12-693 0,3-12-863 15</inkml:trace>
  <inkml:trace contextRef="#ctx0" brushRef="#br0" timeOffset="67587.61">6583 7559 3820 0,'-18'-13'-79'0,"5"6"22"0,-3 6 21 0,3 6 30 0,-10 11 40 0,0 11 62 0,-1 17 45 0,1 9 37 0,6 9 27 0,0 0 16 16,5 8 4-16,6 5 12 0,5 0-7 0,1 1-15 16,3 0-6-16,6-4-20 0,2-2-26 15,3-3-12-15,2-5-12 0,1-9-13 16,4-2-10-16,-2-6-38 0,0-4-47 0,-2-10-54 15,-2-2-67-15,1-3-73 0,-5-7-102 0,1-6-100 16,-5-4-111-16,6-2-152 0,-2-2-65 16,-2-3 70-16,0-1-499 0,3-1-592 15</inkml:trace>
  <inkml:trace contextRef="#ctx0" brushRef="#br0" timeOffset="68233.86">7081 7810 2928 0,'-3'-8'-80'0,"1"4"34"0,2 4 26 0,-6-6 27 0,6 6 30 0,0 0 29 0,-4-8 23 16,4 8 16-16,-8-3 14 0,8 3 4 15,-5-3 0-15,5 3-5 0,0 0 9 16,-21 6 5-16,9 3 10 0,0 5 12 0,-10 8 5 16,-1 3 7-16,-5 17 6 0,3 6 0 15,2 1 7-15,4 5-5 0,4 0-3 16,1 1-10-16,3-3-8 0,10-6-10 0,2-3-3 15,3 9-1-15,5-11-21 0,5-6-7 16,6 5-13-16,2-9-2 0,3-5-13 0,1-4-4 16,5-6-10-16,1-4-3 0,2-2-10 15,1-3-6-15,-3-7 5 0,4-6-14 0,2-1-6 16,-1-5-4-16,-1-5-13 0,5-4-3 16,-12 3-8-16,5-9 7 0,-11-1-2 15,-4 0-1-15,-5-5 6 0,-9-3-10 16,-1-6-4-16,-12-11-3 0,-7-2 3 0,-7-1-17 15,-9-1-12-15,-3 4-17 0,-9 6-23 16,-4 8-26-16,-3 9-38 0,1 7-51 16,-2 8-54-16,5 11-83 0,-2 4-84 0,-11 7-100 15,6 5-157-15,4 2-38 0,10-1 87 16,7 3-469-16,5-3-551 0</inkml:trace>
  <inkml:trace contextRef="#ctx0" brushRef="#br0" timeOffset="68573.23">7483 7579 2926 0,'2'-16'135'0,"-4"4"57"0,2 4 19 0,0-1-4 0,0 9-14 0,2-7-2 0,-2 7 17 0,0 0 22 0,31 29 14 16,-5 9-1-16,7 8 2 0,-1 11-3 0,2 18-22 16,-3 7-20-16,-10 8-19 0,-14-15-22 15,-3 6-31-15,-6 22-6 0,-3 0-8 0,-9-2-26 16,-5-4-48-16,-2-2-78 0,-4-6-76 15,1-5-78-15,1-19-78 0,-2-5-91 0,4-5-94 16,1-2-141-16,0-5-98 0,5-13 61 16,5-12-512-16,3-5-612 0</inkml:trace>
  <inkml:trace contextRef="#ctx0" brushRef="#br0" timeOffset="70354.23">4371 9260 3056 0,'6'-6'-43'0,"-6"6"41"0,5-11 29 0,-1 6 38 0,2-3 27 0,-2 0 34 0,1 2 25 0,-1 0 20 0,-2-1 12 16,2 1 1-16,-1 1-6 0,-3 5-8 15,2-5 1-15,-2 5 12 0,0 0 14 0,12 17 6 16,-6 1-7-16,-3 7-4 0,3 13 8 16,2-1-25-16,-4 5-13 0,0-1-6 15,-4-1-9-15,3 4-13 0,-3-5-13 16,-1-1-13-16,-1-2-10 0,2-5-8 0,-2-9-13 15,-2 2-7-15,2-5-31 0,0-2-43 16,0-1-56-16,-2-2-46 0,4-1-50 0,-2-3-66 16,2-3-79-16,-4 0-91 0,3-4-100 15,1-3-150-15,0 0-71 0,0 0 80 0,0 0-509 16,0 0-608-16</inkml:trace>
  <inkml:trace contextRef="#ctx0" brushRef="#br0" timeOffset="70529.05">4570 9384 3130 0,'0'-6'-17'0,"0"-1"11"16,0 7 2-16,-1-9-7 0,1 9-9 16,0 0-12-16,0-9-19 0,0 9-28 0,0 0-35 15,1-9-50-15,-1 9-58 0,0 0-89 16,2-4-101-16,-2 4-162 0,0 0-75 0</inkml:trace>
  <inkml:trace contextRef="#ctx0" brushRef="#br0" timeOffset="70873.1">4584 9403 1772 0,'0'0'130'16,"11"0"39"-16,-11 0 28 0,0 0 13 15,0 0 19-15,0 0 16 0,0 0 2 0,0 0-2 16,0 0 7-16,13 5 4 0,-13-5 1 16,3 14-1-16,1-5-12 0,1 5-12 0,-1 4-15 15,0 2-15-15,-1 3-8 0,2-1-19 16,-1 2-18-16,0-1-17 0,-1 1-10 0,-1-2-12 16,0-3-15-16,0-2-6 15,0-2-12-15,-1-1-9 0,-1-2-6 0,2 0-8 16,0-2-9-16,-2-1 0 0,2-2 3 15,-2 1-44-15,0-8-37 0,0 11-34 16,0-6-45-16,0-5-54 0,0 0-65 0,6 7-84 16,-6-7-97-16,0 0-122 0,0 0-173 15,0 0 13-15,0 0 75 0,-4-30-457 0,2 18-539 16</inkml:trace>
  <inkml:trace contextRef="#ctx0" brushRef="#br0" timeOffset="71032.84">4626 9358 3087 0,'-2'-14'89'0,"0"5"46"16,0 0 25-16,2 2 20 0,-3 0 18 0,3 7 6 15,-4-8-4-15,4 8-21 0,-4-9-21 16,4 9-19-16,0 0-24 0,-1-8-50 0,1 8-59 16,0 0-56-16,0 0-89 0,0 0-84 15,0 0-104-15,0 0-152 0,0 0-125 0,14 20 52 16,-14-10-312-16,0 2-349 0</inkml:trace>
  <inkml:trace contextRef="#ctx0" brushRef="#br0" timeOffset="71598.16">4692 9497 2372 0,'0'0'132'0,"0"0"43"0,12 2 7 0,-12-2-3 15,0 0 9-15,0 0 34 0,2 14 20 16,0-6 13-16,-2 4 1 0,0 2-10 0,2 3-14 15,-2 2-16-15,0 2-12 0,0-1-25 16,0 0 2-16,0 1-36 0,0 0-11 16,2-2-12-16,-2-2-10 0,0-2-13 0,0-1-12 15,0-2 0-15,0-1 7 0,2-3 4 16,-2 0 17-16,0-8 9 0,-2 13 1 0,2-13-4 16,0 7-11-16,0-7-7 0,0 0-12 15,0 0-7-15,0 0-11 0,17-30-11 0,-11 17-7 16,1-1-3-16,4-2-4 15,0 1-7-15,-4 1-3 0,0 4-4 0,1 1-4 16,-2 1-1-16,0 1-9 0,-1 2-4 16,-1-1 0-16,3 3-4 0,-7 3 0 0,12-2 1 15,-12 2 3-15,0 0-9 0,19 5 1 16,-19-5 1-16,14 6-3 0,-7-1-2 16,-7-5 1-16,9 8-1 0,-5-4-1 0,-4-4 1 15,8 7 7-15,-8-7-5 0,4 7 1 16,-4-7-2-16,0 0-2 0,6 7 5 0,-6-7-2 15,0 0 1-15,5 1 0 0,-5-1-4 16,0 0-1-16,12-18 5 0,-4 6-7 0,1-6 3 16,8-5-3-16,0-1 2 15,-1 8-3-15,-2 2 1 0,0 3-4 0,-1 7 3 16,-2-2 0-16,1 6-2 0,-12 0 1 16,25 9 5-16,-14 3-2 0,0 4 1 0,0 0 2 15,-4 4-1-15,0 2-4 0,-3 0 2 16,4-1-1-16,-6 1-2 0,4-1 1 0,-1-1-12 15,1-1-25-15,-2-6-35 0,-3 0-55 16,1-3-55-16,3 0-53 0,-3-3-69 16,1 0-86-16,-3-2-97 0,0-5-147 0,2 5-143 15,-2-5 60-15,0 0-649 16,0 0-820-16</inkml:trace>
  <inkml:trace contextRef="#ctx0" brushRef="#br0" timeOffset="73025.72">4181 10643 3930 0,'0'0'-50'0,"0"0"31"0,0 0 25 0,0 0 22 0,0 0 12 0,-4-28 30 0,6 16 3 0,2 2 15 0,-1 0 5 16,1 0-2-16,1-1-5 0,1 3-9 16,2 0-7-16,0 0-7 0,3 3-6 0,1 1-5 15,1 4-1-15,-13 0-4 0,32 11-3 16,-13-2-5-16,-2 0-5 0,10 11-4 15,-4-5 1-15,-4 0-5 0,-2 0 0 16,-3-4-3-16,-1 3-3 0,-4-2 14 0,-1 0 5 16,-4 2 13-16,2-4 13 0,-3-2 12 15,-3 1 10-15,2-2 14 0,-2-7 26 0,2 10 16 16,-2-10-2-16,0 0-17 0,0 0-16 16,0 0-6-16,0 0-14 0,0 0-3 15,0 0-19-15,4-31-4 0,-1 23-11 0,1-3-5 16,4 1-9-16,-2 3-6 0,-1-1-4 15,7 3-3-15,-4 1 0 0,5 2-11 0,-2 1 0 16,-11 1-10-16,30 7-13 16,-12-2-24-16,-5 1-13 0,3 1-9 0,-4 1-23 15,2 3-6-15,-4 1-5 0,-1-3-11 16,-1 1-11-16,-2 0-17 0,1 1-29 0,-3-3-47 16,-1-1-62-16,1 0-62 0,-1-4-100 15,-3-3-148-15,0 0-89 0,0 0 61 16,0 0-387-16,0 0-469 0</inkml:trace>
  <inkml:trace contextRef="#ctx0" brushRef="#br0" timeOffset="73224.48">4816 10621 3016 0,'12'-6'169'0,"-12"6"24"0,0 0 14 0,0 0 0 0,0 0-6 0,0-7-14 0,0 7-16 0,0 0-14 15,0 0-17-15,17-1-16 0,-17 1-10 0,29 0-21 16,-14 1-55-16,6-1-77 0,-6 0-87 16,8 0-102-16,-6-1-108 0,4-1-132 0,-6-2-155 15,1 3 49-15,-2-1-318 0,0 0-375 16</inkml:trace>
  <inkml:trace contextRef="#ctx0" brushRef="#br0" timeOffset="73549.45">5001 10415 2741 0,'0'-12'164'0,"0"12"7"16,-2-9-14-16,2 9-14 0,0 0 22 0,0 0 18 16,0 0 2-16,0 0-1 0,21 17-11 15,-13-7-13-15,4 6-14 0,-1 1-11 0,0 0-6 16,1 2-6-16,-1-2-7 0,-4 0-5 15,2 1 0-15,-2-3-5 0,-3 2 1 0,-2-1-2 16,-2-3 7-16,-2 1-3 16,-2-1-8-16,-3 3-13 0,-5-1-7 0,-1-1-8 15,-10 5-9-15,0-2-11 0,2-3-28 16,-4 2-36-16,4-4-45 0,6-3-54 16,-2 2-60-16,4-3-72 0,1 2-79 0,4-2-71 15,-1-3-87-15,7-1-113 0,2-4-51 16,-1 4 68-16,1-4-354 0,0 0-408 0</inkml:trace>
  <inkml:trace contextRef="#ctx0" brushRef="#br0" timeOffset="74147.42">5409 10508 2591 0,'0'0'75'0,"0"-11"47"15,0 11 37-15,-3-8 11 0,3 8 13 0,-3-8 0 16,3 8-1-16,0 0-13 0,0 0-13 16,0 0-12-16,5-10-3 0,-5 10 9 0,0 0-2 15,0 0 2-15,0 0-6 0,23 14-5 16,-9-9 0-16,-3 1-11 0,3-3-15 15,3 0-12-15,2 0-7 0,6 0-8 16,-3-3-8-16,2 0-12 0,2-1-1 16,-1-1-11-16,13-3-10 0,-7 1-16 0,-5 0-5 15,-1-1-4-15,-1-1-6 0,-6 1-1 16,0 2 1-16,-6-2 0 0,1 1-4 0,-2 1 3 16,-6-3-2-16,-5 6-1 0,7-8-4 15,-7 8 1-15,0 0 5 0,0 0-1 0,-14-12 2 16,14 12-3-16,-25 0 1 0,3 2-1 15,-4 1-2-15,-16 6 1 0,2-1-3 16,-15 6 3-16,1 0 0 0,-3 1-1 16,3 1 1-16,-2-3 5 0,4 0 2 15,11-3 14-15,2-2 20 0,3-3 20 0,7-1 14 16,7-4 15-16,5 0-6 0,-3-4 1 16,7 1-8-16,-2-2-8 0,4-2-12 0,1 0-5 15,3 0-5-15,0 0-11 0,6 1-6 16,1 6-6-16,1-12-2 0,-1 12-25 0,9-9 1 15,0 4-10-15,4 4-23 0,1-3-21 16,2 1-20-16,0 1-25 0,1 0-23 0,-2 2-21 16,2 0-22-16,-1 0-32 0,-3 0-40 15,2 2-54-15,-7-2-44 0,-8 0-59 16,17 2-74-16,-9-1-145 0,-8-1-47 0,9 2 68 16,-9-2-404-16,0 0-467 15</inkml:trace>
  <inkml:trace contextRef="#ctx0" brushRef="#br0" timeOffset="76025.89">5386 10483 2607 0,'0'0'-39'0,"0"0"36"0,0 0 35 0,0 0 26 0,0 0 22 0,-11-2 13 16,11 2 8-16,0 0 6 0,0 0 0 0,0 0 4 15,0 0 4-15,0 0-13 0,0 0-4 16,0 0 0-16,20-10-5 0,-20 10-10 16,0 0 5-16,0 0 0 0,24 12-2 0,-17-5-6 15,2 0 6-15,1 1-4 0,1 3 2 0,2-3-4 16,-1 1-9-16,-1 1-2 16,5 1-10-16,3-2-1 0,0 1-7 0,0 0 0 15,2-2-11-15,0 1-2 0,-2-1-5 16,0 1-5-16,2-1-3 0,-6-1-1 15,4 0-5-15,-3 0 15 0,-1-2 10 0,1 1 10 16,-2 0 0-16,0-1 3 0,1 1 2 16,-4-4-2-16,3 2 0 0,4 0-7 0,-4-1-3 15,3-1-5-15,0 0-1 0,-2-2-7 16,1 1-2-16,3 1-1 0,-6-2-3 0,0 0-1 16,-13 0-7-16,23 0 3 0,-23 0 1 15,20 0 12-15,-20 0 7 0,16-2-1 0,-6 1-3 16,-10 1 4-16,15-5-10 15,-9 1-7-15,-6 4 4 0,15-10-5 0,-7 3 3 16,-1-1-9-16,0-5-1 0,0 1-3 0,2-1 1 16,-3-1-3-16,-1 0 0 15,0 4-3-15,-3-2-1 0,0 1-4 0,1 2 3 16,-3-2 0-16,0 2 4 0,0 1-8 16,-5-1 0-16,3 1 4 0,-4 1-6 0,-2-1 2 15,-1 0-1-15,3 2 3 0,-7-1-9 16,1 1 6-16,-1-1-1 0,-4 3-1 0,3 0-2 15,3 3-1-15,-4-1-1 0,-4 0 4 16,3 2 2-16,1 2-4 0,-4-2-2 0,4 2 3 16,-4 1 0-16,0-1 4 0,0 0-6 15,3 0 1-15,0 1 6 0,-2 0-3 16,1 0 2-16,2 1 5 0,-2-1-6 0,1 1-6 16,3-3 13-16,1 3-6 15,-4 1-3-15,5 0 0 0,-5 1 5 0,1-2-3 16,1 3-3-16,0 0 12 0,-2-2-10 15,1 0-2-15,5 0 7 0,-5 1 0 0,8-1 6 16,-5-2 19-16,-1 1-4 0,1-1 1 16,1 1 8-16,3-1-5 0,-4 0 0 0,3 0-3 15,0 1-4-15,2 0-2 0,-6 1-1 16,1 0-1-16,-4 2-9 0,3-1 6 0,-5 5-2 16,2-3-12-16,-4 2 9 0,1-3-2 15,4 0-3-15,-1 0-1 0,3 0-3 16,-1-1 5-16,4-2-3 0,-2 2 7 0,3-1-4 15,-3-2 5-15,3 2 7 0,0-1-1 16,-1 1 7-16,-2-3 10 0,12-2 2 16,-17 5 4-16,10-2 2 0,-3-1 1 15,10-2 4-15,-19 3-5 0,19-3 1 0,-17 2-2 16,17-2 3-16,-19-2 6 0,19 2 3 16,-18-1-5-16,18 1-6 0,-18-7 3 0,10 2-6 15,0-2 1-15,1-2-5 0,-1 1-6 16,1-2-9-16,2-1-4 0,3 1 0 0,-1-2-3 15,3 1-4-15,0 1-7 0,2 0 1 16,-1-2-4-16,4 4 1 0,1-3-13 16,-1 3-12-16,4 0-14 0,-1-2-26 15,6 3-24-15,0 1-38 0,0 1-43 0,-1-1-51 16,5 2-33-16,-5 1-40 0,1 2-65 16,-1-1-55-16,-6 0-73 0,-7 2-88 15,16 0-133-15,-16 0 44 0,0 0-538 0,0 0-663 16</inkml:trace>
  <inkml:trace contextRef="#ctx0" brushRef="#br0" timeOffset="77232.78">6753 9425 3426 0,'0'0'-48'0,"0"0"63"0,-9 30 53 0,6-15 30 0,-1 7 20 0,-2 2 9 0,2 10 15 0,-4 1 4 0,5-3-6 0,-3 2-9 0,2-1-7 0,1-7-9 15,-1-2-10-15,1-5-4 0,3-2-8 16,-2 2-5-16,0-3-2 0,1-5-5 16,-1 1-2-16,0-1 15 0,2-3 17 0,0 1 20 15,0-9 18-15,-2 8-1 0,2-8-16 16,0 0-5-16,0 0-15 0,0 0-13 16,-2-25 0-16,4 7-13 0,4-14-7 15,2-6-10-15,1-12-8 0,6-3-7 0,3-3-9 16,-2-1-5-16,5 2-18 0,3 4-20 15,-3 3-17-15,-1 5-24 0,0 12-38 0,-6 7-41 16,0 5-63-16,-3 7-70 0,0 5-77 16,-1 5-60-16,-2 1-93 0,-8 1-124 0,16 8-81 15,-11 3 70-15,-3-1-442 0,0 7-530 16</inkml:trace>
  <inkml:trace contextRef="#ctx0" brushRef="#br0" timeOffset="77401.38">6683 9672 2814 0,'0'0'24'0,"-13"0"50"0,13 0 32 16,0 0 39-16,-12-3 20 0,12 3 6 15,0 0-13-15,0 0-14 0,-2-9-16 0,2 9-12 16,13-7-18-16,-4 2-20 0,5 0-51 16,8-3-78-16,1 2-102 0,7-6-123 0,6 1-143 15,0-3-155-15,0 1 60 0,0 3-255 16,1-2-259-16</inkml:trace>
  <inkml:trace contextRef="#ctx0" brushRef="#br0" timeOffset="77685.58">7228 9319 2098 0,'-14'0'104'16,"3"3"37"-16,-3 1 36 0,-4 7 30 15,0-2 15-15,-4 10 6 0,-1 5 6 0,-2 12 6 16,6-6-4-16,6 0-11 0,2 4-14 16,3-1-12-16,0 3-21 0,8-5-13 15,0-6-15-15,4 10-14 0,3-4-14 0,3-2-14 16,1-1-12-16,3-3-35 0,-1-1-41 16,0-7-52-16,-1-3-71 0,-3-1-75 15,3-5-85-15,-2-3-68 0,-1-2-76 0,0 1-75 16,1-4-103-16,-10 0 20 0,19-4-324 15,-11 1-370-15</inkml:trace>
  <inkml:trace contextRef="#ctx0" brushRef="#br0" timeOffset="78015.62">7277 9621 2541 0,'2'-11'63'0,"0"0"40"16,0 4 20-16,-2 7 18 0,3-9 1 16,-3 9 9-16,0 0 37 0,0 0 15 0,0 0 1 15,0 0-6-15,22 19-12 16,-17-11-14-16,7 4-11 0,-4 1-21 0,1-2-11 15,5 3-10-15,-7-3-11 0,1 0-7 16,0 0-8-16,-3-3-7 0,1 1-7 16,-4-2-7-16,3 0-4 0,-3 0-10 0,2-2-6 15,-4-5-3-15,2 8 2 0,-2-8-4 16,0 0-6-16,0 0-8 0,0 0-5 0,0 0-1 16,27-22-3-16,-15 7-4 0,1 1-4 15,8-5 0-15,-5 5 2 0,-2 4-6 0,-1 3-2 16,1 2-1-16,-3 4-2 0,0 1 1 15,-11 0 2-15,29 6-1 0,-13 1 2 16,-5 3 2-16,3 2-1 0,-5 0-5 16,0 2 1-16,-2-2 10 0,2 2-13 0,-4-2-26 15,3-1-39-15,-1 2-46 0,-1-3-62 16,0-1-72-16,1-1-75 0,-3-3-71 16,0 0-103-16,-4-5-139 0,8 4 16 0,-8-4 62 15,0 0-340-15,0 0-371 0</inkml:trace>
  <inkml:trace contextRef="#ctx0" brushRef="#br0" timeOffset="78230.13">7896 9413 2686 0,'9'-8'97'0,"-6"3"26"0,1 3 39 15,-4 2 35-15,0 0 21 0,19 12 12 16,-9-2 14-16,-1 6 4 0,8 8 8 16,-4-1 8-16,5 7 9 0,-2-1 5 0,-2 4-24 15,1-1-16-15,-1 3-12 0,-1 1-27 16,0-3-20-16,-3 5-16 0,-1 0-16 15,-5-4-17-15,0 2-31 0,-3-5-42 0,-6 5-68 16,1-2-89-16,1-2-91 0,-7-2-109 16,0-6-106-16,3-5-121 0,-2 0-159 0,-4-2-20 15,2-1 77-15,0-5-532 0,-3 2-626 16</inkml:trace>
  <inkml:trace contextRef="#ctx0" brushRef="#br0" timeOffset="78495.64">6911 10253 3448 0,'-24'4'140'16,"3"-1"43"-16,5 0 30 0,4-1 13 0,2 2 2 16,10-4 6-16,-14 2-15 0,14-2 8 15,0 0-15-15,35 7-17 0,13-4-15 16,24 2-18-16,12-1-22 0,32 4-11 0,6-5-36 15,2 1-44-15,-8-2-50 0,-29 1-45 16,-3-1-29-16,-7 3-24 0,-7 0-26 16,-5 1-39-16,-13-4-75 0,-9 2-75 15,-3-2-59-15,-12-4-78 0,-5 2-86 0,-10-4-87 16,-1 3 66-16,-2-3-351 0,-5 1-390 16</inkml:trace>
  <inkml:trace contextRef="#ctx0" brushRef="#br0" timeOffset="78933.09">7198 10600 2773 0,'0'0'126'0,"-4"-9"22"15,4 9 4-15,-5-5 9 0,5 5 10 0,0 0 23 16,0 0 15-16,-20 15 10 16,15-1 4-16,-4 3 5 0,2 4 3 0,1 1-19 15,6 2-15-15,0 2-9 0,2-4-13 16,7 9 6-16,2-2-12 0,2-1-25 0,-2-8-9 0,3-2-7 15,0-5-12-15,2-1-9 16,2-3-14-16,-4-2-10 0,1-2 0 0,1-5-13 16,-1-2-11-16,-5-1-3 0,3-4-22 15,-2 0-20-15,-1-3-15 0,-3-2-12 0,-1-2-4 16,-2-1-16-16,-3-3-13 0,-4-1-25 16,-3-2-21-16,1-2-14 0,-5-8-15 15,-2 9-17-15,1 3-26 0,2 3-48 0,-5 3-50 16,3 3-55-16,-1 4-51 0,1 3-51 15,0 3-63-15,11 0-78 0,-18 2-41 0,18-2-439 16,-9 3-512-16</inkml:trace>
  <inkml:trace contextRef="#ctx0" brushRef="#br0" timeOffset="79237.32">7361 10692 2882 0,'13'4'7'0,"-3"1"41"0,0 2 39 16,-5 2 48-16,4-1 32 0,-4 6 34 15,2 0 12-15,-1 4 7 0,0 2 0 0,-1 1-6 16,5 13-9-16,-4-2 4 0,1 4-18 15,3-1-19-15,-2 2-18 0,-1-1-9 16,2-2-19-16,2 1-10 0,-6-1-9 0,1-7 4 16,-3-3 3-16,1-3-1 0,-4-3 7 15,2 1 1-15,-4-2 7 0,-2-1-4 0,1-1-14 16,-7 1 0-16,-2 0-16 0,-2-4-9 16,-13 4-12-16,-2-4-7 0,2-5-6 15,-9 0-13-15,6-4-22 0,-1-5-33 16,-6-3-18-16,1-3-35 0,1-4-39 0,5-2-42 15,1-2-42-15,6-4-54 0,0-1-65 16,6-3-78-16,3-1-91 0,5 4-117 0,6 3-122 16,3 0 70-16,1 5-537 0,3-3-644 15</inkml:trace>
  <inkml:trace contextRef="#ctx0" brushRef="#br0" timeOffset="79479.23">7898 10487 3551 0,'0'0'151'0,"0"0"34"16,-30 13 25-16,13 1 15 0,-2 5 7 16,-2 5 12-16,6 2 9 0,0 3-4 15,5 0-18-15,0 4-22 0,9-4-16 0,1-4-27 16,1 1-14-16,3 9-18 0,3-3-9 15,2 1-19-15,-4-8-45 0,1-3-59 0,1 1-70 16,2-3-77-16,-4-2-73 16,3-5-72-16,-3-2-68 0,1-3-58 0,-1-5-60 15,3-1-66-15,-8-2-58 0,15-2 9 16,-5-4-421-16,1-3-487 0</inkml:trace>
  <inkml:trace contextRef="#ctx0" brushRef="#br0" timeOffset="79839.34">7957 10854 2600 0,'9'-21'-31'0,"-6"6"66"0,3 2 56 0,-3 4 45 16,-3 0 31-16,2 3 13 0,-2 6 8 15,6-12 2-15,-4 7 15 0,-2 5 16 0,0 0 9 16,0 0-3-16,0 0-10 0,28 16-21 16,-19-7-17-16,-2-2-14 0,4 4-16 0,-2 1-16 15,3-2-12-15,-2 3-10 16,-3-3-14-16,1 2-7 0,-2-3-11 0,-1-3-3 16,-1 3-12-16,0-1-2 0,-2-3-8 15,-1 2-2-15,-1-7 1 0,2 13-9 16,-2-13-2-16,0 8-6 0,0-8-2 0,0 0-7 15,0 0 0-15,0 0-3 0,16-21-3 16,-3 5-2-16,6-9-3 0,1 1 8 0,2 2 5 16,-1 1-3-16,0 2 8 15,-2 7-1-15,-3 4 3 0,-3 3 3 0,0 3 6 0,-3 4 10 16,4 2 3-16,-3 4-2 0,-2 2-1 16,-2 8-4-16,2-3-10 0,-6 7 3 15,1-1-9-15,0 4-1 0,-1 10-8 16,1-1-23-16,-4-6-29 0,2-3-37 0,0-2-37 15,1-5-50-15,-3 0-52 0,3-5-76 16,-3-1-83-16,2-3-82 0,-2-3-100 0,2-1-139 16,-2-5 3-16,2 6 71 0,-2-6-486 15,0 0-564-15</inkml:trace>
  <inkml:trace contextRef="#ctx0" brushRef="#br0" timeOffset="80080.07">8632 10519 3302 0,'0'0'154'0,"0"0"30"0,0 0 28 0,13 16 42 0,-5-8 33 0,-4 6 37 0,1 2 9 0,-1 5 4 0,0 4-18 15,0 11-23-15,0 1-32 0,-4 2-42 16,0 5-22-16,-4 2-20 0,0 7-18 0,-4 2-29 16,4-12-28-16,-5 9-35 0,2-12-34 15,-2-2-45-15,4-2-33 0,-2-1-47 0,-1-3-41 16,0-6-44-16,2-8-59 0,3-2-72 15,-1-6-81-15,-2-1-83 0,5-2-136 0,1-7-106 16,0 0 58-16,0 0-561 0,-9-21-676 16</inkml:trace>
  <inkml:trace contextRef="#ctx0" brushRef="#br0" timeOffset="80314.56">9148 10219 3613 0,'0'0'164'0,"0"0"46"0,-4 5 46 15,4-5 36-15,0 0 34 0,0 0 13 16,15 16-7-16,-5-10-13 0,1-3-27 16,5 1-33-16,3 0-25 0,0-3-38 0,1-1-62 15,1-1-72-15,4-1-85 0,0-1-90 16,0-2-105-16,-3 0-120 0,2-2-124 0,-7 1-120 15,-2 1-171-15,-1 2 69 16,-5 1 73-16,-9 2-492 0,0 0-574 0</inkml:trace>
  <inkml:trace contextRef="#ctx0" brushRef="#br0" timeOffset="80502.61">9133 10487 3440 0,'-10'6'268'0,"5"0"48"16,-5-5 41-16,7 3 36 0,3-4 20 0,0 0 6 15,-11 4-13-15,11-4-25 16,0 0-41-16,0 0-34 0,0 0-33 0,35 4-56 16,-16-4-72-16,2-1-82 0,6-3-100 15,2 2-110-15,-2 1-115 0,-4-3-141 0,2 1-141 16,-1 2-155-16,-6-2-93 0,1 3 80 16,3-1-696-16,-8 1-861 0</inkml:trace>
  <inkml:trace contextRef="#ctx0" brushRef="#br0" timeOffset="81083.84">10095 10252 4057 0,'-6'-5'92'0,"-2"1"38"16,8 4 32-16,-5-8 28 0,5 8 7 16,-6-7 2-16,6 7-5 0,-4-7-8 0,4 7-8 15,0 0-22-15,0-9-22 0,0 9-11 16,0 0-8-16,0 0-6 0,0 0 16 0,27 14 8 15,-20-2 14-15,3 5 10 16,-2 4-1-16,-1 8 2 0,-1 3-4 0,-2 3-3 16,-3 1-12-16,1-2-8 0,0-3-12 15,-2-4-10-15,2-1-10 0,-2 0-7 0,4-2-11 16,0-2-63-16,-2 1-18 0,4-8 0 16,-3 0 0-16,1-1 0 0,2-4 0 0,-4 1 0 15,1-5 0-15,0 1 0 0,-3-7 0 16,0 0 0-16,2 5 0 0,-2-5 0 0,0 0 0 15,0 0 0-15,0 0 0 16,-32-13 0-16,14 8 0 0,-1-2 0 0,-4 2 0 16,0-1 0-16,2 1 0 0,4 0 0 15,2 0 0-15,4 2 0 0,-1 1 0 0,12 2 0 16,-11-2 0-16,11 2 0 0,0 0 0 16,0 0 0-16,26 12 0 0,-3-5 0 0,15 2 0 15,6-1 0-15,9 2 0 0,-6-1 0 16,-6-2 0-16,2-2 0 0,-2-1 0 0,-3 1 0 15,-8-3 0-15,-5-1 0 0,-6 0 0 16,-2-2 0-16,-4 1 0 0,-1-1-709 0,-2-3-264 16,-10 4 93-16,9-3 94 0,-9 3-861 15,0 0-1085-15</inkml:trace>
  <inkml:trace contextRef="#ctx0" brushRef="#br0" timeOffset="84485.93">10039 8276 1539 0,'-11'0'638'0,"3"2"-223"0,8-2-70 0,-11 2-52 0,11-2-20 0,0 0-20 0,-7 3-27 0,7-3 11 15,0 0 33-15,1 10 19 0,5-3 10 0,3 0-7 16,7 2-18-16,2 2-33 0,9 5-25 15,6 1-18-15,4-1-20 0,-5 0-19 0,2-4-59 16,0 1-78-16,0-3-105 16,2-3-106-16,-9-3-138 0,-2-6-145 0,0-2-194 15,-3-3-82-15,0 1 84 0,-11-3-563 16,-3 2-690-16</inkml:trace>
  <inkml:trace contextRef="#ctx0" brushRef="#br0" timeOffset="84680.09">10009 8463 3745 0,'-6'4'160'0,"-1"-1"25"16,7-3 11-16,-8 2 11 0,8-2 17 15,0 0 14-15,0 0 10 0,0 0-8 0,0 0-29 16,15 9-17-16,-2-8-17 0,9 3-23 16,3 2-21-16,11-2-68 0,1 1-100 0,8-2-111 15,0-1-144-15,1-4-154 0,-2-3-200 16,-3-1-80-16,0-1 78 0,-3-2-527 15,-10-1-638-15</inkml:trace>
  <inkml:trace contextRef="#ctx0" brushRef="#br0" timeOffset="84904.37">10512 8110 3576 0,'-6'-10'183'0,"4"5"39"0,-2-1 18 15,4 6-6-15,-1-8-20 0,1 8-18 16,0 0 26-16,0 0 36 0,11 17 4 15,8 4-14-15,4 6-21 0,10 8-20 16,3 3-18-16,0 2-17 0,1 5-16 0,-1-2-16 16,-3 2-10-16,-5-3-8 0,-10 1-15 15,-5-7-8-15,-7-2-17 0,-4-3-7 0,-5 2-5 16,-9-1-38-16,-7-1-50 0,-6-4-74 16,-9 4-74-16,-7-1-91 0,-6-8-114 15,-1-2-124-15,10-5-149 0,0-5-152 0,4-2 75 16,9-3-675-16,6-5-847 0</inkml:trace>
  <inkml:trace contextRef="#ctx0" brushRef="#br0" timeOffset="85887.05">12533 8240 3772 0,'0'0'-63'0,"-25"7"51"0,12 2 64 0,-12 9 52 0,-2 3 36 0,-9 13 23 0,2 2 19 15,0 6 18-15,2 1 7 0,-4 1-3 0,12-5-6 16,1 3 8-16,12-11-13 0,3 1-9 16,6-6-12-16,8-3-9 0,7 2-17 0,9-3-7 15,5-3-20-15,10-5-10 0,7-6-8 16,6-6-8-16,0-2-14 0,11-5-8 16,0-5-4-16,-1-6-10 0,-7-3-1 15,-3-4-6-15,-7 0-4 0,-5-6-8 0,-5-1-5 16,-14 2-1-16,-2-5 3 0,-11-2-12 15,-2 1-1-15,-8-7-4 0,-6 2 5 0,-7-9-10 16,-6 5 0-16,-4 2-7 0,-7 5-14 16,-2 7-8-16,4 11-25 0,-6 5-23 15,-1 8-25-15,5 7-31 0,-6 5-48 0,1 2-63 16,-2 3-91-16,-1 11-96 0,8-4-116 16,7 1-181-16,6-1-1 0,8-3 85 0,8-4-519 15,7-4-617-15</inkml:trace>
  <inkml:trace contextRef="#ctx0" brushRef="#br0" timeOffset="86253.06">13679 8161 3470 0,'4'-7'111'0,"0"4"14"16,-4 3 7-16,0 0 3 0,0 0 20 0,0 0 52 16,0 0 34-16,0 0 23 0,-21 24 18 15,4-3 3-15,-3 3 4 0,-4 0-11 0,-2 2-2 16,1-4-5-16,2 4-7 0,0-4-10 16,0-2-9-16,9-3-19 0,2-2-15 15,2-6-12-15,2 2-28 0,4-1-71 16,2-1-100-16,2 2 0 0,2-3 0 0,8 1 0 15,5 2 0-15,6 0 0 0,10 0 0 16,3-4 0-16,2 2 0 0,0-4 0 0,-3-1 0 16,-7-1 0-16,3 1-23 0,-2-3-354 15,-6 0-67-15,-3 1-55 0,-2-2-66 0,-3 2-113 16,-4 0-112-16,0-1 68 0,-7 5-670 16,-2-6-845-16</inkml:trace>
  <inkml:trace contextRef="#ctx0" brushRef="#br0" timeOffset="86529.45">13478 8808 4299 0,'0'0'260'0,"-14"3"54"0,14-3 24 15,0 0 9-15,0 0-7 0,0 0-10 0,0 0-3 16,0 0-17-16,0 0-26 0,29 4-30 15,-1-4-21-15,14 2-27 0,2-2-22 0,2 0-34 16,-8 2-135-16,-3-1-15 0,-12-1 0 16,1 0 0-16,-7 2 0 0,0 0 0 15,-1-2 0-15,-16 0 0 0,18 0 0 16,-6 0 0-16,-12 0 0 0,17 0 0 0,-17 0 0 16,13-4-48-16,-9 1-341 0,4-1-122 15,-8 4-141-15,5-9-229 0,-1 4 64 0,-1 0 93 16,-3 5-694-16,0 0-869 0</inkml:trace>
  <inkml:trace contextRef="#ctx0" brushRef="#br0" timeOffset="88838.63">14617 8364 3697 0,'0'0'-24'0,"7"-7"69"0,-7 7 41 0,0 0 38 0,4-5 23 0,-4 5 8 0,0 0-2 0,0 0 3 0,0 0 41 0,0 0 34 16,2 29 12-16,-6-6 6 16,1 12-14-16,-1 7-16 0,-3-3-10 0,5 2-17 15,-3-2-14-15,3 1-17 0,0-3-17 16,0-6-13-16,2-7-13 0,0 1-8 0,-1-7-11 15,1-1-9-15,0-5-6 0,0 1-5 16,0-3 20-16,0-2 23 0,0 1 25 0,0-9-11 16,-2 9-9-16,2-9-75 0,0 0-52 15,0 0 0-15,0 0 0 0,-6-28 0 0,8 7 0 16,2-13 0-16,1-5 0 0,4-15 0 16,5-2 0-16,3-2 0 0,2-2 0 0,5 2 0 15,0 1 0-15,-1 6 0 16,2 3 0-16,-6 8 0 0,-1 13 0 0,-6 4 0 15,-2 8 0-15,-3 5-92 0,3 1-223 16,-2 7-70-16,-3 2-74 0,-5 0-74 0,13 11-127 16,-8-1-155-16,-2 3 84 0,-3 7-698 15,-5 3-879-15</inkml:trace>
  <inkml:trace contextRef="#ctx0" brushRef="#br0" timeOffset="89065.9">14472 8570 4269 0,'-7'-7'110'16,"-4"4"38"-16,4-1 36 0,3 1 18 16,4 3 15-16,-7-6 1 0,7 6-17 15,0 0-16-15,-2-7-22 0,2 7-10 0,0 0-19 16,19-7-15-16,-6 6-9 0,2 1-35 16,6-2-71-16,6 2-72 0,4 2-90 15,-3-1-127-15,16-1-126 0,-5 2-169 0,-2-4-143 16,3 4 64-16,4-2-568 0,-14 2-690 15</inkml:trace>
  <inkml:trace contextRef="#ctx0" brushRef="#br0" timeOffset="89324.54">15234 8077 3637 0,'-6'-3'78'0,"-4"1"32"0,10 2 37 0,-23 11 33 16,10 1 30-16,-10 12 17 0,0 3 15 16,-3 13 16-16,5 2-7 0,3 4-5 0,6 1-19 15,1 3-13-15,4-7-22 0,7 0-9 16,0-3-18-16,5-2-16 0,-2-1-15 0,5-2-14 16,-1-2-10-16,0-9-14 15,0-1-10-15,0-3-25 0,-3-6-60 0,3 1-56 16,-5-3-61-16,2 0-67 0,1-3-73 0,-4-1-83 15,3-1-75-15,-4-3-91 0,0-4-156 16,6 5-52-16,-6-5 74 0,0 0-532 16,0 0-637-16</inkml:trace>
  <inkml:trace contextRef="#ctx0" brushRef="#br0" timeOffset="89679.16">15228 8506 3422 0,'2'-9'109'0,"2"4"27"15,0-1 17-15,-1 2 18 0,-3 4 44 16,0 0 32-16,0 0 26 0,0 0 24 0,25 14 8 15,-13-4-17-15,-3 3-14 0,3 0-21 16,1 2-23-16,-1-1-20 0,-5 3-15 0,2-1-22 16,1-3-14-16,-6 2-17 15,4-2-7-15,-5 1-18 0,1-3-11 0,0 0-12 16,-3-1-10-16,-1-1-7 0,0-1-11 16,0-8-3-16,-1 14-7 0,2-9-14 0,-1-5-11 15,0 0-15-15,0 0-11 0,0 0-3 16,22-14-5-16,-9 1 3 0,8-6-4 0,-2 4-6 15,-4 4 9-15,3 1 0 0,-4 3-11 16,0 4 1-16,-3 3 6 0,2 0 3 16,-1 4 4-16,1 4-6 0,-1 2 4 0,-1 3 0 15,-1 1-2-15,-2 2-3 0,-1-2 8 0,1 4-6 16,-3-2-6-16,3-1-16 0,-2 4-34 16,0-5-38-16,-3-1-47 0,5-1-51 15,-5-1-56-15,1-1-82 0,3-3-90 16,-6-1-90-16,-1 0-160 0,0-6-92 0,0 0 71 15,0 0-635-15,0 0-785 0</inkml:trace>
  <inkml:trace contextRef="#ctx0" brushRef="#br0" timeOffset="89922.17">15916 8051 3541 0,'5'-13'105'15,"-1"2"47"-15,0 5 7 0,-1 1-10 0,-3 5 4 16,0 0 39-16,0 0 32 15,27 24 26-15,-9 1 1 0,0 8-4 0,5 8-11 0,-1 6-5 16,-4 3-20-16,-2 4-15 16,-5 1-21-16,-3 0-17 0,-2-1-14 0,-4-7-18 15,-4-1-13-15,-2-1-9 0,-4 5-16 16,-3-2-23-16,0-11-41 0,-3 1-34 0,-1-4-46 16,-3-1-39-16,7-4-48 0,-3-7-54 15,7-5-67-15,2-3-80 0,-5-3-80 0,4-4-108 16,2-2-185-16,4-5 34 0,0 0 78 15,0 0-492-15,0 0-566 0</inkml:trace>
  <inkml:trace contextRef="#ctx0" brushRef="#br0" timeOffset="90245.61">16750 8297 3368 0,'0'-19'183'0,"0"5"32"0,0 3 37 15,0 2 21-15,0 1 5 0,0 8-2 0,-2-10-3 16,2 10 0-16,0 0 40 0,0 0 9 16,0 0 6-16,0 0-13 0,8 33-7 0,-7-17-4 15,-1 1-2-15,-1 0-7 16,-1 0-5-16,-4 4-267 0,1 1-23 0,-4 1 0 16,-2 4 0-16,2-3 0 0,1-4 0 15,-2-1 0-15,5 3 0 0,-1-1 0 0,-1 0 0 16,1-1 0-16,2 3 0 0,-2-6 0 15,4-1 0-15,1 2 0 0,-1-4 0 0,2 1 0 16,0-3 0-16,2 0 0 0,-1-4 0 16,3 1 0-16,4-2 0 0,0-2 0 15,3-1 0-15,0-3 0 0,5-2 0 0,-2-3-518 16,2-1-334-16,1 0-58 0,-3 1 83 16,-5 0-902-16,-2 3-1162 0</inkml:trace>
  <inkml:trace contextRef="#ctx0" brushRef="#br0" timeOffset="90955.84">17125 8065 4540 0,'4'-5'-127'0,"-4"5"46"0,4-6 41 0,-4 6 53 0,1-5 38 0,-1 5 34 0,0 0 25 0,4-7 16 16,-4 7 3-16,0 0-6 0,0 0 18 16,0 0 31-16,0 0 26 0,-17 43 12 15,-4-13 3-15,-9 9 6 0,-10 4 6 0,-3 4 7 16,-15 8 2-16,1-2-2 0,0-1-2 16,9-8-18-16,1-4 8 0,-1-3-17 0,8-2-6 15,2-1-73-15,4-7-124 0,9-6 0 16,5-2 0-16,6-6 0 0,3 0 0 0,4-4 0 15,3-1 0-15,3 2 0 0,2 0 0 16,9 0 0-16,5 2 0 0,10 2 0 16,9-4 0-16,2 2 0 0,8-5 0 0,0 0 0 15,1-2 0-15,2-3 0 0,-4 1 0 16,0-3 0-16,-11 0 0 16,-5 2 0-16,-5-2 0 0,-3 2 0 0,0-2 0 0,-3 1 0 15,-4-2 0-15,0 2 0 0,0-1 0 16,-12 0 0-16,15 0 0 0,-15 0 0 0,11 0 0 15,-11 0 0-15,11 2 0 0,-11-2 0 16,0 0-34-16,5 4-651 0,-5-4-208 0,0 0 1 16,0 0 100-16,0 0-873 0,-16 12-1101 15</inkml:trace>
  <inkml:trace contextRef="#ctx0" brushRef="#br0" timeOffset="91263.83">16736 9046 4910 0,'-24'0'160'0,"1"0"48"0,7-2 49 0,0 1 67 0,4 1 33 0,12 0 20 0,-21 0 5 0,11 0-5 0,10 0-21 0,-9 3-7 0,9-3-215 15,0 0-134-15,0 0 0 0,36 14 0 16,1-7 0-16,6 1 0 0,15-2 0 15,-1 1 0-15,-8-3 0 0,1-2 0 0,-5 0 0 16,-2 0 0-16,-9 1 0 0,-9-1 0 16,-5 0 0-16,-1-1 0 0,-4-1 0 0,-1 2 0 15,-1-2 0-15,-1 2 0 0,-12-2 0 16,15 0 0-16,-15 0 0 0,0 0-68 0,12-2-638 16,-12 2-201-16,0 0 18 0,0 0 101 15,0 0-856-15,0 0-1081 0</inkml:trace>
  <inkml:trace contextRef="#ctx0" brushRef="#br0" timeOffset="94478.61">18031 8385 1007 0,'0'0'514'0,"5"-6"-186"0,-5 6-72 0,2-7-32 0,-2 7-30 0,-2-10-14 0,2 10-16 0,-6-10-12 0,-2 5-4 15,3 3 5-15,-6-1 6 0,-5 4-3 16,-7 5 9-16,-11 5 5 0,-12 6 4 0,0 9 1 16,3 7-2-16,-2 1-3 0,7 2-6 15,6 0-2-15,7 4-6 0,10-9-5 16,12-4-6-16,3-3-4 0,3 0-7 0,10 5-10 16,7 0-11-16,5-1-14 0,7-1-8 15,0-8-8-15,1 0-5 0,1-4-10 0,-2-3-12 16,1-2-2-16,-9-1-7 0,-2-4-9 15,-6 0-16-15,2-3-23 0,-1 1-23 0,-4-1-27 16,-2-2-37-16,-1 0-45 16,-10 0-54-16,17-2-73 0,-8 1-75 0,-9 1-91 15,13-4-114-15,-13 4-152 0,5-3 68 16,-5 3-474-16,2-5-567 0</inkml:trace>
  <inkml:trace contextRef="#ctx0" brushRef="#br0" timeOffset="94901.16">18641 8489 2803 0,'0'-8'-28'15,"0"1"53"-15,-2 2 28 0,2 5 35 0,-7-8 32 16,7 8 40-16,0 0 19 0,-31 14 19 16,14-1 9-16,-5 7 6 0,0 5 0 0,1 5-8 15,3-1-11-15,0 4-10 0,5-4-10 16,3 2-20-16,6-4-11 0,2-5-9 16,4-3-10-16,4 3-8 0,2-1-7 15,1-4-12-15,4 1-5 0,3-7-11 0,4 0-3 16,-4-3-12-16,4-3-6 0,-2-5-4 15,1 2-5-15,3-5-2 0,-4-2-2 16,3-2-6-16,-1-2-3 0,-5-3-7 0,-2-3 0 16,-2-1-6-16,-3-3-3 0,4-9-8 15,-7 3-15-15,-5-1-2 0,-1 0-21 0,-1 3-16 16,-5 0-23-16,2 3-24 0,-5 3-40 16,-1 3-60-16,-4 4-65 0,2 3-82 0,-5 2-85 15,3 3-131-15,0 0-139 0,2 2 63 16,13 0-478-16,-21 4-573 0</inkml:trace>
  <inkml:trace contextRef="#ctx0" brushRef="#br0" timeOffset="95218.82">18734 8607 3031 0,'0'0'27'0,"0"0"37"16,0 0 20-16,9 9 59 0,-9-4 45 0,2 3 34 15,-1 5 15-15,-1 5 6 0,2 3 7 16,-2 5 3-16,2 13-3 0,-2-1-18 15,-2 7-4-15,0 9-13 0,2-7-19 0,-1 0-24 16,-3-2-10-16,-1 0-16 0,2-2-17 16,-1-2-11-16,-4-3 0 0,1-6-2 0,1-1-8 15,-4-7 3-15,1-7 3 0,7-2 9 16,-5-1 9-16,0-3 6 0,0-1-4 0,0-3-7 16,-3 0-11-16,0-4-13 0,-1 1-7 15,-5-3-31-15,4-2-65 0,-4-3 0 16,-4-3 0-16,-2-3 0 0,-1-7 0 15,5-4 0-15,-4-1 0 0,11 5-142 0,-1 0-80 16,1 1-66-16,2 1-97 0,3 1-92 16,-2 0-128-16,3 2-215 0,1 1 53 0,2 2 78 15,2-2-602-15,4 1-750 0</inkml:trace>
  <inkml:trace contextRef="#ctx0" brushRef="#br0" timeOffset="95700.6">19308 8256 3740 0,'-7'-3'-7'0,"-3"3"54"0,10 0 56 16,-23 10 45-16,8 2 32 0,-7 10 23 15,2 5 17-15,1 5 3 0,-3 8 2 0,6 6-3 16,0-4-8-16,9-4-14 15,1-2-15-15,3 0-16 0,3-5-17 0,1-6-13 0,1-3-13 16,6 1 0-16,-3-1-7 16,5-3-9-16,-2-2-4 0,-3-3-9 0,3-2-3 15,-2-2-6-15,1-2-6 0,1-1-10 16,-1-3-11-16,3-1-1 0,-2-1-7 0,-8-2-11 16,16-7-12-16,-5 0-7 0,0-3-21 15,4-5-4-15,4-9-2 0,-2-2-4 0,5 2 0 16,-6 0 4-16,2 8-4 0,-9 1 6 15,0 5 3-15,-1 1 0 0,0 3 1 0,-1 2 14 16,1 4 18-16,-8 0 16 0,17 9 7 16,-7-1 0-16,1 2-3 0,-1 7 6 15,-1-3-8-15,2 5-6 0,5 5-3 0,-5-3-6 16,-1-2-16-16,-1-1-3 0,1 0-5 16,-3-5-2-16,1 0-11 0,-2-1 0 15,-1-3 0-15,-1 0 0 0,0-2-3 16,-1-2-63-16,0 0-48 0,-3-5-84 0,8 5-92 15,-8-5-122-15,0 0-116 0,13-10-138 16,-8 3-157-16,5-5 80 0,1-5-736 0,9-9-926 16</inkml:trace>
  <inkml:trace contextRef="#ctx0" brushRef="#br0" timeOffset="95929.51">19857 8292 4370 0,'-6'-7'78'0,"6"2"51"0,0 5 33 0,-6-9 15 0,6 9 7 0,0 0 27 0,0 0 35 0,0 0 16 0,14 18 11 0,-7 0-4 16,13 13-3-16,-6 12-3 0,4 3 1 15,-7 4-6-15,-4 3-6 0,0 0-22 0,-7-7-21 16,-7 10-121-16,0-5-88 0,-8 1 0 16,-1-3 0-16,-7-3 0 0,5-3 0 15,-7-2 0-15,2-3 0 0,4-9 0 16,2-5 0-16,4-5 0 0,-1-2-266 0,7-5-353 15,-1-1-156-15,5-3-111 0,-6-1 92 16,7-2-856-16,0-2-1087 0</inkml:trace>
  <inkml:trace contextRef="#ctx0" brushRef="#br0" timeOffset="96900.73">19466 8688 4178 0,'7'4'-209'0,"-7"-4"66"0,0 0 52 0,0 0 51 0,0 0 52 0,9 3 48 0,-9-3 24 0,0 0 24 0,0 0 17 0,13-7 14 0,-13 7 16 0,9-7 10 16,-4 2 5-16,4 0 2 0,-2-2-2 15,2 3-7-15,3-6 1 0,0 3-15 16,-3 1-10-16,3-3-3 0,-1 2-8 0,3 0-10 16,-3 3-6-16,0 0-17 0,3 0 0 15,-5 2-5-15,-9 2-4 0,21 6-7 16,-10-1-5-16,0 4 8 0,1 0-3 15,-1 7 11-15,-1 3-13 0,2 10-1 0,-1-1 16 16,1-1 7-16,-5-1-17 0,-1-4-1 16,-1-1-11-16,3-1-4 0,-2 1-6 0,2-1-6 15,-5-4-12-15,3 0-1 0,-3-5-5 16,1 0-37-16,3-1-43 0,-4-2-73 0,1-1-73 16,0 0-95-16,-1-4-119 0,1 2-114 15,-4-5-132-15,0 0-142 0,10 5 76 0,-10-5-676 16,0 0-845-16</inkml:trace>
  <inkml:trace contextRef="#ctx0" brushRef="#br0" timeOffset="97685.35">20845 8642 2992 0,'-14'-4'491'0,"3"1"-103"0,4 1-40 0,7 2-17 0,-9-5-14 16,9 5-22-16,0 0-47 0,-5-7-32 0,5 7-14 0,18-8-11 0,-4 2-22 0,4 1-18 16,5 3-18-16,4-1-10 0,2 1-52 15,-4 2-51-15,18 0-78 0,-3 2-99 0,-6-2-126 16,4 3-117-16,-12 1-114 0,-1-2-189 15,-5 2 8-15,-7-1 76 0,-8 0-489 16,-3-1-577-16</inkml:trace>
  <inkml:trace contextRef="#ctx0" brushRef="#br0" timeOffset="97869.69">20702 8847 3284 0,'-4'4'172'0,"4"-4"31"0,0 0 27 0,-3 3 29 15,3-3 18-15,0 0 3 0,0 0-14 16,27 2-16-16,-15-2-20 0,13-2-26 0,2 1-20 16,13-3-34-16,6 0-76 0,-1-1-101 15,15 0-130-15,-11 1-148 0,7-5-185 0,-2 0-242 16,-9 2 66-16,-6-3 72 0,-4-2-458 16,-7 0-524-16</inkml:trace>
  <inkml:trace contextRef="#ctx0" brushRef="#br0" timeOffset="98110.22">21297 8316 3304 0,'-3'-9'203'0,"3"9"3"0,0 0-3 0,0 0 53 16,0 0 43-16,0 0 41 0,9 31 22 16,-2 0 0-16,2 3-7 0,9 14-14 15,-2 0-16-15,4 4-29 0,-3-3-27 0,-2 1-27 16,1 0-40-16,-3-2-16 0,-8-8-21 15,-3-3-18-15,-6 1-19 0,-3-2-128 0,-7 0 0 16,-2 6 0-16,-6-11 0 0,-1-3 0 16,-3-4-51-16,0 0-216 0,-5-5-102 0,3-2-123 15,-5-3-133-15,6-4-234 0,4-1 77 16,7-4 81-16,0-2-675 0,7-1-829 16</inkml:trace>
  <inkml:trace contextRef="#ctx0" brushRef="#br0" timeOffset="98975.67">22262 8519 4072 0,'8'-11'49'0,"-4"4"38"0,-3 0 36 0,-1 2 39 0,0 5 27 0,4-8 6 0,-4 8-5 16,0 0-20-16,0 0 9 0,0 0 50 16,0 0 18-16,2 34 8 0,-4-10-7 0,-2 13-3 15,1 7-10-15,-5 7-16 16,5-8-25-16,-5 8-23 0,4-8-13 0,-2-4-14 15,2-1-14-15,-1-2-12 0,1-7-10 16,2-7-34-16,0-4-74 0,1-3 0 0,-1-1 0 16,0-4 0-16,-3-5 0 0,5-5 0 15,0 0 0-15,0 0 0 0,0 0 0 0,-2-22 0 16,4 5 0-16,8-14 0 0,2-7 0 16,5-10 0-16,3-5 0 0,3-3 0 0,4-6 0 15,9-14 0-15,-2 6 0 0,-1 17 0 16,-6 8 0-16,-2 4 0 0,-4 14 0 0,-5 4 0 15,-2 8-206-15,-3 5-285 16,-1 3-71-16,-2 5-115 0,-4 1-171 0,-4 1 72 0,0 0 90 16,0 0-656-16,0 20-797 15</inkml:trace>
  <inkml:trace contextRef="#ctx0" brushRef="#br0" timeOffset="99161.81">22226 8754 4051 0,'-8'4'177'0,"3"-2"28"16,5-2 24-16,-10 2 20 0,10-2 6 16,0 0-5-16,0 0-32 0,0 0-23 0,0 0-19 15,0 0-15-15,27-8-37 0,-2 5-80 16,13-3-87-16,5-1-101 0,2-2-115 0,7-1-116 16,6-2-143-16,-1 0-198 0,-2-4 56 15,-1 2 67-15,-1-1-436 0,-13 3-504 16</inkml:trace>
  <inkml:trace contextRef="#ctx0" brushRef="#br0" timeOffset="99385.76">23028 8240 2837 0,'-14'-1'96'0,"3"1"39"0,-3 3 29 16,-2 4 48-16,-13 7 45 0,1 5 34 15,-7 10 24-15,5 5 19 0,-2 6 5 0,3 4-3 16,0 2-11-16,6 1-18 0,5-3-27 15,2 1-27-15,9-7-24 0,-1 1-23 16,6-10-22-16,4-3-17 0,2 8-16 16,1 0-30-16,7-3-50 0,-2-2-66 0,-1-8-79 15,-2-2-81-15,4-2-85 0,-2-3-98 16,-2-2-99-16,2-3-97 0,3-5-121 0,-4 1-91 16,-3-1 73-16,4-3-607 0,-9-1-739 15</inkml:trace>
  <inkml:trace contextRef="#ctx0" brushRef="#br0" timeOffset="99759.6">22919 8703 3852 0,'2'-7'145'0,"0"1"24"0,0 3 14 0,-2 3 16 15,4-6 13-15,-4 6 36 0,0 0 34 16,0 0 19-16,0 0 1 0,19 19-16 0,-12-11-14 16,2 3-17-16,0 2-20 0,-2 0-22 15,2-1-19-15,2 0-21 0,-6-2-12 0,3 0-18 16,-5-2-17-16,4 1-10 0,-4-2-4 15,-1 0-100-15,-2-7-12 0,8 12 0 16,-6-9 0-16,-2-3 0 0,1 9 0 0,-1-9 0 16,0 0 0-16,0 0 0 0,0 0 0 0,0 0 0 15,0 0 0-15,11-22 0 0,7-1 0 16,3 5 0-16,1-3 0 0,3 6 0 16,-2 6 0-16,-1 2 0 0,-6 4 0 15,6 3 0-15,-6 1 0 0,4 4 0 0,-1 6 0 16,-2-1 0-16,-3 6 0 0,-2-1 0 15,1 2 0-15,-2 2 0 0,-4-2 0 0,0 2 0 16,2 0 0-16,-4-4 0 0,1-1 0 16,-1 0 0-16,-1-4-8 0,0-1-252 0,0-1-70 15,2-3-90-15,-2-3-91 0,-4-2-122 16,0 0-194-16,0 0 78 0,12-15 84 16,-8 3-623-16,3-6-748 0</inkml:trace>
  <inkml:trace contextRef="#ctx0" brushRef="#br0" timeOffset="99987.18">23759 8074 3945 0,'3'-5'172'15,"-1"-2"7"-15,0 5 9 0,-2 2 35 0,0 0 39 16,20 19 25-16,-3 3 11 0,0 9 7 16,8 11 9-16,-4 6-9 0,-1 6-14 0,-6 3-26 15,-3 3-19-15,-4-2-20 0,-9 1-21 16,-1-1-18-16,0-5-24 0,-7 0-33 0,-3-1-130 15,1-6 0-15,1-8 0 16,-6 3 0-16,2-7 0 0,-3-6 0 0,4-1 0 16,-2-4 0-16,3-3 0 0,4-4 0 15,0-5-134-15,2-2-368 0,0-4-172 0,1-2-219 16,6-3 64-16,0 0 91 0,0 0-766 16,0 0-949-16</inkml:trace>
  <inkml:trace contextRef="#ctx0" brushRef="#br0" timeOffset="100184.21">24239 8683 4683 0,'0'0'305'0,"0"0"17"0,-14-2 5 0,14 2 5 16,0 0-10-16,0 0-17 16,-9 2-31-16,9-2-26 0,0 0-27 0,22 10-29 15,-11-3-75-15,4 0-90 0,0-2-121 16,5 0-131-16,-8 0-152 0,8 0-162 0,-3-1-216 15,-2 1-42-15,1 1 81 0,-3-2-703 16,-6 0-870-16</inkml:trace>
  <inkml:trace contextRef="#ctx0" brushRef="#br0" timeOffset="100385.34">24155 8971 4334 0,'-14'6'242'0,"0"-2"43"15,4 0 45-15,1 1 36 16,4-2 38-16,5-3 20 0,-7 10-1 0,7-10-39 15,14 9-43-15,1-4-32 0,2 0-33 16,8 0-203-16,-2-1-73 0,-2-2 0 0,-2 1 0 16,1-1 0-16,4-2 0 0,-5 1 0 15,-4-1 0-15,2 0-232 0,-6-1-148 0,1 1-62 16,-12 0-72-16,21-2-83 0,-13 0-132 16,-8 2-24-16,7-5 77 0,-7 5-640 0,0 0-772 15</inkml:trace>
  <inkml:trace contextRef="#ctx0" brushRef="#br0" timeOffset="101211.6">25427 8417 3872 0,'-18'7'28'0,"0"1"20"0,-6 13 41 0,-13 10 20 0,3 4 27 0,-2 4 11 0,2 2 12 16,2 2 12-16,5 3 8 0,4-2-4 16,8 1-1-16,6-9-7 0,5-2-17 0,6 2-4 15,5 0-4-15,8-6-12 0,6-3-15 16,8-4-7-16,3-5-7 0,6-6-11 0,5-5-20 15,2-5-1-15,5-4-17 0,11-7-17 16,-2-3-15-16,-1 0-11 0,-1-4-6 0,-1-4 1 16,-8-4-10-16,-7 0 6 0,-4-1 2 15,-7-4 5-15,-11-1 3 0,-2-2 1 0,-9-6 2 16,-4-3-4-16,-8-2-6 0,-8-12-1 16,-6 4-1-16,-7-2 0 0,-7 10-8 15,-6 3-12-15,-3 8-23 0,-4 10-22 16,4 8-36-16,0 8-52 0,-7 6-64 0,-7 9-77 15,-2 9-91-15,-1 2-122 0,5 6-216 16,2 3 74-16,5 3 59 0,4 1-435 0,6 1-497 16</inkml:trace>
  <inkml:trace contextRef="#ctx0" brushRef="#br0" timeOffset="101532.17">26371 8172 3192 0,'-17'-16'184'16,"-1"8"-9"-16,2 6-13 0,2 4 23 15,-3 6 23-15,-8 11 8 0,-3 15 6 0,1 6-2 16,-2 6-12-16,10 8 11 0,0 4-5 15,7 4-14-15,3-1-9 0,4 1-22 0,-1 0-10 16,4-6-18-16,4-8-15 16,2 9-11-16,1-4-10 0,3-11-13 0,0-5-26 15,-1-3-51-15,6-3-52 0,1-1-70 16,1-7-95-16,3-6-130 0,-4-5-150 0,4 0-189 16,0-3-55-16,2-2 85 0,-3-4-579 15,4 1-682-15</inkml:trace>
  <inkml:trace contextRef="#ctx0" brushRef="#br0" timeOffset="101858.37">26666 8566 3625 0,'-19'6'112'0,"-1"4"3"0,2 2 21 15,-5 10 34-15,3 0 18 0,-2 2 14 0,5 2-9 16,2 3-10-16,-1-1-12 0,7-1-18 16,4-2-13-16,1-3-14 0,2-6-11 0,4 2-8 15,0-2-13-15,1-2-6 0,7 0-10 16,0-1-7-16,3-5-11 0,0-1-26 0,4-2-33 16,1-2-31-16,-3-1-26 0,-3-4-23 15,4 1-23-15,-1-3-10 0,-1-3-16 16,-3-3-29-16,-1-2-13 0,-3-2-25 15,-1-5-22-15,-4-2-15 0,-2-2-13 0,0-2-18 16,-2 0-30-16,-4 3-38 0,1 1-67 16,-3 7-126-16,-2 2 30 0,-3 5-233 0,1 6-218 15</inkml:trace>
  <inkml:trace contextRef="#ctx0" brushRef="#br0" timeOffset="102088.43">26657 8887 2134 0,'7'15'162'15,"-1"-1"65"-15,-4 3 35 0,0 0 28 16,-2 5 22-16,0 5 6 0,-4 8-1 0,-2 3-8 16,3 1-2-16,-7 3-14 15,-2 6-11-15,3 0-24 0,-3 0-20 0,-1-1-25 16,2-9-7-16,-4 5-12 0,2-7-11 16,-1-5-10-16,-1-2-16 0,1-3-11 0,-3-4-17 15,4-3-14-15,0-3-26 0,-1-5-9 16,-5 0-9-16,0-2-25 0,-4-4-21 0,-1-2-37 15,-1-4-38-15,-7-6-52 0,-3-6-61 16,7-3-79-16,-6-12-92 0,5-5-95 0,2-2-103 16,10 1-164-16,4 2-35 15,2-2 80-15,6-1-571 0,3-1-686 0</inkml:trace>
  <inkml:trace contextRef="#ctx0" brushRef="#br0" timeOffset="102369.95">27233 8306 3239 0,'0'0'38'16,"0"0"48"-16,-30 21 36 0,13 2 51 15,0 6 37-15,-3 11 21 0,-4 0 7 0,5 5-3 16,-2 0-9-16,6 0-7 0,2-10-23 15,3 1-20-15,2-1-14 0,3-3-22 16,1-4-7-16,4-6-14 0,2-3-17 0,0-1-23 16,0-2-43-16,1 2-42 0,1-5-60 15,2 1-76-15,-3-4-104 0,6-1-94 0,-6-1-119 16,5-1-138-16,-3-2-69 0,-1 1 68 16,0-1-436-16,-4-5-508 0</inkml:trace>
  <inkml:trace contextRef="#ctx0" brushRef="#br0" timeOffset="102665.65">27181 8717 3186 0,'0'-5'166'0,"0"5"27"15,0 0 34-15,0 0 44 0,0 0 18 0,0 0 9 16,0 0 2-16,30 17-9 0,-19-8-12 16,0 1-19-16,5 0-26 0,-1 1-22 15,1 1-28-15,-2 0-30 0,6-2-12 0,-9-2-17 16,3 1-9-16,-3 0-16 0,-4-3-11 15,3 1-10-15,-4 0-3 0,1-2-11 0,-3 1-9 16,0-1-2-16,-4-5-8 0,8 10-11 16,-8-10-13-16,2 8-24 0,-2-8-16 15,0 11-23-15,0-11-25 0,2 8-32 0,-2-8-16 16,-2 11-29-16,2-11-32 0,-2 8-39 16,-1-3-51-16,3-5-49 0,0 11-52 15,0-11-63-15,0 8-90 0,0-8-146 0,3 9 20 16,-3-9 75-16,4 7-418 0,-4-7-465 15</inkml:trace>
  <inkml:trace contextRef="#ctx0" brushRef="#br0" timeOffset="102905.7">27739 8143 2825 0,'0'0'79'16,"9"16"42"-16,-3-1 39 0,3 1 32 16,7 14 33-16,-2 6 25 0,4 8 15 0,-2 5 4 15,-5 5-17-15,-2 2-21 0,-5 2-21 16,-4-11-27-16,-6 11-43 0,-5-1-53 0,-5 0-74 16,0-1-92-16,-7-3-130 0,-2-1-120 15,-2 0-147-15,3-2-180 0,-3-6 56 16,2 2 62-16,4-3-352 0,6-8-371 0</inkml:trace>
  <inkml:trace contextRef="#ctx0" brushRef="#br0" timeOffset="103503.73">27497 8845 2523 0,'-6'-8'55'0,"6"8"25"0,0-8 33 0,0 1 29 0,6 0 32 0,-3 0 12 0,5-2 7 0,2 3-2 0,1-3-4 0,2 2-2 0,3 4-5 15,-1 1 1-15,-2 4 2 0,2 1-5 16,-1 4-9-16,-1 3-12 0,-2 6-16 0,-3 1-15 16,-2 5-10-16,-2-2-17 15,-3 6-29-15,-1 1-50 0,0 1-73 0,-3 7-108 16,-5-1-119-16,7-9-115 0,-3-2-175 16,-8 6-73-16,6-5 65 0,-1-4-432 0,1 1-485 15</inkml:trace>
  <inkml:trace contextRef="#ctx0" brushRef="#br0" timeOffset="105980.89">1395 11915 2861 0,'0'0'444'0,"0"0"-24"0,0 0-30 0,0 0-24 0,0 0-41 0,0 0-32 0,0 0-24 0,0 0-28 16,0 0-11-16,12-21-18 0,1 13-15 15,3 1-21-15,2 0-19 0,4 0-18 0,-1 4-11 16,3 0-13-16,-3 1-15 0,1 2-19 16,1 2-7-16,-3 1-8 0,1 2-9 0,-2 2-4 15,-2 1-13-15,-6 3-3 0,1 1 2 16,-6 1-1-16,-6 1-1 0,-4 5-4 0,-8 6-2 16,-3 3-2-16,-8 0 0 0,-7 4 8 15,-3-2 1-15,7-5 5 0,-1-4 2 16,5-1 6-16,4-6 6 0,5-4 6 15,5-1 7-15,0-4 5 0,3 2-70 16,-1-3-5-16,6-4 0 0,-5 9 0 0,5-9 0 16,0 0 0-16,11 14 0 0,-2-9 0 15,3 2 0-15,1 0 0 0,1 2 0 0,-1-3 0 16,0 3 0-16,-1-1 0 0,-1-1 0 16,-1 0 0-16,-1 2 0 0,-5 0 0 15,2 1 0-15,-5 0 0 0,-1-1 0 0,-5 4 0 16,-1 1 0-16,-9 0 0 0,0-1 0 15,-10 6 0-15,0-8 0 0,-4 4 0 0,3-3 0 16,0-3 0-16,4-8 0 16,1 1 0-16,3-5 0 0,-2-6-361 0,-5-8-286 15,7-5-176-15,6-8-83 0,6-2 89 16,6-7-760-16,8-1-1019 0</inkml:trace>
  <inkml:trace contextRef="#ctx0" brushRef="#br0" timeOffset="106260.72">1712 11536 4311 0,'4'-8'-2'0,"-2"1"55"0,0 1 20 0,-2 6 5 0,0 0 18 0,0 0 53 0,21 13 34 0,-3 7 24 0,2 5 25 0,8 13-23 0,3 4-13 16,-1 6-5-16,-3-1-19 15,-1 5-10-15,-1 5-9 0,-4-4-17 0,-6 2-10 16,-5-1-11-16,-4 0-10 0,-6-8-8 15,-4 9-9-15,-8-4-5 0,-1 1-11 16,-5-6-10-16,-2-5-18 0,-5-1-43 0,-2-4-49 16,-3-5-59-16,5-8-67 0,-4 0-84 15,-3-5-104-15,3 0-114 0,1-6-175 0,4-4-129 16,4-1 55-16,3-2-571 0,6 0-755 16</inkml:trace>
  <inkml:trace contextRef="#ctx0" brushRef="#br0" timeOffset="107811.93">3135 12102 3779 0,'2'-9'25'0,"1"1"52"0,-3 2 34 0,0 6 16 0,4-6 0 0,-4 6-6 0,0 0 24 0,0 0 46 0,0 0 24 0,6 25 2 16,-6-8-10-16,0 3 9 0,-2 4-11 15,0 1-22-15,0 3-13 0,0-1-19 16,0 6-9-16,-1-4-7 0,3-2-28 0,-4-1-8 16,4-5-17-16,-2-2-27 0,2-1-52 15,-2-4-67-15,2 1-72 0,0-3-78 0,-1 0-77 16,-2-3-81-16,3-1-84 15,0-8-107-15,-2 3-142 0,2-3 46 0,0 0-508 16,0 0-632-16</inkml:trace>
  <inkml:trace contextRef="#ctx0" brushRef="#br0" timeOffset="108257.54">3190 12071 3170 0,'0'-17'19'15,"0"3"40"-15,2 4 58 0,0-3 22 16,0 4 11-16,0 0 14 0,1 0-12 0,3 1-11 15,-1-1-12-15,9 2-16 0,-3 1-12 16,3 4-11-16,-1 0-7 0,5 2-4 16,-2 5-11-16,6 0-9 0,-4 5-5 0,2 1-7 15,-5 3-4-15,-2-1 1 0,-2 5-7 16,-4-3 0-16,-4 2 4 0,-3 1 8 16,-6 4 3-16,-3 6 6 0,-10 0 6 15,4-1 7-15,-5 0 10 0,2-5 10 0,2-5 11 16,7-4 17-16,1-2 17 0,3-5 8 15,0 1 4-15,1-1-10 0,4-6-7 0,-5 10-22 16,5-10-11-16,0 10-8 0,0-10-8 16,9 12-4-16,-2-3-13 0,2 1-7 15,4 0-3-15,1 4-4 0,0-2-10 16,0 2-4-16,-3 0-2 0,3 1-4 0,-3-3-5 16,-5 0 6-16,1 0-6 0,-3 0 1 15,2-1 9-15,-9 0 2 0,0 2 6 16,-3 0 1-16,-1-1-7 0,-6 2 0 0,-1-2-3 15,-1 0 2-15,-2 0-10 0,2-4-7 16,-1 0-19-16,4-4-28 0,-1 1-62 0,2-3-57 16,0-2-69-16,11 0-67 0,-15-5-89 15,9 0-78-15,2-2-76 0,3-2-96 0,2 1-109 16,5-1 38-16,1-3-557 16,5 2-711-16</inkml:trace>
  <inkml:trace contextRef="#ctx0" brushRef="#br0" timeOffset="108441.36">3512 12377 3225 0,'11'-8'1'0,"-3"1"78"0,-2 0 54 0,-3 4 35 0,-3 3 22 0,6-5 11 0,-6 5 2 0,0 0-11 0,0 0 0 0,0 0 9 0,0 0-1 0,23 17-15 0,-16-3-19 16,-3 5-15-16,2 5-10 0,0 8-19 0,-4-2-20 16,2-4-44-16,-6-1-38 0,4-1-43 15,-2 0-38-15,0-2-48 0,-2-3-53 16,0 0-57-16,0-4-53 0,0 1-58 15,1-6-95-15,-2-3-133 0,1-3-63 0,2-4 56 16,0 0-314-16,0 0-363 0</inkml:trace>
  <inkml:trace contextRef="#ctx0" brushRef="#br0" timeOffset="108591.59">3709 12270 2353 0,'0'-12'73'0,"0"0"38"0,-1 5 27 16,-1 0 9-16,2 7 0 0,-2-9-18 15,2 9-19-15,0 0-14 0,-2-9-17 0,2 9-48 16,0 0-53-16,0 0-81 0,0 0-113 16,0 0-165-16,0 0-132 0,0 0 53 0,0 32-125 15,-4-18-85-15</inkml:trace>
  <inkml:trace contextRef="#ctx0" brushRef="#br0" timeOffset="109117.33">3756 12455 1928 0,'3'-4'178'0,"-3"4"38"0,0 0 33 16,0 0 16-16,-5 20 17 15,1-9 12-15,2 1 1 0,-6 4-8 0,6 1-30 16,-2 0-26-16,3 0-21 0,-1-1-17 16,4 1-22-16,-1-3-17 0,3 1-9 15,1-1-14-15,2-4-9 0,2 0-9 0,2-3-2 16,2-4-3-16,-1 1 0 0,0-4-11 15,-12 0-7-15,24-4-11 0,-8-1-8 0,-3 0-7 16,1-1-1-16,-3-5-16 0,-2 1-7 16,0-2-22-16,-4-2-12 0,-1-1-21 0,0-2-21 15,-3 3-23-15,-1-3-18 0,0 3-19 16,0 4-20-16,0 0-21 0,-3 1-32 16,1 2-21-16,-2 3 5 0,4 4 18 0,0 0 6 15,-11-2 14-15,11 2 19 0,0 0 23 16,0 0 26-16,-5 16 36 0,5-16 17 15,5 21 32-15,-1-8 20 0,3 6 22 16,2 11 11-16,-3-5 11 0,0 10 18 0,-2 1 6 16,-2 3 14-16,0 7 34 0,-4 1 22 15,-4 11 9-15,-4-3 4 0,3 0 8 0,-4-5 15 16,2-11 1-16,0-3 2 0,2-4 0 16,-1-7 3-16,0-5 2 0,4-2-2 15,-3-6 0-15,1 3-7 0,-1-3-15 0,-1 0-36 16,-3-4-148-16,0-3 0 0,-3 0 0 15,-1-3 0-15,-1-4 0 0,0-1 0 0,-6-5 0 16,-4-4 0-16,2-5-22 0,6 3-302 16,4 0-85-16,1 0-96 0,1-1-110 0,3 3-139 15,3-2-50-15,-1 0 82 16,2 3-651-16,0-2-826 0</inkml:trace>
  <inkml:trace contextRef="#ctx0" brushRef="#br0" timeOffset="109359.67">4371 12606 3943 0,'0'0'249'0,"0"0"11"0,0 0-7 0,-11-3-10 0,11 3 3 0,0 0-19 0,0 0-18 0,0 0-12 15,0 0-23-15,36-2-17 0,-18 1-45 16,4 2-56-16,-1-2-60 0,1 1-60 16,1 0-56-16,-2-3-75 0,3 3-85 0,-6 3-91 15,-2-3-109-15,-2 0-146 0,-1 0-34 16,-6 1 65-16,-7-1-402 0,0 0-473 0</inkml:trace>
  <inkml:trace contextRef="#ctx0" brushRef="#br0" timeOffset="110097.14">5180 12241 2763 0,'-20'3'8'0,"6"2"30"0,-11 12 41 0,-2 6 37 0,-7 9 27 0,0 4 23 0,2 7 12 0,-1 0 5 0,6-1 2 0,4 2-4 15,10-8-14-15,8-1-12 0,1-2-11 0,6-4-13 16,7 2-14-16,7-2-6 0,2-4-13 15,6-1-9-15,4-5-6 0,1-4-9 16,1-3-10-16,-3-5-21 0,0-4-15 16,1-1-18-16,10-6-19 0,2 0-8 15,-4-5-3-15,-3-3 1 0,-1-2 4 0,-2-1-1 16,-7-6 6-16,-1-1 7 0,-8-4-3 16,0-5 4-16,-12-3 5 0,0-2-4 0,-6-3-8 15,-10-6 9-15,-4-3-1 0,-5 5-3 16,-6 0-7-16,-1 7-9 0,-3 4-12 0,3 9-20 15,-1 6-21-15,-3 3-29 0,-2 6-39 16,6 6-30-16,5 4-34 0,-2 3-41 0,-2 5-57 16,4-1-77-16,9 3-128 15,0 2-34-15,9-2 56 0,-1 1-179 0,7 5-159 16</inkml:trace>
  <inkml:trace contextRef="#ctx0" brushRef="#br0" timeOffset="110681.36">5580 12604 2125 0,'0'0'167'0,"6"-3"6"16,-6 3 8-16,0 0 15 0,0 0-2 15,16 15 5-15,-13-6-2 0,-1-1-15 16,2 3-17-16,-1 0-10 0,-1 0-14 15,0 1-15-15,-2 0-7 0,0-2 0 16,0 1-1-16,-4-1-7 0,4 1-5 0,-3-3-1 16,1-1 2-16,0 0-2 0,2-7 0 15,-4 11-4-15,4-11-10 0,-3 7-3 0,3-7-13 16,0 0-6-16,0 0-8 0,0 0-9 16,0 0-5-16,0 0-3 0,13-29-5 0,-8 22-9 15,5 0-3-15,0 0-1 0,-3 1-1 16,5 1-7-16,-3 1-2 0,4 2-2 0,-1 1-4 15,1 1 2-15,1 1-3 0,3 3 0 16,-4 1 0-16,4 0-3 0,-1 4 1 16,-2-3-2-16,-1 3 1 0,-6-2-2 15,0 1-1-15,-1-1 2 0,-1 2-1 16,0-1-2-16,-1-2 4 0,-4-6 3 0,2 10-2 16,-2-10-1-16,0 9-2 0,0-9 8 15,0 0-2-15,0 0-3 0,0 0-3 0,0 0 1 16,0 0-1-16,0 0-1 0,18-23 0 15,-4 10 0-15,-1 0-5 0,4 2 2 0,2-2 0 16,0 5 0-16,3-1 0 0,-4 4 0 16,1 2-2-16,-2 1 2 0,-1 2 0 0,-2 4-4 15,0 1 0-15,1 1 1 16,-1 6-2-16,-3 1 0 0,-4-2 1 0,5 5-14 16,-6-2-11-16,1 1-25 0,-1-1-22 15,2-1-21-15,-2 2-25 0,-1-3-35 16,-1-3-51-16,2 0-49 0,-3 0-53 0,2-4-78 15,-1 0-106-15,-4-5-127 0,5 6 58 16,-5-6-379-16,0 0-422 0</inkml:trace>
  <inkml:trace contextRef="#ctx0" brushRef="#br0" timeOffset="111064.23">6384 12748 2728 0,'0'0'75'0,"0"0"35"0,5 7 41 0,-5-7 24 0,0 0 13 0,13 5 5 0,-13-5-6 0,0 0-14 0,16 2-12 15,-16-2-11-15,18 0-19 0,-18 0-9 16,21-4-15-16,-21 4-11 0,20-3-12 0,-8 2-23 16,-1-3-24-16,0 1-13 0,1-3-7 15,-2 1-17-15,-3 1-17 0,1-4-7 0,-4 0 3 16,-2 1 0-16,-2 7-3 0,-4-16 2 15,-1 10 7-15,-5-1-2 0,-2 4 9 16,0-1 11-16,0 4 12 0,12 0 7 0,-35 9 8 16,16-1 13-16,2 2 11 15,0 2 13-15,2 2 11 0,3 1 14 0,1 2 4 16,2 1-3-16,0 0 0 0,4 2-8 16,1-4-12-16,2 2-4 0,0-1-4 0,4-3-12 15,0 3-11-15,4-2-30 0,1 2-38 16,1 1-47-16,3-5-52 0,0-3-80 0,7-1-95 15,-2-2-115-15,0-3-123 0,4-4-111 16,-2 0 58-16,4 0-417 0,-1-4-484 0</inkml:trace>
  <inkml:trace contextRef="#ctx0" brushRef="#br0" timeOffset="111528.74">6784 12774 2741 0,'0'0'63'0,"0"0"26"15,-22 5 30-15,10-1 31 0,3 1 29 0,-7 1 15 16,3 3 9-16,-3 2 4 0,3 0-15 16,4 1-19-16,-1 4-12 0,2-3-19 0,-1 0-13 15,4 0-14-15,-2-1-11 0,4-4-13 16,-1 5-10-16,2-6-16 0,0 5-20 16,4-3-19-16,4-3-19 0,0 1-22 0,1-2-15 15,-7-5-8-15,15 2-7 16,-15-2-4-16,21-6 1 0,-13 3 8 0,2-2 6 15,1-1 4-15,0-5 9 0,1 1 15 16,-3 0 16-16,-1-3 16 0,1 1 17 0,-1 2 11 16,-4 2 11-16,2 1 3 0,-3 0 0 15,-1 3 1-15,-2 4 5 0,0 0-3 0,0 0-2 16,0 0-1-16,-4 28-8 0,-5-9-2 16,-5 8-6-16,5 5 4 0,-6 15 13 0,3 3 12 15,-1-2 6-15,-4 6 4 0,6 0 0 16,-1 1 4-16,-1-3-3 0,4-3-12 0,0-10-7 15,2-3-8-15,-1-2-8 0,-1-3-2 16,1-1 18-16,2-10-1 0,-1-4-5 16,1-6 1-16,1 0-1 0,-2-5-11 0,-2-1-10 15,9-4-14-15,-18-2-24 16,18 2-31-16,-25-15-33 0,9-1-47 0,-1-6-53 16,0-4-77-16,-3-3-98 0,8 0-101 15,-6 0-108-15,5 1-155 0,6 8-2 0,-1 4 72 16,5 5-520-16,-2 0-611 0</inkml:trace>
  <inkml:trace contextRef="#ctx0" brushRef="#br0" timeOffset="111980.32">7028 12858 3251 0,'7'0'63'0,"-7"0"32"0,12 7 22 0,-6 0 16 0,-3 3 10 0,-1 0 2 0,0 2-1 0,0 2-8 0,-2 0-21 0,-2 4 2 0,0-2-12 0,0 1-9 0,-1 0-4 0,-3-1-3 16,3-2-6-16,-9 3-7 0,2-7-5 16,1 1-9-16,-3-3-7 0,-1-1-18 0,-1 0-16 15,1-2-22-15,4-5-25 0,9 0-20 16,-23-7-28-16,16-5-25 0,1-2-8 15,6-3-5-15,0-7 19 0,7-10 22 16,6 1 18-16,3 2 21 0,-1 4 29 0,2 4 25 16,-4 7 35-16,-1 5 34 0,-2 4 39 15,-1 5 37-15,-9 2 35 0,16 9 43 0,-11 0 20 16,2 2 16-16,1 5-15 0,-2-2-21 16,5 2-23-16,1 0-22 0,1 0-12 15,0-2-22-15,1-6-10 0,5-1-19 0,-4-2-18 16,2-3-12-16,2-4-28 0,5-3-20 15,-2-4-21-15,4-2-24 0,-2-2-26 0,1-2-40 16,-9-1-48-16,2 3-59 0,-4-1-80 16,-2-2-102-16,0 1-126 0,-5 1-143 0,1-2-214 15,-2 0 74-15,-1-5 83 16,1 1-613-16,-2-1-740 0</inkml:trace>
  <inkml:trace contextRef="#ctx0" brushRef="#br0" timeOffset="112832.18">8003 12209 3057 0,'-1'-18'308'0,"-5"6"-109"0,0 5-54 0,-2 4 1 0,-1 5 21 0,-7 5 23 0,-10 14 15 0,-11 21 5 0,-8 20 20 16,-1 8 8-16,3 7 12 0,3 3 6 15,7 1 6-15,10 2-9 0,11-13-9 16,7 1-16-16,7-2-24 0,6-6-19 0,9-1-17 16,0-5-18-16,3-8-12 0,2-2-36 15,3-9-40-15,-9-11-50 0,4-1-45 16,-6-7-61-16,-1-6-56 0,-4-2-60 0,-2-4-90 15,1-3-89-15,0-3-94 0,-8-1-99 16,0 0-156-16,0 0 32 0,15-9 83 0,-15 9-500 16,-4-7-591-16</inkml:trace>
  <inkml:trace contextRef="#ctx0" brushRef="#br0" timeOffset="113545.81">7990 12950 3169 0,'1'-8'54'0,"-1"8"30"0,0 0 37 0,0 0 37 0,0 0 35 0,0 0 13 0,0 0 3 0,0 0 0 16,16 19-4-16,-9-9-15 0,7 4-10 0,-1-2-12 15,7-2-17-15,-2 0-11 0,3 0-16 16,8-1-12-16,-6 2-8 0,-3-8-7 0,0 1-14 16,-1-4-11-16,2 0-5 15,-2-4-6-15,0 4-7 0,0-7-2 0,2 0-5 16,-2-2-3-16,-2-2-5 0,1-1-9 0,-4-3-2 16,-2 1-10-16,-4-2 3 0,1-3-5 15,-2-1-2-15,4-11-4 0,-6-5 6 0,3-2-7 16,-1-1 2-16,0-3 1 15,4 2-1-15,-4 5-3 0,4-1 0 0,1 5-2 16,1 4-1-16,-1 6-2 0,-1 6 3 16,4 1 0-16,-3 6 2 0,3 1-2 0,-1 5 5 15,-2 4 3-15,6 5 3 0,-1 5 8 16,4 8 2-16,-2 6 7 0,-2-1-5 0,-1 5 6 16,-7 1 0-16,2-2 9 0,-3-4 3 15,-2-2 13-15,-3-1 8 0,5-3 7 0,-3-4 8 16,-1 1 0-16,4-4 4 0,-2 1 3 15,1-3-4-15,4 0-1 0,0-4-9 16,-2-2-4-16,5-2-8 0,-14-2-8 16,22-2-6-16,-5-2-4 0,-2-1-6 0,3-6-1 15,-2 0-3-15,7-10-8 0,2-3-24 16,2-11-4-16,0-4-27 0,-2 0-26 16,-1-2-22-16,-5 8-39 0,-4 7-50 0,-1 6-55 15,-5 6-69-15,-5 4-94 0,-2 5-94 16,-2 5-122-16,0 0-178 0,0 0 39 0,-33 12 73 15,15 0-567-15,0 0-692 0</inkml:trace>
  <inkml:trace contextRef="#ctx0" brushRef="#br0" timeOffset="113849.23">9148 12069 3750 0,'7'-10'142'0,"4"5"17"0,-2 5 30 0,6 7 22 0,10 9 23 0,1 7 1 0,8 12 8 0,-5 6 7 0,-2 8-11 0,-4 8-10 0,-5 5-14 0,-5 5-18 0,-8 1-12 16,-3 4-17-16,-6 0-10 16,-3 3-17-16,-9 17-3 0,-5-9-10 0,4-14-15 15,-6-2-12-15,0-5-10 0,1-5-13 16,-3-6-34-16,0-5-50 0,0-7-62 0,7-7-93 15,-2-7-126-15,-1-6-154 0,6-6-180 16,1-4-200-16,5-3 65 0,0-3 77 16,9-3-613-16,0 0-750 0</inkml:trace>
  <inkml:trace contextRef="#ctx0" brushRef="#br0" timeOffset="117341.49">9542 12632 1991 0,'0'0'761'0,"0"0"-282"0,-15-4-128 16,15 4-81-16,0 0-45 0,0 0-30 0,0 0-22 0,0 0-19 0,0 0-9 0,39-7-20 0,-25 7-10 0,6 0-12 15,0 0-11-15,7 2-31 0,0 2-48 0,-1-3-60 16,-6 3-77-16,0-3-94 0,0 3-88 16,-8-1-106-16,-1 1-171 0,-6-1-15 0,-3 1 60 15,-2-4-288-15,-4 10-311 0</inkml:trace>
  <inkml:trace contextRef="#ctx0" brushRef="#br0" timeOffset="117517.43">9505 12817 2648 0,'0'0'234'0,"0"0"23"16,0 0 2-16,0 0 2 0,0 0 8 16,0 0 11-16,0 0-8 0,30-14-22 0,-11 11-28 15,7 1-20-15,1-2-27 0,11 1-29 16,6 2-83-16,-2-1-100 0,-10 0-131 16,-3 2-136-16,0-2-157 0,-3 1-214 0,-5-3 44 15,-2 3 66-15,-8-3-352 0,1 1-399 16</inkml:trace>
  <inkml:trace contextRef="#ctx0" brushRef="#br0" timeOffset="117794.59">9819 12328 2576 0,'3'-12'135'0,"-1"2"33"16,0 5 9-16,4 0 9 0,-6 5 33 15,0 0 27-15,25 5 26 0,-10 4 10 0,9 11-2 16,1 5-1-16,4 11-13 0,1 8-25 15,-5-1-26-15,-2 4-17 0,-4 1-12 0,-5 0-19 16,-9-7-24-16,-3 2-9 0,-2-1-15 16,-7-3-9-16,-3 0-19 0,-7 4 4 0,-4-3-18 15,-4-2-28-15,3-11-33 0,-11 2-46 16,6-6-37-16,3-5-53 0,0 1-61 0,3-9-71 16,6-2-87-16,4 0-89 0,-1-5-127 15,7-1-161-15,5-2 51 0,-9 0-551 16,9 0-678-16</inkml:trace>
  <inkml:trace contextRef="#ctx0" brushRef="#br0" timeOffset="118988.21">11240 12529 3024 0,'0'0'-216'0,"1"-7"17"0,-1 7 24 0,0 0 17 0,0 0 18 0,0 0 6 0,0-7 20 0,0 7 8 0,0 0 10 16,0 0 6-16,0 0 17 0,0 0 18 0,0 0 28 15,-1-8 31-15,1 8 26 0,0 0 27 16,0 0 33-16,0 0 18 0,0 0 10 16,0 0 18-16,-2-9 13 0,2 9 12 0,0 0 7 15,0 0-2-15,0 0-19 0,0 0-1 16,0 0 1-16,0 0 8 0,-34 22 2 0,10 6 2 16,-1 6-1-16,-5 4 0 0,-1 3-7 15,5-2-5-15,2 1-6 0,2-1-2 16,7-6-4-16,5 0 5 0,5-6 10 15,3-7-1-15,8-1 0 0,-1-2 0 0,9-1-9 16,3-4-8-16,4-6-13 0,4-2-7 16,5-3-12-16,16-4-14 0,7-5-7 0,4-4-10 15,-6-5-6-15,1-1-6 0,-4-2-10 16,-12 3-11-16,0-9-3 0,-9 2-5 16,-9-4-6-16,-2-1-5 0,-7-3-12 15,-7-7-5-15,-7 0-4 0,-12-5-3 0,-2 1-13 16,-14 4-7-16,-1 6-7 0,-4 6-14 15,-4 5-13-15,0 11-10 0,2 7-16 0,-6 4-13 16,-1 4-21-16,-10 7-43 0,3 6-57 16,4 2-50-16,16-4-41 0,4 2-56 15,8 0-72-15,6-3-143 0,8-2 1 0,7-2 61 16,2-1-281-16,5 3-291 0</inkml:trace>
  <inkml:trace contextRef="#ctx0" brushRef="#br0" timeOffset="119356.9">12293 12419 2487 0,'7'-5'148'0,"1"0"1"0,-4 3-5 0,2-1 5 0,-6 3 35 0,0 0 43 0,0 0 41 0,0 0 18 16,-25 31 3-16,-2-11 3 0,-5 10 9 15,-6 0-5-15,-4 1 2 0,1-2 1 16,5-1-5-16,6-8-8 0,5-1-19 0,8-4-17 16,3-3 1-16,7-1 3 0,3-1-7 15,4-2-9-15,6 1-20 0,6 0-149 16,10-1-69-16,10 0 0 0,7-2 0 15,1-1 0-15,3-1 0 0,-2-1 0 0,-9-3 0 16,-1 2 0-16,-4 0-101 0,-1-1-283 16,-5 2-79-16,-4 1-83 0,-4-2-82 0,0 1-97 15,-3 1-27-15,-8-1 55 0,-2-3-628 16,0 10-781-16</inkml:trace>
  <inkml:trace contextRef="#ctx0" brushRef="#br0" timeOffset="119603.64">11919 13011 4120 0,'-7'0'263'15,"7"0"41"-15,0 0 44 0,-18-4 36 0,18 4 3 16,0 0 2-16,0 0-9 16,0 0-35-16,0 0-37 0,54-3-34 0,-25 4-25 15,10-1-28-15,1 0-35 0,-3 2-153 16,-6-2-33-16,-3 2 0 0,-4 1 0 0,-1-1 0 15,-5-2-74-15,-1 3-125 0,-2-1-30 16,-4 0-17-16,0 2-16 0,-2-2-51 0,-9-2-51 16,9 2-58-16,-9-2-84 0,0 0-153 15,0 0-60-15,0 0 65 0,0 0-551 0,0 0-670 16</inkml:trace>
  <inkml:trace contextRef="#ctx0" brushRef="#br0" timeOffset="120490.58">13290 12596 3087 0,'5'-6'-112'0,"-5"6"34"0,0 0 33 0,6-5 31 0,-6 5 36 0,0 0 32 0,1-5 24 0,-1 5 27 0,0 0 14 16,0 0 22-16,0 0 10 0,6-5 4 15,-6 5 5-15,0 0 1 0,0 0 3 0,4-5 1 16,-4 5-5-16,0 0-5 0,1-9-6 16,-1 9-7-16,0 0-5 0,0-10-5 15,0 10-10-15,-3-10-17 0,-1 4-13 0,4 6-9 16,-13-8-9-16,-3 6-10 0,-2 2-3 15,-7 5-7-15,-14 4-4 0,-6 6-5 16,0 6 2-16,0 4 9 0,6 2 25 16,4 1 11-16,3 4 23 0,11-5 18 0,3-1 5 15,11-2 13-15,3-4 10 0,4 1 9 16,8-1-5-16,7 10-12 0,7-6-12 0,5-6-12 16,6 1-15-16,4-2-25 0,0-6-8 15,1-1-9-15,-2-5-5 0,-3 0-9 0,-10-2-18 16,-4-1-40-16,0 2 0 0,-5-2 0 15,-2-2 0-15,-2 2 0 0,-2-2 0 0,-8 0 0 16,17 1 0-16,-17-1-8 16,0 0-176-16,14-1-74 0,-14 1-88 0,0 0-114 0,0 0-135 15,0 0-195-15,0 0 2 16,0 0 79-16,0 0-670 0,0 0-831 0</inkml:trace>
  <inkml:trace contextRef="#ctx0" brushRef="#br0" timeOffset="120893.9">13883 12616 4127 0,'0'-10'87'0,"0"4"2"0,0 6 19 0,-1-10 17 0,1 10 32 0,0 0 28 0,0 0 31 0,0 0 8 0,-25 25-9 0,15-13-14 0,2 5-5 16,1 0-21-16,1-1-6 0,4 0-15 15,1 2-7-15,1-5-12 0,1-1-8 0,3 2-17 16,2-2-10-16,1 0-4 0,3-2-9 16,1-1-14-16,3-2-8 0,-1-2 5 0,0-2-18 15,1-1-12-15,-14-2-9 0,16-2-8 16,-16 2-9-16,14-5-12 0,-14 5-6 0,10-10-20 15,-10 1-16-15,-4-3-9 16,-2-2-23-16,1-4-12 0,-7-10-21 0,-1 1-12 16,4 6-13-16,-2 4-18 0,4 5-24 15,1 0-38-15,-4 4-58 0,7 4-50 0,-7 2-41 16,10 2-48-16,0 0-65 0,-14 7-111 16,7-2-47-16,7-5 55 0,2 9-389 15,-2-9-441-15</inkml:trace>
  <inkml:trace contextRef="#ctx0" brushRef="#br0" timeOffset="121152.98">13920 12683 2620 0,'9'7'20'0,"1"0"39"15,-1 1 64-15,-1 1 51 0,-3 1 34 0,2 2 30 16,-4 4 17-16,5 3 14 0,-8-2 15 16,1 7 6-16,-1 1 27 0,-1 13-2 15,-1-1 0-15,-2 4-7 0,4 1-10 16,-4 1-18-16,3 2-17 0,-6 6-11 0,3 2-21 16,-3-1-15-16,1-1-13 0,-1-8-6 15,-1-2-8-15,-3 7-4 0,0-12-103 0,-1-1-82 16,-1-5 0-16,-1-2 0 0,-3-4 0 15,1-2 0-15,-2-6 0 0,0-3 0 0,4-4 0 16,-8-1 0-16,-3-3 0 0,4-3 0 16,-1-2 0-16,-5-5 0 0,-7-5 0 15,0-4 0-15,2-5 0 0,1-1 0 0,4-4 0 16,4 0 0-16,4 1 0 0,4 5 0 16,6 2-337-16,0 3-192 0,2-1-92 15,2-1-118-15,1 6-82 0,0-3 83 16,4 3-761-16,4-1-944 0</inkml:trace>
  <inkml:trace contextRef="#ctx0" brushRef="#br0" timeOffset="121490.19">14495 12436 3941 0,'4'-12'37'0,"-2"2"38"0,-2 3 11 0,-4 2 24 0,4 5 38 0,0 0 39 0,0 0 31 0,-31 9 27 0,18 6 17 0,-10 12 11 16,0 9 9-16,0 7-6 0,4 4-8 16,0-1-13-16,4 0-15 0,4-8-21 0,1 0-18 15,7-1-12-15,-2-2-33 0,7-4-14 16,2 3-15-16,0-7-11 0,4-5-14 0,1-2-66 15,-1-2-36-15,3-2 0 0,-2-5 0 16,3 0-76-16,-1-4-149 0,2-2-88 16,-2-3-103-16,-2 0-87 0,-9-2-90 15,17 0-134-15,-17 0-36 0,11-4 76 0,-11 4-635 16,8-5-780-16</inkml:trace>
  <inkml:trace contextRef="#ctx0" brushRef="#br0" timeOffset="121880.52">14512 12796 3807 0,'0'0'135'0,"0"-6"41"0,0 6 37 16,0-7 28-16,0 7 19 0,0 0 5 0,0 0-10 15,0 0 17-15,0 0 9 16,0 0-18-16,0 0-21 0,19 17-25 0,-12-10-23 0,5 5-16 16,-2-2-12-16,-1 0-21 15,-2-1-14-15,2-2-11 0,-2-1-13 0,-1 3-9 16,-3-4-2-16,3 0 7 0,-6-5 0 15,8 7 0-15,-8-7-83 0,6 7-20 0,-6-7 0 16,0 0 0-16,0 0 0 0,0 0 0 16,20-14 0-16,-6 4 0 0,2-2 0 0,0 2 0 15,4 1 0-15,-4-1 0 0,4 5 0 16,-6 0 0-16,2 1 0 0,-1 3 0 16,1 1 0-16,-3 1 0 0,0 5 0 0,0 0 0 15,-2 2 0-15,1 3 0 0,-4 1 0 16,-1 0 0-16,3 2 0 0,0 2 0 15,-3 2 0-15,0 1 0 0,2-5 0 16,-4 4 0-16,4-5 0 0,-3 0 0 0,0-4 0 16,-2-1 0-16,2 1-321 0,-3-2-129 15,1-5-99-15,-4-2-132 0,6 4-150 0,-6-4 64 16,0 0 86-16,0 0-649 0,14-15-787 16</inkml:trace>
  <inkml:trace contextRef="#ctx0" brushRef="#br0" timeOffset="122122.31">15098 12444 3612 0,'-2'-8'106'0,"2"4"31"16,0 4 18-16,8-4 43 15,-8 4 47-15,25 7 30 0,0 6 14 0,2 6 6 16,5 10 0-16,-4 7-9 0,-1 7-11 16,-6 5-12-16,-8 7-11 0,-9 5-3 0,-8 5-19 15,-8 5-5-15,-2 1-8 0,-9 12-11 16,-8-7-8-16,6-14-20 0,-1-4-173 0,0-3-5 15,1-5 0-15,1-6 0 0,8-11 0 16,0-5 0-16,5-8 0 0,4-5 0 16,-2-1 0-16,6-3 0 0,-5-3 0 0,6-1-86 15,-3-3-316-15,1 0-97 0,4-4-103 16,-6 4-106-16,6-4-91 0,-10 3 58 0,10-3-740 16,-11 2-928-16</inkml:trace>
  <inkml:trace contextRef="#ctx0" brushRef="#br0" timeOffset="122764.75">16217 12712 4121 0,'7'-7'13'0,"-3"2"30"0,2 2 13 0,-6 3 6 0,3-6 3 0,-3 6 3 0,0 0 26 0,0 0 44 15,0 0 33-15,0 0 15 0,-13 23 11 16,-2-9 7-16,-9 8 12 0,-7 0 12 16,-6 2 10-16,1 4 12 0,0-2 6 0,9-10 0 0,4 2-5 15,7-6-9-15,4-2-12 16,2-1-12-16,9 1-3 0,2-3-42 0,7 1-173 15,8 5 0-15,14 0 0 0,8-1 0 16,3-3 0-16,17 6 0 0,-1-3 0 0,0-1 0 16,1-3 0-16,-17 0-285 0,4-2-135 15,-9-3-74-15,-10 2-74 0,-4-1-98 0,-4-1-128 16,-9-1 75-16,0-1-725 0,-9-1-893 16</inkml:trace>
  <inkml:trace contextRef="#ctx0" brushRef="#br0" timeOffset="123010.24">16020 13235 4224 0,'-14'-3'322'0,"14"3"61"16,-13-3 20-16,13 3 5 0,0 0 4 15,0 0 4-15,0 0-25 0,0 0-36 0,0 0-33 16,54-2-34-16,-12 5-32 0,8 0-245 15,12 4-11-15,5-1 0 0,-4 2 0 0,-2-1 0 16,-15 0 0-16,-5 0 0 16,-5-2 0-16,-7-2 0 0,-6 3-31 0,-5-3-235 15,-5 1-24-15,-2-3-18 0,-6 0-27 16,-5-1-46-16,0 0-32 0,0 0-59 0,0 0-85 16,0 0-144-16,0 0 32 0,0 0 68 15,-24 7-476-15,24-7-549 0</inkml:trace>
  <inkml:trace contextRef="#ctx0" brushRef="#br0" timeOffset="123940.17">16906 12928 2910 0,'0'0'-23'0,"6"-6"31"0,-4 0 23 0,-2 6 41 0,1-8 35 0,-1 8 26 0,4-7 17 0,-4 7 5 0,0 0 6 0,0 0 38 0,0 0 33 15,5 21 21-15,-8-4 3 0,-1 6-4 16,1 10-6-16,-7 0-4 0,1 1-16 0,3 0-1 16,-4-1-11-16,3-7-2 0,3-4-9 15,1-2-13-15,-4-5-12 0,3 2-12 16,3-6-14-16,-1 2-6 0,-2-4-6 0,2 0 11 15,0-2 5-15,2-7-4 0,-5 7-12 16,5-7-12-16,0 0-100 0,0 0-28 16,-12-23 0-16,6 11 0 0,4-9 0 0,2-7 0 15,2-11 0-15,7-13 0 0,5-3 0 16,1-3 0-16,8-4 0 0,10-15 0 0,1 1 0 16,5 5 0-16,-5 19 0 0,-2 4 0 15,4 9 0-15,-2 6 0 0,-3 13-66 0,-3 4-200 16,-1 7-69-16,-4 6-91 0,-2 3-95 15,-2 5-117-15,1 2-173 0,7 7 74 0,-2 3 77 16,-11 0-609-16,-7 0-729 0</inkml:trace>
  <inkml:trace contextRef="#ctx0" brushRef="#br0" timeOffset="124141.31">16829 13078 3752 0,'-5'-10'123'0,"5"10"13"15,2-11 16-15,-2 11 8 0,6-12 12 16,0 7-1-16,1-1-11 0,6 0-10 0,5 3-20 16,-1-1-16-16,7 0-40 15,3 1-75-15,5 3-101 0,11 0-134 0,-3-2-161 16,3 1-229-16,-7 1 6 0,8 1 65 0,0-2-383 16,-10 2-417-16</inkml:trace>
  <inkml:trace contextRef="#ctx0" brushRef="#br0" timeOffset="124669.21">17634 12675 2951 0,'-12'-2'224'16,"12"2"17"-16,-27 9 32 0,3 6 18 16,-1 5 8-16,-11 10-2 0,8 5-4 0,-5 2-1 15,5 5-14-15,-1 6-21 0,4-1-17 16,6 2-23-16,0-4-20 0,7-7-16 15,3-2-22-15,2-3-20 0,3-6-11 16,-1-3-11-16,3-5-14 0,2-4-5 0,0-1-11 16,0-2-7-16,0 0-8 0,-1-5-2 15,1 2-8-15,0-5-4 0,0-4-12 0,0 0-6 16,0 0-4-16,0 0-16 0,25-20-4 16,-6-2-10-16,1-3-4 0,5-2 6 15,0 1-17-15,8-4 3 0,-9 8 1 0,1 2 1 16,-8 7 3-16,1 4-10 0,-5 3-4 15,-3 9 18-15,-10-3 16 0,20 10 2 0,-12 0 7 16,2 5-5-16,-1 1-6 16,-4 3 1-16,4 0-5 0,-4 0 3 0,1 1-1 0,-3-2 0 15,1-1-3-15,0-2-2 16,-2-1-2-16,0-4 2 0,-2 1 0 0,2-4 7 16,-2 1 3-16,2-3-1 0,-2-5 2 15,0 9-2-15,0-9 0 0,0 0-8 0,0 0-11 16,0 0 0-16,11-25 0 0,0 12 0 15,3-3 0-15,-1 3 0 0,3 1 0 0,-5 1 0 16,0 5 0-16,-1 0 0 0,1 3 0 16,-2 5 0-16,-9-2 0 0,18 8 0 0,-7 2 0 15,-3 3 0-15,0 0 0 0,-1 4 0 16,1 3 0-16,0 2 0 0,-3 0 0 16,5-1 0-16,-5-1 0 0,4 0-106 0,-4-1-129 15,2-3-61-15,-5-2-83 0,2-5-77 16,0 2-84-16,-2-3-80 0,-2-2-148 15,0-6 59-15,0 0-679 0,0 0-842 0</inkml:trace>
  <inkml:trace contextRef="#ctx0" brushRef="#br0" timeOffset="124893.64">18190 12709 3916 0,'6'-12'69'0,"-1"4"29"0,1 4 43 0,-6 4 45 0,0 0 50 0,23 15 48 0,-14 2 19 0,3 14 28 0,1 5-1 0,3 15-17 0,-5 8-21 16,-4 3-26-16,1 5-20 0,-4 0-29 0,-6 3-23 16,-2-1-19-16,-3-2-27 0,-5-2-53 15,-1-5-63-15,-4-4-67 0,-2-6-72 0,-6-6-69 16,6-2-64-16,0-14-81 0,-3 0-89 16,4-4-80-16,2-7-100 0,3-5-163 0,-1-4 47 15,2-1 74-15,2-3-529 16,-2-2-626-16</inkml:trace>
  <inkml:trace contextRef="#ctx0" brushRef="#br0" timeOffset="125611.96">19118 13206 3676 0,'-12'-3'330'0,"4"0"23"0,8 3 21 0,-7-5 11 0,7 5 11 0,0 0-12 0,0 0-30 0,0 0-30 0,0 0-34 0,27-15-33 0,-7 10-26 0,17-2-55 0,-1 1-86 16,0 2-117-16,-4 3-132 0,4-5-146 15,-3 5-170-15,-8-3-192 0,-4 4-142 16,-4 0 60-16,-3 2-757 0,-7 3-953 16</inkml:trace>
  <inkml:trace contextRef="#ctx0" brushRef="#br0" timeOffset="125794.76">19021 13334 4620 0,'0'0'242'15,"-18"-4"25"-15,18 4-4 0,-2-5 2 16,2 5-17-16,0 0-26 0,22-13-23 0,-2 6-22 16,14 0-55-16,7-1-101 0,2 3-131 15,2 0-175-15,-2-2-194 0,3 2-246 16,-2-2-13-16,-7 2 83 0,1-1-588 15,-3-5-704-15</inkml:trace>
  <inkml:trace contextRef="#ctx0" brushRef="#br0" timeOffset="126045.09">19609 12873 3392 0,'-2'-7'130'15,"2"7"43"-15,0 0 33 0,0 0 34 0,0 0 26 16,15 19 20-16,-1-3-14 0,3 11-26 15,2 3-25-15,3 9-28 0,1 5-14 16,-3 1-22-16,-4 3-9 0,0 2-22 0,-7-2-3 16,-1-5-22-16,-4 1-20 0,-5-1-9 15,-8 0-13-15,0-3-11 0,-10 0-4 16,-4-2-16-16,2-9-28 0,-4-1-38 0,-5-1-54 16,3-4-63-16,-2-6-72 0,1-1-82 15,5-7-100-15,6-2-135 0,2-2-161 0,3-1 33 16,7-2 83-16,5-2-449 0,0 0-511 15</inkml:trace>
  <inkml:trace contextRef="#ctx0" brushRef="#br0" timeOffset="126700.43">20196 12796 3095 0,'0'0'131'0,"0"0"19"0,0 0 21 0,4 21 38 0,-4-4 29 0,-4 7 17 0,0 15 10 0,2 4-9 16,-2 2-11-16,-2 8-11 0,2 0-16 15,1-9-13-15,-3 1-10 0,1-3-15 0,1-5-8 16,-1 0-12-16,0-10-19 0,3-5-7 15,-2-5-4-15,1-2 0 0,1-4 19 16,-4-1-6-16,3-3-11 0,-4-5-10 0,7-2-14 16,0 0-12-16,-24-17-9 0,16 1-8 15,-2-5-10-15,1-11-7 0,1-7-4 0,2-4-11 16,5-14-14-16,2-3-13 0,1-1-13 16,10-7-21-16,-3 0-22 0,6 1-33 15,5 5-21-15,3 9-17 0,-5 10-29 16,2 14-36-16,-1 8-53 0,-1 6-65 0,-2 8-88 15,3 4-76-15,-2 3-93 0,6 5-131 16,-2 2-37-16,-4 3 69 0,1 2-568 0,-5 2-677 16</inkml:trace>
  <inkml:trace contextRef="#ctx0" brushRef="#br0" timeOffset="126881.76">20097 13059 3184 0,'-16'5'50'0,"7"0"85"15,4-2 40-15,-4-1 30 0,9-2 12 16,0 0 9-16,0 0-11 0,0 0-17 16,0 0-21-16,0 0-17 0,0 0-21 0,33 0-37 15,-12 2-59-15,6 1-75 0,-1-3-111 16,12 1-132-16,-4 2-170 0,6-2-201 0,3 1 42 16,-11-2 72-16,-1-2-335 0,-5 1-351 15</inkml:trace>
  <inkml:trace contextRef="#ctx0" brushRef="#br0" timeOffset="127130.93">20695 12717 2789 0,'-13'7'263'16,"-3"3"13"-16,-9 11 14 0,2 3 13 15,-5 14 7-15,3 3-6 0,0 5-17 0,8 0-26 16,2-1-24-16,6-7-20 0,2 0-19 15,7-2-24-15,2 0-19 0,5-4-24 0,-4-4-44 16,3-6-49-16,0 0-52 0,-3-3-55 16,3-3-66-16,-2-4-73 0,-2-3-60 0,0 0-49 15,0-2-48-15,-2-1-50 0,0-6-77 16,0 0-100-16,0 0 21 0,0 0-407 16,0 0-454-16</inkml:trace>
  <inkml:trace contextRef="#ctx0" brushRef="#br0" timeOffset="127448.14">20643 13072 2636 0,'8'-10'42'0,"-2"0"44"0,-1 5 32 16,-3-1 38-16,-2 6 28 0,0 0 30 0,0 0 26 16,0 0 14-16,20 20 2 0,-17-9-12 15,5 3-6-15,-5 1-18 0,-1 3-26 0,6 2-13 16,-4-1-16-16,0 0-18 0,-2-1-8 16,0-2-16-16,0 0-9 0,-2-3-6 0,1 0-7 15,-1-4-6-15,-1 0-10 0,1 0-1 16,0-9-7-16,-4 10-8 0,4-10-12 15,0 0-12-15,0 0-15 0,0 0-14 16,0 0-9-16,5-28-13 0,5 10 0 0,7-8-5 16,5 1 0-16,1 4-1 0,2 4 3 15,-3 5-1-15,-8 4 4 0,2 5 6 0,-1 3 6 16,-1 5 8-16,1 3 6 0,-2 5 0 16,-2 4 4-16,-1 4-7 0,0 6-2 0,-3 3-4 15,1-3 1-15,-5-4-4 0,3 10-24 16,-4-7-22-16,2-4-41 0,-2 1-45 15,2-6-57-15,-2-4-78 0,-2 0-88 0,3-3-93 16,-4-4-103-16,2 1-148 0,-1-7 47 16,0 0-526-16,0 0-635 0</inkml:trace>
  <inkml:trace contextRef="#ctx0" brushRef="#br0" timeOffset="127682.46">21276 12729 3478 0,'7'0'149'0,"-7"0"24"0,18 15 21 16,-11 3 36-16,4 11 46 0,-1 5 37 16,0 6 20-16,-3 11 12 0,-1 4-9 0,-3 2-19 15,-1-1-32-15,-4 1-31 0,0 2-29 16,-1-5-23-16,-5-3-48 0,3-8-56 16,-3-1-81-16,-4-6-73 0,5-2-95 15,0-3-92-15,-4-4-108 0,4-5-106 0,2-3-130 16,-5-2-168-16,-2-3 39 0,5-1 90 15,-2-2-543-15,-2-2-635 0</inkml:trace>
  <inkml:trace contextRef="#ctx0" brushRef="#br0" timeOffset="128598.62">21838 12956 3650 0,'-12'2'234'0,"4"-1"0"0,8-1 3 0,0 0 8 0,0 0 32 0,0 0 20 0,0 0-13 0,46-3-22 0,-8 0-30 0,2 0-24 15,4-1-26-15,0 2-61 0,0-2-85 16,-1 1-106-16,0-1-132 0,-13 3-150 0,-6-1-159 16,-4 2-245-16,-4-2 59 15,-5 2 75-15,-11 0-497 0,0 0-587 0</inkml:trace>
  <inkml:trace contextRef="#ctx0" brushRef="#br0" timeOffset="128833.39">21800 13232 3609 0,'0'0'280'16,"0"0"6"-16,0 0 13 0,-12 3 40 0,12-3 19 15,0 0 13-15,0 0-9 0,0 0-28 16,0 0-31-16,53-5-28 0,-24 2-32 0,-1 1-26 16,14 0-24-16,1 1-47 0,-4 1-64 15,-5-2-83-15,-9 2-76 0,-1 2-84 16,-6-2-69-16,0 1-65 0,-6-1-45 0,-1 4-39 15,-8-2-43-15,-3-2-76 0,0 0-128 16,0 0-71-16,0 0 65 0,0 0-504 16,-17 10-603-16</inkml:trace>
  <inkml:trace contextRef="#ctx0" brushRef="#br0" timeOffset="129615.6">22645 13352 3429 0,'-6'7'106'0,"3"-4"40"0,-1 4 44 0,0 0 24 0,4 0 19 0,0-7 6 0,4 12 10 0,0-6-5 0,-1 0-10 0,7-1-13 16,0 1-16-16,3-5-17 0,1 1-14 16,-2-1-23-16,-12-1-9 0,35-4-15 15,-18-2-16-15,2-5-5 0,-2 3-14 16,0-5-5-16,-3 1-11 0,-1-6-8 0,1-9-6 15,-2-4-11-15,-2-2 4 0,2-15-11 16,-1-5-14-16,1-2-4 0,1-5-6 16,2-3 0-16,0-1-4 0,8 6-2 0,-4 3-2 15,4 6 5-15,-4 6-7 0,3 3 0 16,2 13-2-16,1 1-4 0,1 5-1 16,7 6 6-16,1 6-4 0,0 8-3 0,6 8 3 15,10 10-5-15,-2 8 5 0,-3 8 3 0,-5 4 10 16,-8 10-2-16,-5 1 12 0,-10 1 5 15,-6 5 9-15,-5-1 18 0,-6-8 13 0,-6-3 20 16,1 0 17-16,-3-5 13 16,5-2 4-16,1-10-127 0,0-4 0 0,4-4 0 15,3-1 0-15,7-3 0 0,3-1 0 16,16-1 0-16,-3-7 0 0,3-4 0 0,9-3 0 16,-1-5 0-16,4-4 0 0,6-9 0 15,-3-2 0-15,-3-6 0 0,-5-3 0 0,7-4 0 16,-9-1 0-16,-2-5 0 0,-2 3 0 15,0-1 0-15,-10 12 0 0,-4 7 0 0,-6 3 0 16,-1 3 0-16,-1 5 0 0,-4 1-22 16,-2 2-319-16,-1 2-102 0,-3 5-122 0,0-5-183 15,0 5-82-15,0 0 81 0,0 0-779 16,0 0-973-16</inkml:trace>
  <inkml:trace contextRef="#ctx0" brushRef="#br0" timeOffset="129931.28">24611 12277 4527 0,'-11'2'29'0,"-9"9"-2"0,-7 14 33 16,-7 12 38-16,-4 8 41 0,1 5 43 0,1 3 29 0,2 1 46 0,10 3 4 0,7 1-8 16,4 1-19-16,4-1-20 0,8 2-18 15,2-2-20-15,1-1-17 0,9-6-17 0,-2-1-13 16,0-11-16-16,1-1-42 0,1-4-63 16,0-3-84-16,5-3-94 0,-3-2-103 0,1-7-127 15,-5-4-130-15,3-5-174 0,1-1-45 16,0-2 65-16,1 0-642 0,-1-4-784 15</inkml:trace>
  <inkml:trace contextRef="#ctx0" brushRef="#br0" timeOffset="130460.88">24881 12709 3962 0,'-1'-7'170'0,"-7"2"6"0,4 2 21 15,4 3 39-15,-21 11 47 0,7 3 22 0,-8 7-1 16,3 3-9-16,-2 3-17 0,4 3-18 16,-1 0-26-16,7 3-19 0,2-2-23 0,4-6-15 15,4-1-18-15,1-5-18 0,3 0-13 16,4 0-13-16,-2-6-9 0,5 0-12 0,-1-5-16 16,3-1-20-16,-1-1-30 15,1-5-28-15,-12-1 0 0,20-4 0 0,-6-2-37 16,1-5-18-16,-1-3-4 0,-3-1-7 15,2-11-10-15,1-1-14 0,-1-2-10 0,-1-2-3 16,-1-2 0-16,-6 10 9 0,1 2 7 16,-2 6 0-16,-2 1 3 0,2 4 1 0,-4 3 3 15,0 3 7-15,0 4 0 0,0 0 3 16,0 0-3-16,-21 17-11 0,11-5-3 0,5 2 1 16,-3 1 7-16,4 1 12 0,0 3 11 15,2 3 20-15,0 4 26 0,4 12 27 0,2 1 18 16,-2 0 16-16,0 3 18 0,0 1 15 15,-2-2 19-15,0 6 13 0,-4 8 19 16,0 0 11-16,0-2 15 0,-1-7 11 16,-1-4 14-16,-2 0 6 0,1 0 2 0,-3-6-3 15,2-2-45-15,1-5-146 0,-2-4 0 16,1-7 0-16,0-1 0 0,-3 1 0 0,1-6 0 16,-3 0 0-16,0-2 0 0,-3-5 0 15,-2 0 0-15,-4-5 0 0,-3-3 0 0,-9-4 0 16,2-5 0-16,-1-4 0 0,3-6 0 15,1 0 0-15,4-4 0 0,3-1-270 16,3-1-272-16,-1 1-108 0,13 6-155 0,1 2-5 16,3 4 82-16,1-3-764 15,4 1-938-15</inkml:trace>
  <inkml:trace contextRef="#ctx0" brushRef="#br0" timeOffset="130730.37">25378 12580 3947 0,'0'-12'67'0,"0"2"36"0,-3 6 31 0,3 4 43 0,0 0 61 0,-29 21 52 0,8 0 32 0,-1 4 10 0,-7 13-6 16,2 1-14-16,2 4-24 0,2 0-27 15,9 0-29-15,0-5-23 0,4 0-21 16,3-2-17-16,1 0-17 0,5-7-19 0,1-5-28 15,0-2-40-15,0-3-51 0,1-2-55 16,-1-3-71-16,4 0-70 0,0-4-68 0,1-2-70 16,1-3-86-16,3 1-83 0,1-6-74 15,-10 0-96-15,23-6-66 0,-8-1 67 0,3-4-600 16,4-7-717-16</inkml:trace>
  <inkml:trace contextRef="#ctx0" brushRef="#br0" timeOffset="131029.33">25402 12937 3229 0,'11'-12'21'0,"-4"2"90"0,-2 1 47 16,-2 3 41-16,3 0 41 0,-4 1 30 15,-2 5 19-15,3-5 2 0,-3 5 15 16,0 0-4-16,0 0-6 0,0 0-24 0,20 10-21 16,-15-1-25-16,1-1-21 0,-2 4-24 15,-1-2-13-15,3 7-20 0,-1-5-12 0,-4 4-17 16,3-4-15-16,-2 0-6 0,0-2-12 16,0-1-6-16,-1-2-8 0,-1-1-5 0,0-6-7 15,4 13-4-15,-4-13-9 0,4 3-9 16,-4-3-5-16,0 0-5 0,27-21-24 15,-4 6-4-15,4-2 0 0,1 2 0 0,-6 4 0 16,0 2 0-16,-3 3 0 0,-2 3 0 16,-4 3 0-16,0 1 0 0,-2 4 0 15,1 3 0-15,-6 5 0 0,-2-1 0 0,-1 1 0 16,-3 5 0-16,0-3-20 0,2-1-173 16,0 3-75-16,0-3-103 0,1-1-110 15,-3-1-107-15,3-1-123 0,-1-1-58 0,0-4 69 16,2 2-691-16,-1-5-844 0</inkml:trace>
  <inkml:trace contextRef="#ctx0" brushRef="#br0" timeOffset="131250.29">26121 12601 4191 0,'14'-1'166'0,"-3"2"40"0,0 7 37 15,-1 1 49-15,3 8 40 0,3 7 14 16,-5 6 4-16,-2 3-16 0,-5 5-23 15,-2 5-45-15,-4 4-20 0,-7 9-28 0,-2 2-21 16,-5-1-21-16,-1 1-18 0,-8-2-19 16,1 2-119-16,-9-1-20 0,1-4 0 0,-12 12 0 15,7-15-171-15,1-6-153 0,-3-2-136 16,-1-2-164-16,3-6-201 0,-3-1 21 0,6-3 78 16,7-7-722-16,2-1-897 0</inkml:trace>
  <inkml:trace contextRef="#ctx0" brushRef="#br0" timeOffset="132652.6">27371 11769 3939 0,'9'-14'-68'0,"1"2"21"0,-2 4 23 0,-3 1 33 0,-1 0 41 0,2 2 25 0,-3 1 5 0,-3 4-12 0,0 0 16 0,0 0 45 15,0 0 25-15,12 21 18 0,-12 0 17 16,-4 15 4-16,-4 3 7 0,-3 14-7 0,-3 1-4 15,3-1-16-15,-2 2-6 0,-6-11-8 16,8 3-15-16,-5 0-16 0,7-13-10 16,-3-1-13-16,3 0-7 0,1-9-11 15,1-3-3-15,-1-2-20 0,2-4-6 0,1-1-46 16,-1-4-48-16,2-1-48 0,1 1-52 16,1-5-85-16,-1-2-112 0,3-3-101 0,0 0-102 15,0 0-153-15,0 0 4 0,-4-19 74 16,11 9-483-16,-2-4-565 0</inkml:trace>
  <inkml:trace contextRef="#ctx0" brushRef="#br0" timeOffset="132871.04">27531 12006 3285 0,'7'-10'107'0,"4"1"9"0,-10 4 10 16,5-1 10-16,-6 6 21 0,0 0 36 15,0 0 14-15,13 18 2 0,-9-2-10 0,-3 2-17 16,-1 6-17-16,0 2-15 15,-5 10-12-15,-1-2-15 0,1 0-13 0,1 0-13 16,-4-2-6-16,0-7-38 0,3-4-42 16,-3 0-52-16,5-6-44 0,-1 1-62 0,-4-5-62 15,0-1-72-15,3-2-71 0,-3-5-86 16,4-1-120-16,4-2-37 0,0 0 43 16,-13-13-331-16,11 3-367 0</inkml:trace>
  <inkml:trace contextRef="#ctx0" brushRef="#br0" timeOffset="133023.07">27586 11958 2397 0,'0'-9'87'0,"0"3"6"16,0 6-1-16,0-13-7 15,0 13-5-15,0-8-10 0,0 8-9 0,0 0-28 16,0-7-40-16,0 7-44 0,0 0-66 16,0 0-105-16,0 0-171 0,0 0-63 0,0 0-140 15,2 32-96-15</inkml:trace>
  <inkml:trace contextRef="#ctx0" brushRef="#br0" timeOffset="133558.44">27748 12128 2023 0,'0'0'274'0,"0"0"-11"0,0 0-2 0,13 1 34 0,-13-1 29 16,-2 12 16-16,-2-2 3 0,4 3-15 15,-3 5-9-15,1-2-19 0,-4 1-25 16,6 0-22-16,-3 2-20 0,1 0-20 15,0-4-22-15,-3 3-13 0,3-4-20 0,1-1-17 16,-1-1-12-16,0-2-12 0,0-1-7 16,2-1-9-16,-4 0-5 0,4-8-7 0,0 0-11 15,-1 6-7-15,1-6-6 0,0 0-11 16,0 0-4-16,7-28-1 0,-2 13-8 16,4-4-10-16,0-1-2 0,4-8-1 0,-1 8-9 15,-5 6-4-15,3 2-5 0,-2 1-5 16,-2 4 0-16,-1-1-4 0,2 3 7 15,1 2-6-15,-8 3 0 0,16 0 0 16,-16 0-3-16,17 6 0 0,-10 0-2 0,5 1 5 16,-3-1-4-16,-3-1 4 0,3 4-5 15,-3-2 2-15,-2 0-1 0,-1 0-3 0,1 1-1 16,-4-8 1-16,3 12 6 0,-3-6-1 16,0-6-2-16,0 0-5 0,-7 10 0 0,7-10-2 15,0 0-5-15,0 0-8 0,0 0-13 16,12-23-3-16,1 6-1 0,10-5 2 15,2 0-3-15,0 1 7 0,1 2 3 16,1 5-3-16,-8 3 5 0,-2 4 1 0,-3 3-5 16,-3 3 12-16,-11 1-1 0,21 8 4 15,-12 0-4-15,4 8 9 0,-6-2 2 0,-2 1 3 16,1 6-6-16,-1-1 0 0,2 3-14 16,-1-1-30-16,-1-1-37 0,1-1-42 0,-1 1-46 15,2-3-54-15,-6 0-81 0,5-5-88 16,-4-1-108-16,2-1-149 0,-3-3-30 0,-1 1 61 15,0-2-517-15,-3 3-616 0</inkml:trace>
  <inkml:trace contextRef="#ctx0" brushRef="#br0" timeOffset="134573.04">27152 12897 3080 0,'0'0'92'0,"0"-8"30"0,2 1 15 0,-2 7 19 0,2-16 33 0,0 9 33 0,0-1 14 0,-1 2 0 0,1-2-15 0,2 1-21 16,-4 7-23-16,7-9-16 15,-7 9-9-15,18-2-7 0,-18 2-10 0,18 5-14 16,-6 0-9-16,1 1-5 0,3 4-7 16,-1 0-5-16,2 1-2 0,-6 2-2 0,2-3 0 15,-6 1 5-15,-2-2-7 0,3 0-7 16,-5 0-1-16,4-1-4 0,-5 1-5 0,0-2-6 16,0-2-3-16,-2-5 5 0,0 10-8 15,0-10-9-15,0 0-5 0,0 9-5 0,0-9 0 16,0 0-8-16,0 0-3 0,0 0-11 15,12-22-5-15,2 9-22 0,3 1 2 0,6-5-10 16,-2 6 1-16,-2 0 2 16,0 4 2-16,-2 4-1 0,-3-1-1 0,0 4 2 15,0 2-5-15,1 3 7 0,-1 2-2 16,-1 1 3-16,1 3-1 0,-3 3-3 0,2-1-10 16,-3 3-17-16,1 0-19 0,-4 2-23 15,4-1-17-15,-4-2-25 0,0-2-30 0,1 2-43 16,-2-5-54-16,2 0-82 0,-5-1-60 15,1-3-85-15,1 2-107 0,1-5-82 16,-6-3 54-16,7 5-492 0,-7-5-575 0</inkml:trace>
  <inkml:trace contextRef="#ctx0" brushRef="#br0" timeOffset="134752.31">27777 12975 3345 0,'0'0'201'0,"0"0"25"15,-8-9 19-15,8 9 15 0,0 0 33 16,0 0 22-16,15-10-8 0,-1 8-28 0,3 1-24 16,6 2-25-16,3 1-34 0,12 1-75 15,4 2-82-15,-1 2-94 0,0 0-102 0,-1 0-127 16,-1-2-127-16,-3 0-155 0,-8 0-128 16,-6 0 56-16,-2 1-555 0,-3-1-657 15</inkml:trace>
  <inkml:trace contextRef="#ctx0" brushRef="#br0" timeOffset="135090.31">28105 12812 3464 0,'-2'-7'144'0,"-1"2"22"0,3 5 2 16,0-10 3-16,0 10 7 0,0-7 3 15,0 7 6-15,0 0-1 0,12-1-1 0,-12 1-7 16,0 0-4-16,27 14-9 16,-12-2-15-16,-1 2-10 0,-3 3-10 0,3 6-4 15,2 4-22-15,-5 2-3 0,-3 0-10 16,-2-7-15-16,-2 1-4 0,-4-3-6 0,0-2 4 16,-6 4-9-16,1-2 3 0,-6-2-7 15,-5 6-3-15,0-8-8 0,0-1-8 16,-4-3-3-16,-9-1-25 0,-1 1-31 0,-2-3-23 15,-1-1-47-15,6-2-38 0,4-5-41 16,5-1-51-16,-1 0-80 0,4-4-85 0,-1-1-83 16,1-3-139-16,7 1-62 0,1 2 54 15,1 0-511-15,4 0-594 0</inkml:trace>
  <inkml:trace contextRef="#ctx0" brushRef="#br0" timeOffset="136208.1">28630 12900 3262 0,'4'-8'103'0,"-4"8"11"16,4-8 21-16,-4 8 15 0,2-5 22 15,-2 5 17-15,0 0 5 0,1-6 2 0,-1 6-2 16,0 0-2-16,0 0 3 0,0-7 2 15,0 7 0-15,0 0 6 0,0 0-8 16,0 0-11-16,0 0-15 0,0 0-16 16,11-4-11-16,-11 4-11 0,0 0-16 0,9-3-5 15,-9 3-15-15,0 0-12 0,0 0-5 16,0 0-12-16,0 0-10 0,20 3-18 0,-20-3-7 16,0 0-6-16,12 4-7 0,-12-4-10 15,0 0-2-15,9 2-7 0,-9-2 2 0,0 0 2 16,11 0-2-16,-11 0-4 0,0 0 5 15,14 2-3-15,-14-2-1 0,11 0 3 16,-11 0-6-16,0 0 4 0,0 0 0 0,12 0 2 16,-12 0-7-16,0 0 5 0,0 0-4 15,0 0-3-15,15 0-2 0,-15 0 3 16,0 0 6-16,0 0-3 0,0 0 4 0,13 0 3 16,-13 0-7-16,0 0 4 0,0 0 3 15,0 0 1-15,0 0-6 0,0 0-3 0,12 0 0 16,-12 0 1-16,0 0 6 0,4 7-3 15,-4-7-4-15,4 5 0 0,-4-5 6 0,5 10-2 16,1-2-4-16,-2-4 5 0,2 3-5 16,-1 0 0-16,1 2-3 0,-1-3 3 0,2 1 9 15,-3-1-9-15,-1 1 1 0,3-1 1 16,-3-1 3-16,1 0 1 0,-4-5-2 0,6 13-1 16,-3-8 2-16,0 1 0 15,1 3 0-15,-2-2-3 0,0 1 3 0,-1 2 6 16,1-4-6-16,2 2 0 0,-2-1 2 15,0 0 2-15,-1 0-1 0,3-1-1 0,0-2-2 16,-4-4 9-16,6 8-1 0,-2-2-2 16,0-2 0-16,-1-1-5 0,-3-3 7 15,8 7-8-15,-8-7 3 0,8 5 1 0,-2-3 2 16,1 1-3-16,-7-3 0 0,13 5 4 16,-1-1-5-16,-3-4-2 0,0 2 0 0,5-2 3 15,-3 1 1-15,3-2-5 0,-3-1 1 16,2 2 5-16,-1-1 2 0,-1-2-2 15,1 0 5-15,0-1-2 0,-3-1-1 16,3-3-3-16,1 1-1 0,-2-3 3 0,5-3-6 16,-4 0-3-16,12-9 4 0,-5 3-11 15,-2-3 6-15,-4 4-2 0,-2 3-4 0,1-1 4 16,-4 4-4-16,-3 2 0 0,-3-2-2 16,0 3 3-16,-2-1 2 0,-4 2 1 0,-3-3 4 15,-1 4-12-15,-5-1 7 0,-3 1 4 16,-1 4-6-16,-6-1 5 0,-2 0-1 0,-3 4-3 15,-1 2 1-15,-11 4 4 0,1 2-3 16,-1 2 5-16,1 1-4 0,3 2 3 0,0 2 5 16,0 1-7-16,-5 5-2 15,5-2 9-15,4-4 0 0,2 6-3 0,-1-1 4 16,1-2 4-16,1 2 8 0,0-5 15 16,5 0 7-16,-1-4 10 0,8-1 5 0,0-4 7 15,0-1 3-15,-2 2-5 0,3-2-3 16,0-1-2-16,-4 0-3 0,5-4-9 0,-2 2 2 15,0-2-7-15,-2-2-4 0,0 0-4 16,-1 0-4-16,0-4-5 0,-3 2 1 0,3-6 0 16,2 3-4-16,4-1 7 0,-1 1-8 15,1-7-1-15,7 3 1 0,0-3-7 16,7 0-1-16,2-2-2 0,1 1-6 16,8-2-12-16,5 1-17 0,-1 5-18 0,2-1-23 15,6 3-28-15,2 2-19 0,-1 4-22 16,3-1-29-16,0 3-19 0,2 1-30 15,-3 1-37-15,-4 1-53 0,0 1-45 0,-5 1-45 16,0-1-36-16,-3-1-80 0,-1 1-112 16,-1-1-14-16,-3 0 60 0,-2 0-428 0,6 2-484 15</inkml:trace>
  <inkml:trace contextRef="#ctx0" brushRef="#br0" timeOffset="136971.29">29596 11766 3159 0,'3'-5'206'0,"1"3"-20"0,-4 2-17 0,0 0 6 0,0 0 23 0,6 14 20 0,-5-1 8 16,-1 5-6-16,-1 7-10 0,-5 10-19 0,1 0-13 15,-3 3-16-15,1 1-18 0,-3-3-14 16,0 0-15-16,1-1-11 0,1-4-12 0,0-7-8 15,5-5-9-15,-5-2-7 16,5-4-5-16,1-1-6 0,-3-1-7 0,1-5 25 16,3 1 24-16,-1-1 2 0,2-6-6 15,0 0-11-15,0 0-6 0,0 0-6 0,0 0-8 16,0-28-6-16,3 6-10 0,10-10-7 16,-1-4-7-16,10-11 0 0,1-3-11 15,1 0-19-15,3 0-16 0,-1 5-17 0,3 5-15 16,-4 3-12-16,-5 12-19 0,3 2-28 15,0 7-35-15,1 5-40 0,-6 6-44 0,0 4-76 16,-4 1-73-16,4 5-77 0,1 2-134 16,-2 2-122-16,-1 2 57 0,-3 5-538 15,-4 1-649-15</inkml:trace>
  <inkml:trace contextRef="#ctx0" brushRef="#br0" timeOffset="137153.07">29596 12082 3570 0,'-25'-4'131'0,"6"1"36"0,5 1 34 16,3 0 46-16,11 2 41 0,-17-5 40 16,13 1-16-16,4 4-30 0,0 0-29 0,0 0-27 15,0 0-27-15,25-10-28 0,-7 6-73 16,7 6-92-16,6 0-100 0,10 1-124 16,-5 1-152-16,-4-2-173 0,6 3-200 15,-4-5 68-15,4 3 71 0,-3-3-495 16,-6 0-570-16</inkml:trace>
  <inkml:trace contextRef="#ctx0" brushRef="#br0" timeOffset="137709.71">30313 11714 2962 0,'-12'-8'98'0,"1"1"30"0,-5 5 27 0,1 2 33 15,-3 6 39-15,-14 5 33 0,2 7 11 16,-6 9-5-16,5 8-11 0,1 0-40 15,3 1-21-15,4 8-18 0,10-9-15 16,1 1-14-16,4-2-23 0,5 2-21 0,1-7-44 16,4-3-42-16,-2-2-43 0,2 0-47 15,-1 1-43-15,3-7-46 0,-2 1-28 16,2-5-16-16,-3 0 4 0,4-4-2 0,1-2 1 16,-1-1 4-16,3-3 11 0,-1-3 21 15,-7-1 16-15,19-5 18 0,-8-2 20 0,1-1 26 16,5-6 31-16,4-5 29 0,2-2 32 15,-6 4 46-15,-3 6 37 0,-3 0 36 0,-4 0 28 16,2 5 10-16,-4 1 20 0,-5 5 25 16,9-2 27-16,-9 2 10 0,0 0 12 0,0 0-4 15,10 19-5-15,-10-9-15 16,0 1-19-16,-2 0-20 0,2 3-19 0,-2 0-21 16,2 0-14-16,-2-2-12 0,2 0-15 15,0-4-13-15,-2 3-6 0,0-4-6 0,2-7-11 16,0 13-4-16,-1-8-6 0,1-5-5 15,-2 7-8-15,2-7-6 0,0 0-8 16,0 0-12-16,0 0-16 0,0 0-2 16,13-29-18-16,1 14-4 0,7-8 0 0,1 4-3 15,1 2 0-15,-2 3-3 0,-6 6 6 16,3 5-3-16,-5-1-1 0,-1 6 7 16,-12-2 1-16,22 8-7 0,-14 3 5 0,-2 1 4 15,-3 1-18-15,1 3-26 0,-2 1-28 16,0-2-36-16,-2 4-51 0,0-1-56 0,2-4-72 15,-1 4-80-15,1-3-65 0,0-4-89 16,3-3-110-16,0 1-58 0,-1-4 68 0,3-2-511 16,-7-3-608-16</inkml:trace>
  <inkml:trace contextRef="#ctx0" brushRef="#br0" timeOffset="137913.59">30864 11871 3476 0,'7'-11'172'0,"4"4"29"0,-2 5 32 0,2 2 31 0,-11 0 32 0,19 8 16 16,-8-2-4-16,1 5-4 0,0 2-8 0,1 13-19 0,-5 6-19 0,-5 3-21 15,-3 4-27-15,-5 1-17 0,-7 8-21 16,-7 2-18-16,-4 1-26 0,-2-1-54 16,-3 0-78-16,1-3-95 0,-5 0-95 0,-1-3-97 15,5-5-123-15,-3-3-126 0,11-8-158 16,-3-4-63-16,2-3 56 0,6-6-608 0,6-5-769 15</inkml:trace>
  <inkml:trace contextRef="#ctx0" brushRef="#br0" timeOffset="138152.81">29639 12606 3962 0,'-18'-2'222'0,"4"2"31"16,14 0 7-16,0 0 31 0,0 0 15 16,0 0 2-16,63 2-14 0,-15 1-27 15,24 0-28-15,10 1-45 0,2-2-81 16,1-2-103-16,-3 2-95 0,-1-1-76 0,-9-1-65 16,-2 0-65-16,-6 4-52 0,-3-2-54 15,-16 1-63-15,-5-1-103 0,-12 3-84 0,-7-2 55 16,-6 3-413-16,-5-1-480 0</inkml:trace>
  <inkml:trace contextRef="#ctx0" brushRef="#br0" timeOffset="138723.96">29933 12894 3232 0,'0'0'303'16,"-18"-5"9"-16,18 5-7 0,-16 0 11 15,0 2 32-15,1 3 3 0,-1-1 4 0,2 2-18 16,-2-1-25-16,3 2-34 0,2 2-31 16,1 1-23-16,2-1-23 0,5 1-26 0,1 0-37 15,2 1-35-15,2-5-43 0,1 4-47 16,3-1-45-16,1-4-40 0,4 0-27 0,-2-1-25 15,0-3-18-15,-9-1-23 16,19 0-4-16,-19 0-9 0,20-5-2 0,-13 0 8 0,1-2 0 16,-1 0 11-16,-3-3 9 15,0 0 1-15,0-2 20 0,0-2 3 0,-1 4 14 16,-1-2 5-16,0 3 9 0,0 1 5 16,0 1 12-16,0 0 14 0,-1 2 31 0,-1 5 37 15,9-5 38-15,-9 5 40 0,0 0 24 16,0 0 7-16,22 12 1 0,-12 0 5 0,-1 3 12 15,-3 6 16-15,-1 1 22 0,-6 17 32 16,-1 3 28-16,-6 11 22 0,-1 4 2 0,-7 1 1 16,4 4 3-16,-4-1-4 15,-3-1-12-15,4-1-10 0,-5-4-16 0,0-4-105 16,0-5-105-16,-1-5 0 0,5-8 0 16,-4-4 0-16,2-2 0 0,-4-4 0 0,1-3 0 15,5-4 0-15,-4-6 0 0,2-3 0 16,-2-4 0-16,1-3 0 0,-3-3 0 15,-1-4 0-15,-10-6 0 0,7-9 0 0,-1-1 0 16,2-12-72-16,10 0-475 0,3 3-86 16,6-2-165-16,6 7-45 0,4 3 80 0,-2 7-779 15,5-4-987-15</inkml:trace>
  <inkml:trace contextRef="#ctx0" brushRef="#br0" timeOffset="139339.64">30297 12873 4089 0,'5'-12'36'0,"-5"6"75"0,0 2 33 0,0 4 48 0,0 0 59 0,0 0 66 0,-25 21 34 0,13-8 1 0,-6 10-4 0,0 2-15 15,-2 6-23-15,3-2-22 0,0 3-28 16,3-3-26-16,3 1-23 0,2 0-23 0,5-7-24 15,-1-2-152-15,5-2-12 0,0-1 0 16,0-5 0-16,0 1 0 0,5-4 0 0,-5 0 0 16,2-2 0-16,0-2 0 15,-2-6 0-15,3 6 0 0,-3-6-69 0,0 0-1 16,0 0 3-16,24-12 11 0,-13 2-1 16,2-1 22-16,0-3-7 0,-2 0-1 0,9-10 10 15,-7 12 22-15,-3 2 16 0,-3 1 27 16,1 4 23-16,-5-1 15 0,-3 6 10 0,13-5 15 15,-13 5 16-15,0 0-76 0,0 0-35 16,12 13 0-16,-12-13 0 0,2 14 0 0,-2-6 0 16,0 0 0-16,-2 3 0 0,2-2 0 15,-1-1 0-15,1-8 0 0,0 15 0 16,0-9 0-16,0-6 0 0,0 10 0 16,0-10 0-16,0 0 0 0,0 10 0 0,0-10 0 15,0 0 0-15,0 0-7 0,0 0-94 16,0 0 7-16,25-15 7 0,-14 6 11 15,1 0 16-15,4 0 2 0,-1 2 14 0,-1-1 19 16,-1 3 25-16,-3 2 26 0,-3 1 26 16,-7 2 14-16,17 7 21 0,-12 2 10 0,-4 3 9 15,-1 3 6-15,-1 6-106 0,-6 2-6 16,0 11 0-16,-1 0 0 0,-1-2 0 0,1-1 0 16,-1 0 0-16,-1-2 0 0,7-7 0 15,-4-4 0-15,3-5-186 0,4 1-101 0,-1-4-53 16,-1-1-61-16,2-4-58 15,0-5-69-15,2 6-66 0,-2-6-111 0,0 0-9 16,12-16 69-16,-9 2-488 0,8-5-602 16</inkml:trace>
  <inkml:trace contextRef="#ctx0" brushRef="#br0" timeOffset="139520">30798 12927 3233 0,'1'-5'134'0,"3"3"59"0,-4 2 33 0,0 0 31 0,0 0 33 0,9 19 33 0,-9-7 1 0,0 6 7 0,-2 5-9 0,-3 12-13 0,-1 2-30 16,-5 0-24-16,1 3-26 0,-5 4-13 16,-4 3-34-16,-1-2-18 0,-3-3-35 0,-1 0-38 15,1-3-56-15,3-4-75 0,1-5-68 16,2-2-73-16,-1-1-68 0,3-8-77 16,4-4-99-16,1-3-119 0,5 0-173 15,-2-5-13-15,4 0 59 0,1-5-530 0,2-2-665 16</inkml:trace>
  <inkml:trace contextRef="#ctx0" brushRef="#br0" timeOffset="139776.25">31506 12639 3739 0,'6'-6'263'0,"-6"6"17"16,15-6 21-16,-4 4 32 0,2 2 11 16,7-2-3-16,1-1-27 0,4 1-31 0,1-1-35 15,1-1-55-15,-1 2-79 0,1-3-106 16,0 2-111-16,7-6-106 0,-7 4-112 16,-4 0-123-16,-4 2-162 0,-6-3-134 15,0 3 70-15,-5 3-578 0,-8 0-708 0</inkml:trace>
  <inkml:trace contextRef="#ctx0" brushRef="#br0" timeOffset="139955.93">31400 12814 3927 0,'-16'1'349'16,"7"1"58"-16,9-2 43 0,-12 0 34 0,12 0 23 16,0 0 12-16,0 0-31 0,0 0-47 15,0 0-42-15,42-3-179 0,-21 3-220 0,6-2 0 16,-1 0 0-16,5 2 0 0,-3-2 0 15,1 2 0-15,-2 0-135 0,-4 0-401 0,-5 2-149 16,-2-2-233-16,1 4 86 0,-5-1 88 16,1-1-732-16,-2 1-925 0</inkml:trace>
  <inkml:trace contextRef="#ctx0" brushRef="#br0" timeOffset="140464.44">32388 12428 3988 0,'-1'-9'-23'0,"1"1"32"15,1-1 20-15,1 1 29 0,-2 8 31 16,8-11 27-16,-5 8 17 0,-3 3 4 0,11-7-2 15,-2 3 9-15,-9 4 9 0,0 0 29 16,0 0 27-16,14 11 25 0,-12-1 17 0,-4 2 18 16,-1 3 6-16,-1 8-4 0,-5 9-4 15,-3 1 8-15,1 1-18 0,0 0-20 0,0 2-16 16,4 1-25-16,2-1-117 0,-1-1-79 16,0-8 0-16,4 0 0 0,0-4 0 15,2 0 0-15,-2 1 0 0,4-6 0 0,-2-4 0 16,0 0 0-16,0 0 0 15,0-4 0-15,0 1 0 0,-2-5 0 0,-2 3 0 16,1-2 0-16,-5 0 0 0,-2-2 0 16,-1 0 0-16,-7-2 0 0,4-1 0 0,-4 1 0 15,3-1 0-15,2-2 0 0,1 2 0 16,12-2 0-16,-18 2 0 0,18-2 0 0,-14 3 0 16,14-3 0-16,0 0 0 0,0 0 0 15,0 0 0-15,34 15 0 0,-13-10 0 0,4 2 0 16,-1-1 0-16,0 2 0 15,-1-4 0-15,-6 1 0 0,0-3 0 0,-1 1 0 16,-5 0 0-16,2 2 0 0,-3-1 0 16,-3-1 0-16,-1 1-273 0,-6-4-742 0,1 9 80 15,-1-9-1095-15,-11 13-1444 0</inkml:trace>
  <inkml:trace contextRef="#ctx0" brushRef="#br0" timeOffset="144541.24">1182 13966 3745 0,'5'-9'239'0,"-5"9"-42"0,1-9-51 0,-1 9-42 0,0 0-14 0,0 0 44 0,0 0 13 0,0 0 5 16,4 35-3-16,-4-16 7 0,-2 3 5 15,-1 2-11-15,3 2-4 0,0-4-4 16,1 2 0-16,1-7-2 0,4 4-4 0,-1-6-3 16,3 2-1-16,2-5-2 0,-3-1-14 15,3-3-3-15,-3-3-7 0,3-1-2 0,-1-2-2 16,-9-2-5-16,0 0-1 0,29-9-1 16,-22 2 2-16,1 2-9 0,0-2 1 15,-2 1-1-15,-6 6-8 0,11-6-11 0,-11 6-10 16,7-5-11-16,-7 5-6 0,0 0-11 15,0 0-31-15,16 19 0 0,-11-9 0 0,-1 4 0 16,2 3 0-16,0 2 0 0,1-2 0 16,1 2 0-16,-1-2 0 0,0-2 0 15,-2-1 0-15,3 0 0 0,-3-2 0 16,1-2 0-16,-3-1 0 0,2-1 0 16,-1-1-10-16,-1-1-279 0,-1-2-100 0,2 1-112 15,-4-5-150-15,0 0-239 0,0 0 75 16,0 0 94-16,7-18-614 0,-1-5-791 0</inkml:trace>
  <inkml:trace contextRef="#ctx0" brushRef="#br0" timeOffset="144777.29">1700 13643 3881 0,'-2'-10'98'0,"2"5"32"0,0 5 24 16,0-7 14-16,0 7 8 0,0 0 50 0,0 0 57 15,2 31 26-15,2 5 6 16,4 5-20-16,1 17-25 0,4 2-15 0,3 4-26 15,1-2-21-15,0-1-20 0,3 0-18 16,-4-8-20-16,-2 1-15 0,-5-3-12 0,-5-7-9 16,-4-3-14-16,-5-2-9 0,-9 0-10 15,-7 1-39-15,-4-1-42 16,-7-4 0-16,-4-2 0 0,-3-6-55 0,1-4-120 0,6-5-71 16,3-1-92-16,-1-5-96 0,1 0-136 15,9-3-200-15,4-3-55 0,5 0 91 0,6-3-641 16,5-3-830-16</inkml:trace>
  <inkml:trace contextRef="#ctx0" brushRef="#br0" timeOffset="145403.41">2809 14147 3942 0,'7'-10'46'0,"-2"3"39"0,0 2 39 0,-1 0 17 0,-4 5 3 0,0 0 45 0,0 0 66 16,0 0 80-16,2 32 21 0,-11-1-2 0,-5 5-1 16,-5 11 5-16,-6 6-9 0,0-2-16 15,-1-1-1-15,1-2-6 0,4-3-157 16,4-13-169-16,4-1 0 0,3-9 0 0,2-4 0 16,5-3 0-16,-1-3 0 15,4-1 0-15,2 0 0 0,5 0 0 0,7-1 0 16,6 0 0-16,9 2 0 0,11 0 0 15,-3 0 0-15,1-3 0 0,1 1 0 0,1-2 0 16,-1 1 0-16,-7 0 0 0,-5-2 0 16,-5-2 0-16,-4 0 0 0,-4-2 0 0,0 1 0 15,-3-3 0-15,1 3 0 0,-12-4 0 16,15 3 0-16,-9-1 0 0,-6-2 0 0,0 0 0 16,8 2 0-16,-8-2-734 0,0 0-189 15,0 0 17-15,0 0 92 0,0 0-823 16,-21 8-1076-16</inkml:trace>
  <inkml:trace contextRef="#ctx0" brushRef="#br0" timeOffset="145640.07">3282 14573 4900 0,'0'-9'135'15,"0"9"22"-15,0-9 2 0,0 9-12 0,0 0-7 16,0-8-2-16,0 8 6 0,0 0 14 15,0 0 11-15,0 0-7 0,11 29-15 0,-9-12-10 16,0 1-11-16,-4 0-17 0,2 3-15 16,-4 3-6-16,2-2-12 0,-3 2-60 15,-2-3-59-15,0 1-66 0,1-1-71 0,-1-1-83 16,1-6-98-16,2-2-98 16,0-2-127-16,0-5-188 0,4-2 76 0,0-3-570 15,0 0-729-15</inkml:trace>
  <inkml:trace contextRef="#ctx0" brushRef="#br0" timeOffset="145810.79">3456 14456 3824 0,'0'-13'150'0,"0"2"41"15,2 2 50-15,-2 2 40 0,0 7 36 16,2-11 1-16,-2 6-22 0,0 5-28 0,2-9-31 16,-2 9-34-16,0-10-57 15,0 10-91-15,2-7-91 0,-2 7-93 0,4-9-97 16,-4 9-124-16,0 0-135 0,0 0-204 15,0 0-29-15,0 0 80 0,-15 24-470 16,2-8-576-16</inkml:trace>
  <inkml:trace contextRef="#ctx0" brushRef="#br0" timeOffset="146064.84">3614 14214 3283 0,'0'-13'140'15,"4"4"31"-15,-1 0 13 0,2 4-11 0,-5 5-19 16,2-7-16-16,-2 7 4 0,0 0 14 16,9 24 9-16,-7 0 1 0,-2 14-13 15,0 2-16-15,-2 3-10 0,-1 1-14 16,1 1-6-16,-4-3-15 0,1 2-6 16,-2-6-9-16,4 0-8 0,-3-3-9 0,2-7-11 15,4-6-11-15,-3-5-29 0,1-2-39 16,2-2-56-16,0-2-59 0,-2-2-67 0,4 0-99 15,0-7-117-15,-2-2-177 0,0 0-64 16,0 0 70-16,30-15-389 0,-17 1-464 0</inkml:trace>
  <inkml:trace contextRef="#ctx0" brushRef="#br0" timeOffset="146316.17">4001 14041 2988 0,'2'-8'128'16,"-2"8"18"-16,-2-9 17 0,2 9 25 0,0 0 38 15,0 0 36-15,0 0 27 16,-3 36 19-16,1-10-11 0,-2 15-24 0,2 2-22 16,-4 15-18-16,2 2-23 0,2 0-22 15,-5 0-22-15,3-3-14 0,2 1-15 0,-3-5-13 16,3-10-16-16,-1-2-8 16,-2 0-11-16,1-3-11 0,2-9-11 0,0-7-35 15,0-3-58-15,1 0-65 0,-1-2-67 0,2-5-68 16,-2-3-93-16,2 0-79 0,2-4-95 15,-2-5-107-15,0 0-135 0,0 0 63 16,0 0-513-16,0 0-651 0</inkml:trace>
  <inkml:trace contextRef="#ctx0" brushRef="#br0" timeOffset="146590.28">3586 14634 3517 0,'-15'-3'89'16,"2"-1"43"-16,1 3 44 0,12 1 42 0,-13-4 36 15,13 4 29-15,0 0-2 0,-10-2-13 16,10 2-20-16,0 0-27 0,0 0-18 16,0 0-30-16,69 7-21 0,-24-5-67 15,5 0-87-15,15 1-80 0,-18-1-60 0,-1-2-50 16,-2 0-37-16,0 0-12 0,-10 2-5 15,-7-2 0-15,-5 2-1 0,-1-1-7 0,-5 1-9 16,-3 0-14-16,-2-2-22 0,-4 2-45 16,-7-2-75-16,14 1-103 0,-14-1 46 0,8 3-143 15,-8-3-117-15</inkml:trace>
  <inkml:trace contextRef="#ctx0" brushRef="#br0" timeOffset="147168.14">4244 14129 2024 0,'0'-16'236'0,"0"8"-5"0,-2-1 7 0,4 2-8 0,-2 7-4 0,1-7-7 0,-1 7 11 0,0 0 12 0,0 0 25 15,10 29 25-15,-7 5 27 0,1 8-10 0,2 13-5 16,-4 1-14-16,0 4-9 0,-4-2-16 16,4 1-17-16,-4-13-16 0,0 11-23 0,-2-2-19 15,2-12-19-15,-4-3-16 0,1 0-18 16,1-2-13-16,-1-4-11 0,-1-5-14 16,1-8-39-16,4-4-48 0,-3 1-87 15,2-5-89-15,-2-1-91 0,4-2-117 0,-1-1-137 16,1-6-153-16,0-3-173 0,0 0 65 15,0 0-696-15,0 0-915 0</inkml:trace>
  <inkml:trace contextRef="#ctx0" brushRef="#br0" timeOffset="147587.29">4520 14751 4283 0,'0'0'131'0,"0"0"21"15,0 0 2-15,0 0-2 0,7-3 3 0,-7 3 13 16,0 0 7-16,13-2-10 0,-13 2-15 16,23-3-17-16,-11-1-14 0,3-1-35 0,1 2-36 15,-2-3-40-15,2 1-23 0,-3 0-26 16,0 0-20-16,-1 0-16 0,-3 1-3 0,0-1-1 16,-5 0 4-16,3 0 12 0,-6 0 6 15,-1 5 2-15,0 0 7 0,-12-12 6 16,1 9 3-16,-3 2 2 0,-2 0 8 0,-4 2 18 15,2 3 11-15,-3 1 28 0,1 2 20 16,4 1 26-16,0 3 30 0,3 1 34 16,2 3 38-16,5 1 38 0,-2-3 32 15,6 4 17-15,2 2 7 0,0-2-4 0,2 2-21 16,2 4-16-16,1-1-24 0,2-2-16 16,4 9-23-16,-2-8-46 0,3-2-118 0,-3-4 0 15,4-1 0-15,-1 0 0 0,-1-4 0 16,3-2-91-16,-3 1-196 0,-1-2-89 0,0-3-109 15,-1-1-121-15,2-1-191 0,-1-2-10 16,-10 0 90-16,13 2-652 0,-13-2-823 16</inkml:trace>
  <inkml:trace contextRef="#ctx0" brushRef="#br0" timeOffset="148417.31">5413 14737 3440 0,'0'0'-177'0,"0"0"43"0,-14-5 37 0,14 5 36 0,0 0 43 0,0 0 41 0,-15 9 38 0,10-4 24 0,-3 1 32 16,-2 7 17-16,1 3 11 0,-1 0 10 16,3 3 10-16,-3 2 4 0,5 1 3 0,-1-1-5 15,3 1-4-15,2-3-6 0,1-1-8 16,1 0-6-16,2 1-16 0,5-4-11 0,-1-1-12 16,4 0-2-16,7-2-16 0,-4-6-8 15,6 0-6-15,1-3-9 0,-3 1-13 0,0-4-16 16,3-2-13-16,-6 0-12 15,3-1-2-15,-4-3-7 0,0-2 1 0,-3-1-2 16,-3-4 0-16,-3-1 1 0,2-5-5 16,-5-3 1-16,-4-3-7 0,-5-9-9 15,4 2-9-15,-7 1-16 0,-1 3-14 0,-1 7-13 16,1 5-18-16,-3 5-18 0,0 3-18 16,-4 5-24-16,1 1-27 0,-4 4-19 0,0 5-15 15,2-1-25-15,-2 4-33 0,5 3-43 16,-2-2-71-16,5 3-106 0,3-3-51 0,4-1-240 15,4 1-270-15</inkml:trace>
  <inkml:trace contextRef="#ctx0" brushRef="#br0" timeOffset="148793.23">5899 14924 2637 0,'-8'-5'348'0,"8"5"-3"0,0 0-9 16,-13-1-25-16,13 1-18 0,0 0-32 0,0 0-22 0,0 0-27 0,0 0-23 0,0 0-50 0,0 0-75 0,47 3-102 16,-28-2-140-16,1-1-161 0,-2 2-198 15,3 0-142-15,-4-2 72 0,1 0-412 16,-6 0-494-16</inkml:trace>
  <inkml:trace contextRef="#ctx0" brushRef="#br0" timeOffset="149249.51">6278 14794 3078 0,'-14'14'146'0,"6"1"8"16,1-1 7-16,0 4 11 0,-2 2 23 15,4 0 15-15,1 1 10 0,2-3 1 0,2 0-16 16,2 0-19-16,2 0-22 0,3-1-12 16,3-2-15-16,0-3-16 0,1-1-18 0,1 0-22 15,2-7-26-15,2-1-23 0,-1 1-18 16,-1-4-10-16,-14 0-8 0,29-4-3 16,-17 1 5-16,-1-1-1 0,2-4-1 15,-2-1 4-15,-4-3-3 0,1-3 1 16,-2-1 4-16,-2-8-2 0,-4-1-2 0,0-1 0 15,-4-11-8-15,-2 2-11 0,-4 4-12 16,-1 4-13-16,0 6-1 0,-3 7-10 0,-1 6-6 16,0 3-19-16,-2 3-28 15,-1 2-39-15,2 0-52 0,0 4-60 0,1-1-91 0,1 3-117 16,3-2-156-16,4 1 44 0,2-1-330 16,5-4-391-16</inkml:trace>
  <inkml:trace contextRef="#ctx0" brushRef="#br0" timeOffset="149651.49">6554 14502 2613 0,'0'-10'232'0,"2"1"40"16,0 3 13-16,-2 6 25 0,0 0 31 0,0 0 6 16,0 0 1-16,14 18-15 0,-9-2-20 15,-1 9-29-15,3 7-31 0,-3 5-25 16,0-1-19-16,-4 2-21 0,1-1-18 15,1-1-16-15,-4-4-20 0,4-7-12 0,-4 3-10 16,1-2-13-16,-1-3-7 0,-2-5-10 0,2-1-5 16,-2-4-7-16,4 1-4 0,-3-4-3 15,1-2 0-15,0 0-10 0,2-8-5 16,0 0-8-16,0 0-6 0,0 0-1 16,0 0-7-16,9-24-12 0,1 8-4 0,2 0 0 15,-3 2-2-15,-2-1 3 0,2 6-2 16,3 0-2-16,-6 1-3 0,1 2 7 0,4 3 1 15,-11 3-11-15,12 0-1 0,-12 0 0 16,13 10 0-16,-4-1 0 0,-6 1 0 0,3 4 0 16,-1-2 0-16,-3 0 0 0,4 1-44 15,-1 0-61-15,-4-2-31 0,3 0-27 16,2 1-29-16,-3 0-43 0,1-1-54 0,0-3-70 16,-3-1-86-16,-1-1-100 15,4 1-158-15,-4-2-48 0,0-5 80 0,2 9-538 16,-2-9-671-16</inkml:trace>
  <inkml:trace contextRef="#ctx0" brushRef="#br0" timeOffset="150678.68">7510 14398 3652 0,'4'-14'130'0,"-4"4"15"0,-2 6 16 0,2 4 20 0,0 0 25 0,-31 40 16 0,5 2 33 0,-3 10 18 0,0 7 5 16,4 2-13-16,5 2-18 0,6 4-18 15,9-3-29-15,5-4-23 0,2-12-33 16,3 7-47-16,5-5-63 0,0-11-51 0,-1-3-57 16,5-2-52-16,-1-3-64 0,2-2-64 15,0-4-82-15,1-9-94 0,-3 0-134 16,1-8-172-16,-2-1 67 0,3-2-521 15,1-1-656-15</inkml:trace>
  <inkml:trace contextRef="#ctx0" brushRef="#br0" timeOffset="151438.64">7994 14861 3092 0,'0'0'34'0,"0"0"66"0,0 0 47 0,-23 15 37 0,11 0 40 0,-5 12 29 0,0 0 35 16,2-2 25-16,3 3-3 0,7-7 7 0,-1-1-9 16,4-1-19-16,4 0-23 15,4-1-24-15,2 2-25 0,3-5-22 0,4 0-18 16,2-4-19-16,3-3-33 0,0-3-36 15,3-1-32-15,-2-4-25 0,1 0-18 0,0-4-19 0,-1-1-9 16,-1-1-3-16,-2-5 2 16,-1 0-5-16,-4-4 5 0,2-9-3 0,-7 0 0 15,-2 6-3-15,-2-6 17 0,-2 5-28 16,-6-5-5-16,0 2-8 0,0 3-11 0,-1 1-16 16,-3 0-19-16,-2 5-26 0,1 3-36 15,-3 2-44-15,1 1-69 0,0 2-101 16,-3 0-126-16,3-1-187 0,-1 4-36 0,5-1 87 15,-3 2-505-15,10 1-601 0</inkml:trace>
  <inkml:trace contextRef="#ctx0" brushRef="#br0" timeOffset="151670.26">8371 14432 3596 0,'7'-3'306'0,"-7"3"24"15,0 0 28-15,25 14 6 0,-14-1-5 16,7 13-15-16,7 10-33 0,-1 5-27 0,-1 2-28 16,-2 3-21-16,-6 6-29 0,1-2-27 15,-5 2-42-15,-4 0-44 0,-5-6-48 16,-2-1-57-16,-7-4-42 0,-6 7-33 0,-3-5-27 16,1-11-29-16,-2 3-33 15,-2-3-50-15,-2-6-65 0,2-2-75 0,0-5-91 16,5-4-140-16,1-6-133 0,4-1 76 15,1-4-535-15,2-1-654 0</inkml:trace>
  <inkml:trace contextRef="#ctx0" brushRef="#br0" timeOffset="152252.9">9135 14919 3744 0,'-12'-1'294'0,"12"1"46"0,-17-2 47 0,17 2 38 0,0 0 22 0,-12-2 0 0,12 2-25 0,0 0-26 0,0 0-42 0,0 0-35 16,48-5-40-16,-21 1-41 0,11-1-139 16,2 2-99-16,1 1 0 0,-11-2 0 15,-4 2-211-15,-1 0-184 0,0 1-142 0,-8-2-143 16,-2 3-194-16,-1 0 79 0,-5 0 89 16,-9 0-652-16,13 3-813 0</inkml:trace>
  <inkml:trace contextRef="#ctx0" brushRef="#br0" timeOffset="152435.63">9186 15000 4086 0,'-8'1'226'0,"8"-1"35"0,-9 3 19 16,9-3 9-16,0 0-32 0,0 0-23 15,0 0-24-15,40-4-26 0,-6-3-75 0,2 0-105 16,7 0-124-16,-2-2-172 0,-1 2-213 15,3-1-245-15,-6 1 58 0,-1-2 81 16,0 1-467-16,-1 1-550 0</inkml:trace>
  <inkml:trace contextRef="#ctx0" brushRef="#br0" timeOffset="152687.4">9664 14563 3510 0,'0'0'351'0,"0"0"-7"0,29 6-26 16,-16 3-8-16,10 6-2 0,2 5-7 0,0 3-9 15,-3 5-22-15,-1-1-29 16,-6 3-25-16,1 1-20 0,-7 4-28 0,-5-1-31 16,-6-3-25-16,-4 5-32 0,-3-2-33 0,-8-1-62 15,-5 3-61-15,-7 0-79 0,-2-6-89 16,-6-1-129-16,0-4-150 0,6-6-216 15,1-2-18-15,-1-2 96 0,2-1-583 16,7-3-706-16</inkml:trace>
  <inkml:trace contextRef="#ctx0" brushRef="#br0" timeOffset="154173.59">11146 14616 2118 0,'0'0'209'0,"-2"-7"-82"0,2 7-27 0,0 0 16 0,0 0 9 0,-25 2 22 0,11 7 12 0,-13 11 7 0,-4 9 13 0,-1 12 16 0,0-1 4 15,-1 4-4-15,5 2 13 0,5 0 4 16,1-5 4-16,11-3 10 0,4-2-5 0,5-6 5 16,4-4 2-16,3-4 3 15,8 5-1-15,5-3-8 0,4-5-35 0,3-6-9 16,2-2-16-16,-4-8-16 0,6 1-16 0,-3-6-13 16,10-3-11-16,-1-4-12 0,-1-3-7 15,-4-2-8-15,1-4-19 0,-4-1-15 16,-6-7-19-16,-5 1-17 0,-2-5-18 0,-3-2-16 15,-7-1-19-15,-6-3-20 16,-1-1-25-16,-9-3-17 0,-1-5 1 0,-2 9-12 16,-6-4-5-16,-1 13 0 0,0 7-2 0,-3 4-7 15,-2 9 0-15,2 7-18 16,-12 6-2-16,-6 6-32 0,-4 6-35 0,4 7-43 16,4 0-55-16,5 6-57 0,10-9-78 15,6 1-129-15,8-3-55 0,4-2 63 0,4-5-314 16,4-1-367-16</inkml:trace>
  <inkml:trace contextRef="#ctx0" brushRef="#br0" timeOffset="154889.01">11902 14704 2423 0,'5'-4'-21'0,"0"0"20"0,-5 4 22 0,9-9 25 0,-1 6 27 0,-2 0 24 0,-6 3 29 0,11-9 20 0,-5 3 13 0,-1 4 7 16,-5 2 6-16,11-7-1 0,-11 7-6 0,5-6-9 15,-5 6-9-15,0 0-13 0,0 0-8 16,0 0 13-16,0 0 21 0,0 0 9 0,-23 32-2 16,-2-10 6-16,0 2 7 0,-7 6 12 15,-4-2 8-15,3 0-11 0,5-7 1 16,1-2 4-16,10-5-4 0,3-1-1 0,3-4 6 16,2 0 0-16,4-2-6 0,0 0 0 15,5-7-7-15,5 7-3 0,-5-7-19 0,16 8-18 16,2-6-20-16,-2 1-122 15,6-1 0-15,-4 0 0 0,3-1 0 0,1 1 0 16,3 2 0-16,-7-2 0 0,-2 1 0 16,-2-1-32-16,0 0-179 0,-1 1-28 0,-2 0-32 15,0-1-30-15,-4-1-42 0,-7-1-51 16,11 7-44-16,-9-1-62 0,-2-6-93 0,0 8-137 16,0-8 69-16,-4 10-522 0,0-3-648 15</inkml:trace>
  <inkml:trace contextRef="#ctx0" brushRef="#br0" timeOffset="155646.87">11577 15137 3106 0,'-20'-4'-30'0,"7"1"30"0,-2 1 24 0,2-1 39 0,4-1 48 0,-4 3 37 0,13 1 29 0,-16-5 13 16,16 5-4-16,-16-4-6 0,16 4-16 16,0 0-13-16,0 0-10 0,0 0-18 15,0 0-8-15,52 9-13 0,-11-6-12 0,2 2-9 16,2-1-23-16,1 0-30 0,-4-2-32 15,-2 4-22-15,-13-5-8 0,-4 3 3 0,-5-2 5 16,-2-1 2-16,-3-1 8 0,-13 0 9 16,19 2 7-16,-19-2 6 0,13 0 0 0,-13 0 1 15,0 0-4-15,12-2 1 16,-12 2-10-16,0 0-35 0,0 0-67 0,0 0-104 16,0 0-130-16,15-1-186 0,-15 1-107 15,8-2 63-15,-8 2-320 0,15-4-374 0</inkml:trace>
  <inkml:trace contextRef="#ctx0" brushRef="#br0" timeOffset="156155.25">12540 14771 2489 0,'0'0'163'0,"-3"-5"22"0,3 5-11 0,0 0 1 0,0 0 0 0,0 0 29 0,0 0 18 0,-13 15 7 0,9-6-1 0,-3 7-15 15,6 1-17-15,-3 5-10 0,0 1-18 16,1 0-14-16,-1 0-13 16,0-1-14-16,0-3-8 0,-2-2-8 0,0 0-5 15,3-2-5-15,-1 0-4 0,0-5 0 0,1 0-2 16,-1-1 3-16,-1 0 8 0,3-3 1 16,2-6 11-16,-7 7 4 0,7-7-3 0,-7 3-3 15,7-3 1-15,0 0-3 0,-20-18-20 16,17 2 3-16,-5-3-10 0,5-5-8 15,1-12-9-15,2-3-6 0,2-4-12 0,5-12-8 16,4 0-6-16,7 2-25 16,-2 3-28-16,5 1-28 0,4 9-25 0,2 4-29 0,-2 11-26 15,-1 2-37-15,1 10-44 16,-2 4-60-16,-5 4-80 0,-2 5-90 0,-5 1-101 16,1 4-160-16,1 5-40 0,-2 1 77 15,0 3-510-15,-4 3-635 0</inkml:trace>
  <inkml:trace contextRef="#ctx0" brushRef="#br0" timeOffset="156341.34">12348 14914 3600 0,'-7'-1'189'0,"7"1"16"0,-14 0 14 0,14 0 13 15,0 0 0-15,0 0-16 0,-11-6-17 16,11 6-17-16,0 0-28 0,0 0-14 15,0 0-47-15,38-2-66 0,-17 2-84 16,6-1-108-16,12-1-138 0,-8 2-161 16,10-2-224-16,0-1 30 0,1 1 70 0,-10 2-353 15,-3 0-419-15</inkml:trace>
  <inkml:trace contextRef="#ctx0" brushRef="#br0" timeOffset="156600.44">13039 14550 2859 0,'-4'-3'123'15,"4"3"-2"-15,0 0-4 0,-14 1 12 16,3 6 10-16,0 9 11 0,-2 8 21 16,0 3 6-16,-2 2-4 0,5 4-2 0,-1 2-7 15,1-2-4-15,3 4-8 0,2-3-10 16,2 0-13-16,-1-4-16 0,2-3-10 0,2-3-12 15,0 0-10-15,0-3-16 0,2 0-38 16,0-2-56-16,0-1-64 0,1-1-81 0,-1-2-93 16,5-4-101-16,-4-1-153 0,1-2-134 15,2-1 57-15,-1 0-372 0,2-3-448 16</inkml:trace>
  <inkml:trace contextRef="#ctx0" brushRef="#br0" timeOffset="157001.03">13087 14911 3008 0,'0'0'200'0,"-5"-11"0"0,5 11-14 0,-4-5-17 16,4 5-9-16,0 0-1 0,0 0 1 0,0 0-7 16,0 0-16-16,0 0-14 0,18 21-12 15,-9-13-9-15,-6 1-14 0,3-3-6 16,-1 3-10-16,-1-3-3 0,-4-6-6 15,4 9-1-15,-4-9 4 0,2 9 3 16,-2-9-5-16,0 9-4 0,0-9-4 0,0 0-6 16,-4 8-3-16,4-8 3 0,0 0-4 15,0 0-3-15,0 0-2 0,0 0-9 0,0 0-3 16,0 0-6-16,0 0-2 0,31-6 1 16,-18-1-6-16,0 0-2 0,3 3-1 0,-3-1-1 15,-2 3-1-15,5 1-6 0,-3 1 3 16,-13 0-2-16,25 3-3 0,-14 2 7 0,1 2 1 15,-5 4-3-15,2 0-4 0,2 3 4 16,-6 1-5-16,1 1 0 0,-3 0-9 16,1 0-27-16,0 0-38 0,0-2-59 15,-2-2-65-15,2 0-81 0,0-1-68 16,-3-3-97-16,1-3-130 0,-2-5-89 0,2 5 65 16,-2-5-370-16,0 0-442 0</inkml:trace>
  <inkml:trace contextRef="#ctx0" brushRef="#br0" timeOffset="157244.69">13632 14597 2931 0,'4'-4'148'0,"1"1"31"0,-5 3 30 0,0 0 26 16,27 3 21-16,-12 2 16 0,4 6-1 16,5 6 2-16,-4 5-12 0,-3 6-27 15,-2 4-11-15,-5 6-23 0,-2 5-13 16,-6 1-9-16,-6 12-8 0,-2 3-23 0,-2-3-17 15,-5-1-12-15,2-1-13 0,-5-6-13 16,3-2-9-16,-1-12-21 0,3-1-28 0,0-6-45 16,-1-4-45-16,3-6-58 0,4-1-60 15,-4-5-71-15,6-2-102 0,-5 0-114 16,4-4-157-16,-1-3-130 0,5-2 81 0,0 0-543 16,0 0-673-16</inkml:trace>
  <inkml:trace contextRef="#ctx0" brushRef="#br0" timeOffset="158002.31">14373 14696 3307 0,'13'-12'-7'0,"-2"4"32"0,-1 1 27 0,1 0 33 0,-5 2 26 0,0-1 21 0,0 3 4 16,-6 3-1-16,0 0-6 0,0 0 9 15,0 0 5-15,0 0 12 0,4 26 4 0,-22 0 1 16,0 3-8-16,-15 8 3 0,-4-1 3 15,3 4 12-15,-4-2 13 0,2-2 8 16,0-4 16-16,2-1 11 0,9-9 7 0,4-3 5 16,6-3 8-16,3-6 7 0,5-1 5 15,-1-1-5-15,5-3-9 0,4 2-10 16,-1-7-224-16,21 9-2 0,2-2 0 16,17-3 0-16,2 2 0 0,7-1 0 0,8 0 0 15,1 4 0-15,-12-3 0 0,-3 1 0 16,-3 0 0-16,-1 2 0 0,-7 0 0 0,-8-5 0 15,-3 2 0-15,-5-1 0 0,-3-2 0 0,-4 1 0 16,3-2-8-16,-3 2-72 16,-3-3 5-16,-6-1-6 0,7 1-25 0,-7-1-51 15,11 4-67-15,-11-4-89 0,5 1-111 16,-5-1-112-16,0 0-159 0,9 6-102 0,-9-6 81 16,9 3-637-16,-4 0-809 0</inkml:trace>
  <inkml:trace contextRef="#ctx0" brushRef="#br0" timeOffset="158879.97">15428 14789 3693 0,'7'-3'-21'0,"-7"3"27"0,0 0 34 0,6-5 22 0,-6 5 32 0,0 0 20 0,8-4 26 0,-8 4 11 0,0 0 4 0,6-7-3 15,-2 3-4-15,-4 4-13 0,5-7-8 16,-5 7-5-16,7-8-4 0,-5 3-1 0,-2 5-6 15,5-12-9-15,-3 5-4 0,-2 7-14 16,0-11-13-16,0 11 2 0,-5-11-11 16,1 6-10-16,4 5-4 0,-14-7-6 0,-2 5-2 15,-1 4-1-15,-4 3-2 16,-8 5 2-16,-3 5 6 0,5 5 20 0,1 2 28 0,3 2 28 16,0 3 28-16,8 4 14 0,2 2 12 15,7 0 8-15,6-5 7 0,8 7 3 16,3-4 0-16,10-2-9 0,9 3-13 0,6-5-156 15,5-1-15-15,-5-9 0 0,-2-3 0 16,2-2 0-16,-3-1 0 0,-10-4 0 16,-5-2 0-16,-4-2 0 0,-3 0 0 0,-3 1 0 15,0-1 0-15,-3-1-232 0,-5-2-179 16,4 5-122-16,-4-5-144 0,0 0-190 0,-7 9 72 16,7-9 77-16,-10 9-628 0,10-9-802 15</inkml:trace>
  <inkml:trace contextRef="#ctx0" brushRef="#br0" timeOffset="160359.97">16026 14795 3614 0,'-4'-9'-43'0,"0"4"27"15,4 5 13-15,-9-6 29 0,2 4 38 0,7 2 23 0,-25 6 26 0,7 4 28 0,-7 9 8 0,1-1 2 16,-1 7 6-16,2 0-5 0,9 3 4 0,0-3 2 15,4 1-1-15,9-5-5 0,-1-3-7 16,5 0-12-16,1 2-9 0,7-1-6 0,3-4-15 16,6 6-7-16,2-7-9 0,-5-6-10 15,2 1-9-15,0-2-1 0,0-4-6 16,-4-1-8-16,3 0-3 0,-3-2-4 16,-15 0-5-16,23-7-4 0,-12 2 1 15,-6-2-3-15,5-5-5 0,-6 0-2 0,0-6-5 16,-2 2-3-16,-2-5 3 0,-4-1-12 15,0 1 2-15,1 4-10 0,-4 3-10 0,3 2-33 16,-5 3-29-16,2 4-32 0,-3 4-43 16,10 1-57-16,-35 10-86 0,9 4-86 0,-2 3-102 15,1 3-131-15,0 2-95 0,10 1 71 16,4-5-428-16,6-4-531 0</inkml:trace>
  <inkml:trace contextRef="#ctx0" brushRef="#br0" timeOffset="160653.04">16079 15125 3131 0,'0'0'143'0,"10"-5"34"16,-10 5 32-16,0 0 25 0,10-4 16 0,-10 4 3 16,0 0 3-16,0 0 27 15,7 12 7-15,-5 2-10 0,2 3-22 0,-1 6-24 16,-3 4-18-16,0 13-21 0,2 0-22 16,-4 3-17-16,-1 0-16 0,-1-2-13 15,-2 1-10-15,3-3-9 0,-6-2-6 0,0-2-1 16,4-4-4-16,-5-7-1 0,2-4-5 15,3-1 2-15,-5-3 2 0,1-2 0 0,-1-3-1 16,-5 1-6-16,-1-1-79 16,4-6-9-16,-8-3 0 0,4 2 0 0,-6-4 0 0,-3-4 0 15,5 1 0-15,-1-5 0 0,-1 1 0 16,10 0 0-16,-8-1 0 0,7 0-185 0,3-1-150 16,3 0-97-16,1-1-96 15,4 0-113-15,2-1-168 0,2-1 24 0,6-1 86 16,4-5-586-16,4-4-743 0</inkml:trace>
  <inkml:trace contextRef="#ctx0" brushRef="#br0" timeOffset="161162.03">16413 14808 3716 0,'4'-16'108'0,"-3"5"27"16,-1 1 12-16,2 4 6 0,-2 6 2 0,-2-7 7 15,2 7 24-15,0 0 12 0,0 0 4 16,-14 37-19-16,5-14-6 0,-2 7-11 16,0 5-9-16,1 0-5 0,3-1-7 0,-3-2-6 15,3-1-11-15,0-5-21 0,6-4 0 16,-1-4-17-16,-2-2-7 0,2-4-8 0,2 0-3 16,-2-1-6-16,2-1 1 0,0-1-9 15,-1-2 10-15,1-7-5 0,1 6-5 16,-1-6-8-16,0 0-4 0,0 0-4 15,27-26-5-15,-7 3-4 0,2-5-2 0,-1 4-1 0,0 2 0 16,-4 4-3-16,-1 5-3 0,-7 3-7 16,0 4 5-16,-2 3 5 0,-7 3 13 15,0 0 7-15,25 14-3 0,-16-3 3 16,-2 4-7-16,1 0-3 0,-3 4-4 0,5 0-6 16,-2 1 3-16,-3 1-7 0,4-2 1 15,2-2-8-15,-8-3 1 0,5-1 0 16,-7-2-7-16,3-1-10 0,2-3 0 0,-4 2 0 15,-1-5 0-15,-1-4 0 0,5 5 0 16,-5-5 0-16,0 0-35 0,0 0-26 0,0 0-6 16,0 0-12-16,0 0-18 0,17-11-7 15,-17 11-7-15,0 0-3 0,5-4-6 0,-5 4 5 16,0 0-9-16,0 0-24 0,12 10-37 16,-8-5-48-16,1 2-75 0,-1-1-90 0,2-1-105 15,-3 0-155-15,2 0-68 16,1-1 71-16,-1 0-484 0,2 2-608 0</inkml:trace>
  <inkml:trace contextRef="#ctx0" brushRef="#br0" timeOffset="161824.16">16567 15193 3149 0,'0'0'67'0,"-2"-10"26"0,2 10 29 0,4-12 16 0,2 3 23 0,4-1 16 0,1-4 9 0,4 1-4 15,8-6-8-15,2 2-6 0,-6 5-14 0,-1 1-9 16,4 3-14-16,-4 1-7 0,2 4-7 15,-5 1-5-15,0 6-2 0,3 1-5 16,-4 3-1-16,2 4-10 0,-3 4-8 0,3-1-3 16,-1 7-10-16,-4-1-8 0,1-2-11 15,-5 0 3-15,0-1-10 0,4 2-6 0,-8-2-2 16,3-2-3-16,-1 1-2 0,-1-4-5 16,-2-1-5-16,0 0-11 0,1-3-36 0,-3 0-52 15,2-3-69-15,1 1-95 0,-3-7-124 16,2 6-144-16,-2-6-185 0,0 0 0 0,0 0 79 15,0 0-457-15,0 0-542 16</inkml:trace>
  <inkml:trace contextRef="#ctx0" brushRef="#br0" timeOffset="162054.99">17133 14696 3289 0,'5'-5'162'0,"5"3"22"0,-10 2 26 16,27 7 14-16,-12 1 9 0,4 3-9 16,4 8-6-16,-2 3-6 0,-2 6-10 0,-2 3-37 15,-5 6-7-15,-7 4-21 16,-1 2-11-16,-2 0-11 0,-10 10-13 0,-1-1-14 16,-7-3-29-16,-3 1-32 0,-1-2-37 15,-5-2-44-15,-2-3-48 0,-2-3-69 16,1-5-85-16,-3-3-100 0,-5-1-128 0,8-13-176 15,-3 1 2-15,2-3 75 0,-5-2-370 16,4-3-431-16</inkml:trace>
  <inkml:trace contextRef="#ctx0" brushRef="#br0" timeOffset="162463.75">16587 14787 2612 0,'1'-3'-6'0,"-1"3"24"16,0 0 22-16,0 0 36 0,-26 27 42 0,4-1 29 0,-3 6 25 0,-1 8 16 0,0-2 16 15,3 1 5-15,7-5 6 0,3 1-3 0,6-3-7 16,3-4-15-16,-1-5-17 0,10 0-16 15,2-1-12-15,4 4-32 0,3-6-71 16,-1-4-95-16,5-2-135 0,-2-1-157 0,2-2-214 16,-5-3-102-16,4 1 71 0,-4-1-374 15,-2 0-442-15</inkml:trace>
  <inkml:trace contextRef="#ctx0" brushRef="#br0" timeOffset="163688.67">17873 15115 3147 0,'0'0'346'0,"0"0"5"0,-11-4 15 0,11 4-14 0,0 0 2 0,0 0-15 0,0 0-15 0,0 0-25 0,25-17-30 0,-6 14-28 0,0 1-29 16,8-1-35-16,0 1-61 0,-2-1-93 16,-3 4-95-16,-1-1-107 0,-1 2-135 15,0 1-145-15,-3 1-174 0,-4 0-141 16,-1 0 80-16,-2 3-595 0,-1 0-749 15</inkml:trace>
  <inkml:trace contextRef="#ctx0" brushRef="#br0" timeOffset="163847.07">17880 15324 3986 0,'-10'0'246'0,"10"0"22"0,0 0 2 0,0 0-12 16,-15-2 9-16,15 2-4 0,0 0-10 15,27-14-33-15,-7 10-24 0,7-2-25 16,11-1-86-16,1 0-108 0,-2 2-115 0,3 2-143 16,0-1-151-16,-10 1-204 0,-3 0-113 15,-6 2 76-15,2-1-535 0,-6 2-671 0</inkml:trace>
  <inkml:trace contextRef="#ctx0" brushRef="#br0" timeOffset="164112.71">18354 14852 3673 0,'3'-5'159'0,"1"2"11"0,-4 3 24 15,0 0 30-15,25 17 24 16,-12-3 11-16,5 9-32 0,-4 5-6 0,4 1-5 16,-2 4-16-16,-3 2-23 0,-2 3-19 15,-8 3-14-15,6 1-13 0,-7 0-12 0,-2-1-13 16,-8 2-25-16,2-1-17 0,-5-4-34 15,-5 5-31-15,-3-4-34 0,0-7-46 0,1-1-53 16,-6-3-62-16,1-6-103 0,-2-2-110 16,3-1-153-16,5-4-191 0,4-9 68 0,1-3 78 15,4-1-427-15,8-2-507 0</inkml:trace>
  <inkml:trace contextRef="#ctx0" brushRef="#br0" timeOffset="164651.54">19317 15154 3207 0,'0'-5'178'0,"0"5"1"0,0 0 23 0,0 0 22 0,0 0 18 0,-2 27 7 0,-1-10-2 0,-1 2-7 0,0 2-7 0,-1 1-15 16,-2 0-2-16,4 2-16 0,-5 1-14 16,5-5-21-16,-3 0-16 0,2-2-15 15,1-3-8-15,-4-1-7 0,5-4-9 0,1 0 13 16,-1-3 15-16,-2-2-1 0,4-5-14 15,0 0-12-15,0 0-12 0,-15-20-9 0,12 1-10 16,0-5-5-16,1-15-12 0,4-6-7 16,1-15-4-16,6-3-24 0,4-1-8 0,2 3-17 15,0 4-10-15,6 5-19 0,1 8-34 16,-4 4-52-16,3 15-47 0,-2 4-61 0,-2 7-78 16,-2 7-95-16,1 3-107 15,-3 4-131-15,1 0-182 0,-1 3 87 0,1 5-661 16,0 1-839-16</inkml:trace>
  <inkml:trace contextRef="#ctx0" brushRef="#br0" timeOffset="164842.54">19304 15121 3627 0,'-12'-3'90'0,"3"1"68"0,9 2 24 15,-11-5 16-15,11 5 6 0,0 0 3 16,-7-5-12-16,7 5-15 0,0 0-19 15,0 0-17-15,0 0-23 0,34-2-54 16,-16 4-67-16,7 0-87 0,2 1-117 0,13 1-137 16,0 2-161-16,-2-2-192 0,4-1 70 15,-1 2-424-15,0-2-522 0</inkml:trace>
  <inkml:trace contextRef="#ctx0" brushRef="#br0" timeOffset="165071.79">19961 14811 2795 0,'-11'-3'109'0,"-3"1"57"0,1 4 17 0,-1 5 28 15,-2 6 26-15,-11 10 20 0,-2 12-11 16,1 3 3-16,3 3-10 0,1 6-18 16,4-1-21-16,5 0-19 0,4-6-19 0,1-1-16 15,5 1-13-15,-2-1-21 0,7-1-39 16,0-11-47-16,2 0-62 0,-2-4-67 0,0-5-91 15,5 2-81-15,-3-5-69 0,0-3-77 16,-1 0-104-16,1-5-119 0,0-2 47 0,4-3-358 16,-6-2-433-16</inkml:trace>
  <inkml:trace contextRef="#ctx0" brushRef="#br0" timeOffset="165418.15">19850 15269 2601 0,'1'-9'72'0,"1"4"46"0,2-1 35 0,-4 6 15 16,0 0 24-16,4-8 27 0,-4 8 16 15,0 0 9-15,0 0-8 0,16 14-10 0,-7-6-23 16,-4 1-21-16,2 3-19 0,1 2-14 16,0 1-17-16,1-1-13 0,-3 0-9 0,-1 2-12 15,-3-5-9-15,2 0-8 0,-1-1-12 16,0 0-2-16,-3-1-9 0,0-2-4 16,0-7-4-16,-1 10-5 0,1-10-17 15,0 0-11-15,0 0-12 0,0 0-7 0,0 0-4 16,0 0 1-16,9-38-6 0,6 14 0 15,2 0 1-15,6 1 1 0,-2 5 2 16,-4 4-1-16,1 4 4 0,-4 2 10 0,-2 5 14 16,1 3 5-16,-13 0 10 0,25 7 2 15,-14 2-2-15,1 1 3 0,-2 5-7 0,-3 0 0 16,0 3-5-16,1 3-1 0,-2 0-16 16,-2-1-34-16,0-3-40 0,-2 1-61 0,1 0-71 15,-1-2-97-15,2-1-106 0,-2-1-139 16,-2-6-177-16,1 1 60 0,-1 0-504 15,0-4-626-15</inkml:trace>
  <inkml:trace contextRef="#ctx0" brushRef="#br0" timeOffset="165670.79">20428 14986 3384 0,'3'-7'103'0,"2"5"36"0,-5 2 24 16,0 0 30-16,15 23 20 0,-8-7 6 15,2 5-6-15,0 12-6 0,-4 3-17 16,1 5-20-16,-1 4-12 0,-5 2-18 0,-3 10-15 16,-3 1-13-16,-1-4-7 0,-2-1-18 15,-5-3-7-15,4-12-19 0,-3-1-25 0,2-3-27 16,1 0-37-16,-2-6-38 0,3-6-46 16,2-4-59-16,1-6-68 0,1-2-74 15,4-2-94-15,1-4-129 0,0-4-133 16,0 0 64-16,0 0-402 0,0 0-483 0</inkml:trace>
  <inkml:trace contextRef="#ctx0" brushRef="#br0" timeOffset="165868.26">20973 15427 2854 0,'0'0'256'0,"0"0"46"16,-34-7 7-16,34 7-7 15,0 0-6-15,0 0-9 0,0 0-28 0,0 0-24 16,28-11-28-16,-15 10-63 0,5-1-74 16,-3 2-91-16,0 0-105 0,0 0-120 0,1 0-136 15,-3 2-150-15,-1-2-133 0,1 1 57 16,-4-1-392-16,-9 0-477 0</inkml:trace>
  <inkml:trace contextRef="#ctx0" brushRef="#br0" timeOffset="166056.87">20853 15564 3181 0,'-11'2'295'0,"0"1"34"0,6-2 27 15,5-1 44-15,0 0 20 0,-4 9-1 0,4-9-27 16,0 0-36-16,25 12-41 0,-14-8-44 16,9-2-82-16,-6 1-101 0,2 2-110 15,4-3-104-15,-6 1-94 0,-1-3-114 0,1 3-110 16,-3-1-140-16,-1-2-192 0,0 1 88 15,-10-1 59-15,13 4-455 0,-13-4-556 0</inkml:trace>
  <inkml:trace contextRef="#ctx0" brushRef="#br0" timeOffset="166823.76">21788 15142 3191 0,'-13'12'46'0,"-2"2"23"0,-3 6 21 0,-3 4 7 0,1 3 14 0,0 0 40 0,1 3 13 0,4 3 7 0,1-2-2 15,7 0-6-15,3-6-8 0,6-3-10 0,4 1-10 16,4-4-12-16,8 1-16 15,7-6-7-15,8 0-15 0,3-6-23 0,2-5-25 0,0-4-29 16,4-3-17-16,-6-4-16 0,-4-2-12 16,1-4-3-16,-7-4-10 0,-3 0-6 0,-1-6 0 15,-9 0 5-15,-4 1 7 0,-5 1 5 16,-2 0 3-16,-4-2 5 0,-2 2 0 0,-4 0 0 16,-1 1-3-16,-2 4-9 0,-5 3-7 15,4 2-21-15,-10 2-25 0,7 5-16 16,-2 3-18-16,-1 0-22 0,4 4-25 0,-2 1-24 15,3 1-35-15,-3 1-47 0,7 0-96 16,0 1-144-16,0 0 39 0,6-1-153 16,1 2-134-16</inkml:trace>
  <inkml:trace contextRef="#ctx0" brushRef="#br0" timeOffset="167158.01">22723 14828 1861 0,'0'0'115'0,"-25"11"27"0,1 5 18 16,-5 5 32-16,-13 16 37 0,1 5 32 15,-5 3 31-15,-6 12 16 0,14-10 7 0,4 5-6 16,3 3-12-16,10-4-7 0,4 0-45 16,8 1-25-16,6-11-21 0,3 0-17 15,9-4-30-15,2-2-27 0,0-2-47 16,5-4-56-16,1-3-55 0,2-4-67 0,-4-7-75 16,2-3-92-16,2-3-98 0,-4-4-119 15,5-2-191-15,-6-4 38 0,6-1 64 0,-3-2-340 16,0 1-395-16</inkml:trace>
  <inkml:trace contextRef="#ctx0" brushRef="#br0" timeOffset="167525.28">22910 15168 2825 0,'-2'-6'183'0,"2"6"7"0,0 0 9 0,0 0 10 16,0 0 27-16,-16 18 18 0,11-5 4 15,-4 3 7-15,-3 1-7 0,2 2-4 0,3-2-12 16,2 2-16-16,1-4-22 0,-3 2-18 16,7-3-16-16,0 0-21 0,2-1-11 0,3-2-21 15,-1-1-29-15,-1-1-44 0,6-2-32 16,-1-3-41-16,4 0-21 0,-5-2-27 0,-7-2-29 15,20-4-11-15,-11 0-16 16,-4-3-2-16,5-4-11 0,-4-2-16 0,2-1-9 16,-7-5-2-16,1 2 6 0,0-1 5 15,-2 1 7-15,-2 5 9 0,0 1-9 0,-3 2-12 16,-3 0-15-16,2 6-25 0,-1-1-28 16,7 4-36-16,-17-2-44 0,17 2-50 15,0 0-30-15,-18 4-37 0,18-4-267 0,0 0-192 16</inkml:trace>
  <inkml:trace contextRef="#ctx0" brushRef="#br0" timeOffset="167793.9">22962 15272 1922 0,'9'12'70'16,"2"0"60"-16,-5 0 62 0,-5 2 41 16,-1 0 39-16,0 4 31 0,0 3 15 0,0 1 14 15,-3 13 1-15,-3-1 7 0,4-6-6 16,-3 6-12-16,-1 0-24 0,3 3-24 16,-4-4-24-16,3-5-25 0,1 5-22 15,-1-6-23-15,0-2-14 0,1-1-34 0,-3-3-14 16,2 0-7-16,0-1-15 0,-2-2-12 15,1-5-9-15,-3 2-1 0,-4-1-14 16,3-1-9-16,-6-4-14 0,1 0-8 0,-2-4-20 16,-4-1-25-16,3-2-24 0,-3-2-23 15,-2-4-21-15,1-1-30 0,3-4-48 0,-2-2-54 16,7-4-63-16,1 0-81 0,5 0-76 16,-1-5-113-16,8 4-202 0,0-2 48 15,2 1 80-15,4 2-458 0,-1 1-551 16</inkml:trace>
  <inkml:trace contextRef="#ctx0" brushRef="#br0" timeOffset="168202.13">23278 15176 3243 0,'3'-8'189'0,"-1"4"16"0,-2 4 12 0,0 0 11 16,0 0 14-16,23 14 13 16,-17-5 7-16,-1 1-4 0,-1 5-12 0,2 0-23 15,0 5-27-15,-2-1-20 0,0 3-16 16,-3-3-16-16,-1 1 1 0,-1-3-27 0,-1-1-5 16,2-3-17-16,-4 0-12 0,2-2-4 15,0-2-6-15,1 0-6 0,-2-4-3 0,3-5-29 16,-8 5-19-16,8-5-8 0,0 0 3 15,0 0-15-15,0 0 4 0,4-31 2 0,4 12 1 16,5-10 5-16,9 2 6 0,-4 1 0 16,1 2 10-16,-4 9 3 0,1 0 21 15,-5 7 0-15,1 3 13 0,-5 4-5 0,4 1 1 16,-11 0-3-16,18 11-7 0,-9 0-4 16,0-1-1-16,2 5-11 0,-2 2 4 15,-4 1-26-15,6 1-41 0,-6-6-39 16,2 2-46-16,-3-4-45 0,4 1-51 0,0 0-56 15,-3-4-80-15,1 1-96 0,-4-2-117 16,3-2-187-16,-1-1 17 0,-4-4 76 0,0 0-521 16,0 0-640-16</inkml:trace>
  <inkml:trace contextRef="#ctx0" brushRef="#br0" timeOffset="168447.97">23859 14929 3168 0,'4'-18'164'16,"-3"2"72"-16,5 3 28 0,-1 4 12 0,6 0 16 16,-2 6 30-16,0 1 14 0,-9 2 2 15,27 12-14-15,-10 8-15 0,2 8-20 16,-5 5-35-16,-5 3-24 0,-3-1-25 0,-5 7-22 16,-2 1-25-16,-5 0-35 0,-3 6-38 15,-3 1-35-15,-3 0-44 0,-3-2-46 0,0-3-30 16,2-11-34-16,1 0-35 0,-2-1-48 15,4-4-64-15,-5-3-90 0,9-5-117 16,2-3-163-16,-2-5-166 0,4-1 80 16,-1 2-622-16,5-4-785 0</inkml:trace>
  <inkml:trace contextRef="#ctx0" brushRef="#br0" timeOffset="168854.81">23308 15075 3989 0,'-25'20'123'0,"0"6"13"0,-7 7 14 0,1 5 17 0,5 1 28 0,11-4 5 0,1 3-5 15,10-1-15-15,4-6-19 0,11 6-29 0,1-1-63 16,13 1-76-16,2-5-107 0,-3-7-144 16,1-3-160-16,2-6-213 0,-2 0-41 15,-4-4 69-15,-1-4-415 0,0 1-494 16</inkml:trace>
  <inkml:trace contextRef="#ctx0" brushRef="#br0" timeOffset="169239.34">24444 14619 2870 0,'14'-3'210'0,"2"3"50"16,1 0 2-16,4 6-19 0,11 10-15 15,6 8-18-15,3 12-8 0,-7 5-10 16,-5 10-8-16,-13 4-6 0,-5 4-12 0,-8 3-14 15,-11 4 1-15,-5 1-31 0,-16 16-10 16,-1-5-12-16,-12 3-14 0,-2-9-27 0,-5-2-39 16,-5-8-55-16,1 0-61 0,9-18-79 15,2 1-94-15,-2-7-96 0,3 0-144 0,0-6-184 16,5-5 68-16,7-8-478 0,3-1-572 16</inkml:trace>
  <inkml:trace contextRef="#ctx0" brushRef="#br0" timeOffset="170719.09">26166 14729 3101 0,'7'-10'431'0,"-1"1"-150"0,-1 0-52 0,-1 2-22 0,-1 2-26 0,-3 5-20 0,7-6-32 0,-7 6-24 0,0 0 22 0,0 0 17 15,11 17 0-15,-9-1-9 0,-4 9-4 16,-2 11 4-16,-1 2 4 0,-7 13-27 16,1-3-5-16,0 1 6 0,-3-2-20 15,4-7-9-15,-2-6-10 0,1 0-8 0,-2-3-4 16,1-2-9-16,5-7-6 0,0-4-23 15,-1-5-28-15,2 1-44 0,0-5-53 16,4 0-69-16,-3-2-102 0,-1-3-112 0,6-4-118 16,-5 3-177-16,5-3-19 0,0 0 79 15,0 0-448-15,0 0-540 0</inkml:trace>
  <inkml:trace contextRef="#ctx0" brushRef="#br0" timeOffset="170921.17">26407 15008 3272 0,'8'-12'189'0,"-2"5"8"16,-1 2-4-16,1 2-9 0,-6 3 3 16,0 0 28-16,0 0 15 0,8 23 5 0,-8-7-7 15,-7 8-26-15,4 11-19 0,-5 1-20 16,-1-2-19-16,1 4-15 0,-3-4-24 0,0 0-49 16,-1 0-54-16,2-1-63 0,1-1-77 15,-1-11-84-15,4-2-95 0,3-5-89 0,-3-2-110 16,1-3-142-16,3-6 28 0,2-3-447 15,0 0-548-15</inkml:trace>
  <inkml:trace contextRef="#ctx0" brushRef="#br0" timeOffset="171044.67">26567 14871 2797 0,'-8'-12'-150'0,"3"10"12"16,5 2 2-16,0 0-30 0,-15-3-50 0,15 3-106 15,0 0-246-15,0 0-69 0</inkml:trace>
  <inkml:trace contextRef="#ctx0" brushRef="#br0" timeOffset="171573.5">26760 15016 1894 0,'0'0'230'0,"0"9"21"0,0-9 34 15,-6 16 27-15,2-6 19 0,3 2 7 16,-4 0-2-16,1 0 1 0,0 0-14 0,3 4-23 16,-3-5-20-16,0 3-26 0,2-3-20 15,1 0-24-15,-1-2-22 0,0 0-23 0,0-1-7 16,2-8-21-16,-3 14-9 0,1-9-15 16,2-5-9-16,0 9-7 0,0-9-15 0,0 0-12 15,-3 7-22-15,3-7-21 0,0 0-15 16,0 0-9-16,0 0-11 0,0 0-15 15,3-26-8-15,2 19-5 0,-1 3-3 16,-1-4 3-16,-3 8-3 0,13-10 5 0,-5 4 9 16,2 3-4-16,-3-2 6 0,4 3 0 15,-11 2 2-15,22-3 8 0,-13 3-2 16,-9 0 0-16,19 0 3 0,-19 0 0 0,22 2 2 16,-13-1-2-16,-9-1 6 0,14 2-4 15,-14-2 6-15,16 4 1 0,-16-4-2 0,9 0 3 16,-9 0 2-16,0 0-8 0,0 0-4 15,22-6-16-15,-15 1-4 0,5-5-6 0,3-2 7 16,-1-2 1-16,2 2 3 0,7-3-2 16,-2 2 2-16,-6 5 4 0,3 3-3 15,-5 2 7-15,-4 3 0 0,-9 0 0 16,25 11 3-16,-16 2 0 0,3 2 1 0,-2 4 1 16,-3 1 0-16,0 1-11 0,-6 1-26 15,7 2-36-15,-5-1-45 0,3-1-54 16,0-1-73-16,0 1-65 0,0-6-74 0,-3-1-102 15,1-3-152-15,-2-2 31 0,1-1-428 16,-3-2-521-16</inkml:trace>
  <inkml:trace contextRef="#ctx0" brushRef="#br0" timeOffset="172162.61">25764 15839 2973 0,'0'-8'105'0,"0"8"30"0,-3-9 16 0,3 9 10 0,3-11 19 0,-3 11 10 0,3-10 4 0,5 3-3 15,-5 1-14-15,9 2-15 0,-2 1-15 0,3 2-12 16,-13 1-13-16,26 3-12 0,-10 2-10 15,1 4-15-15,-1-1-6 0,-4 5-6 16,3 0-9-16,-1 1-9 0,-7-2 0 0,1 0-3 16,-6 0-9-16,2-2-2 0,-4 1 2 15,0-1-9-15,0 0-1 0,0-1-4 16,-1-1-2-16,-2-1 1 0,3-7-4 16,-2 9-8-16,2-9-6 0,0 0-3 0,0 0-5 15,0 0-1-15,0 0-1 0,17-28-1 16,-6 14 0-16,9-6-2 0,3 3 0 0,-5 3 5 15,0 4-7-15,-1 1-2 0,-2 4 13 16,5 0-10-16,-5 3 1 0,0 2 1 16,4 2 2-16,0 3-2 0,1 2 0 0,0 3 1 15,-3 1-2-15,2 0 0 0,6 7-26 16,-8-5-28-16,4 8-34 0,-6-4-26 0,-2-1-30 16,3-3-22-16,-5 3-37 15,-2-3-36-15,2-4-54 0,-4 0-72 0,-3-1-118 16,-1-1-137-16,1 0 57 0,-4-7-320 15,4 8-369-15</inkml:trace>
  <inkml:trace contextRef="#ctx0" brushRef="#br0" timeOffset="172419.61">26474 15967 2862 0,'-6'-4'301'0,"6"4"34"0,-10-3 10 0,10 3 31 0,0 0 10 0,0 0-7 0,0 0-13 0,0 0-28 0,40-5-36 16,-13 5-32-16,3 0-41 0,15 0-74 15,-4 1-92-15,6 1-100 0,-6 2-85 16,1-3-97-16,-3 3-111 0,-3 1-119 0,-10-2-138 16,-4 1-153-16,-8-1 62 0,-3 1-528 15,-5-1-669-15</inkml:trace>
  <inkml:trace contextRef="#ctx0" brushRef="#br0" timeOffset="172713.31">26799 15818 3610 0,'-3'-9'180'16,"-1"4"22"-16,4 5 8 0,-4-7 6 0,4 7 4 15,0 0 5-15,0 0-4 0,0 0 7 16,0 0-6-16,0 0-18 0,36 7-17 0,-14 3-21 16,1 6-10-16,2 1-26 0,0 0-21 15,-1 2-19-15,-6 3-12 0,-2 0-22 16,-5-1-18-16,-3-2 0 0,-4-2-1 16,-2 0-4-16,-4 0-1 0,-7 1 1 15,0 0-1-15,-4-2 1 0,-8 4 0 0,-4-1-8 16,-4-2 1-16,3-3-8 0,-7-2-29 15,11-3-39-15,-1-6-48 0,5 2-55 0,2-1-75 16,2-4-93-16,5 0-104 0,9 0-136 16,-13-5-163-16,13 5 17 0,0-7 82 0,0 7-458 15,0 0-555-15</inkml:trace>
  <inkml:trace contextRef="#ctx0" brushRef="#br0" timeOffset="173330.34">27329 15904 3222 0,'1'-9'162'15,"-1"9"28"-15,3-9 19 0,-3 9 14 16,2-7 13-16,-2 7 7 0,0 0 3 15,4-9-9-15,-4 9-14 0,0 0-5 0,11-1-4 16,-11 1-2-16,16 0-13 0,-16 0-14 16,24 5-17-16,-9-2-10 0,2 1-11 15,-3-2-10-15,2 1-15 0,-2 0-11 16,3-1-12-16,-3 0-10 0,-1 2-9 0,-1-2-7 16,1-1-6-16,-2 1-7 0,1 0-8 15,-1 0-6-15,1 0-4 0,-1 2-8 0,-11-4-11 16,21 1-8-16,-12 1-8 0,-9-2-6 15,17 4 2-15,-17-4-3 0,16 0 4 0,-16 0 0 16,11 3 2-16,-11-3 6 0,0 0-8 16,0 0 2-16,17-2-1 0,-17 2-1 0,0 0-8 15,0 0 3-15,0 0 7 16,0 0-14-16,0 0 4 0,0 0-2 0,0 0 2 16,-64 7 1-16,26 0 5 0,-1 2 1 15,-4 2 2-15,-11 0 7 0,0 1 6 16,2 0 6-16,0 0 4 0,12-2 6 0,4-1-1 15,8-4 5-15,5 0 13 0,5-1 19 16,3-2 15-16,3-1-71 0,12-1-14 0,-16-5 0 16,10-2 0-16,2-1 0 0,3-3 0 15,2-1 0-15,3-2 0 0,2 1 0 0,3 0 0 16,1-2 0-16,3 2 0 0,0 0 0 16,3 2 0-16,-2 2 0 0,8-1 0 15,-3 3 0-15,-2 0-141 0,2 4-28 0,-2-1-35 16,-2 3-43-16,-2-1-56 0,-1 2-61 15,-12 0-90-15,15 2-105 0,-15-2-145 16,7 3-47-16,-7-3 73 0,5 6-552 0,-5-6-693 16</inkml:trace>
  <inkml:trace contextRef="#ctx0" brushRef="#br0" timeOffset="174142.31">27413 15799 3419 0,'0'0'-7'0,"0"0"16"0,-15 0 16 16,15 0 15-16,0 0 17 0,-12 8 20 0,12-8 3 0,-6 9 8 0,6-9 5 0,0 9 0 0,0-9 10 15,6 11-5-15,-1-4 3 0,6 0-2 16,-2-2-1-16,7 4 3 0,-2-1 4 15,8 3-5-15,-2-3 0 0,10 5-7 16,-3-2-11-16,-4 0-7 0,-1-1-6 16,-2-2-10-16,-3 2-6 0,0-1-2 0,1 1-5 15,-3-1-6-15,-4 0-4 0,0 0-6 16,3-3 1-16,-3 3-5 0,0-2 1 16,0-2-3-16,-2 0 0 0,-2 0-4 0,3-2 7 15,2 1 1-15,0-1 0 0,1-1-2 0,-1-2-4 16,2-2 0-1,1 0-7-15,1 1 0 0,-1-5-1 0,2 2-4 0,0-3-9 0,-3-2 0 16,-1 0-8-16,0 1 4 0,-2 0-2 16,-1-1-3-16,0-2 4 0,-5 1 0 15,1 2 3-15,-2-1 2 0,-3 0 3 0,-2-1 4 16,-3 0 2-16,-2 1-3 0,-4 0 0 16,-3-2 7-16,-6 2 3 0,0 0 1 15,-15 0-1-15,2 2 4 0,1 3 1 16,-7-1-2-16,0 3 1 0,-2 0-1 0,0 4-2 15,1 2-1-15,2-1-5 0,1 4 0 16,9-2 0-16,2 1-5 0,2-2-6 0,4 5-22 16,2-2-39-16,2 2-51 0,1-2-85 15,3 2-117-15,0 0-145 0,1 0-203 0,4-3-25 16,4 3 70-16,1-1-407 0,1 1-496 16</inkml:trace>
  <inkml:trace contextRef="#ctx0" brushRef="#br0" timeOffset="174793.16">28216 15257 3141 0,'0'0'156'0,"0"0"-7"0,2 13-3 0,-4-6 8 0,1 2 12 0,-1 3 13 0,0 0 9 0,0 0 3 16,-2 3-8-16,1-1-12 16,1 3-16-16,0 1-16 0,-3-3-14 0,3-1-14 15,2-2-10-15,0-1-6 0,-1 2-10 16,1-5-8-16,-2 1-3 0,2-2-5 0,-2-2-2 15,2-5-5-15,0 0-3 0,0 0-10 16,0 0-3-16,-7-26-5 0,5 5-3 0,2-4-3 16,2-18-4-16,3-10-5 15,1-5-6-15,4-3-7 0,-1 0-5 0,4 6-13 16,1 7-14-16,-1 12-15 0,1 1-22 0,-1 8-28 16,6 1-40-16,-1 4-50 0,4 3-87 15,4 3-91-15,-2 7-135 0,-2 2-203 0,-1 1 31 16,-2 6 77-16,0 4-378 15,-2 5-439-15</inkml:trace>
  <inkml:trace contextRef="#ctx0" brushRef="#br0" timeOffset="174980.25">28155 15209 2932 0,'-11'0'226'15,"11"0"15"-15,-14-4 7 0,14 4 0 16,0 0-3-16,-11-3-11 0,11 3-25 0,0 0-19 15,0 0-19-15,0 0-18 0,0 0-33 16,0 0-68-16,56 3-84 0,-33-3-102 0,6 0-122 16,12-3-126-16,3 0-182 15,2-3-81-15,-1 0 71 0,7-5-338 0,-2-4-394 16</inkml:trace>
  <inkml:trace contextRef="#ctx0" brushRef="#br0" timeOffset="175213.51">28828 14789 2802 0,'-13'-2'162'0,"-3"1"17"16,16 1 20-16,-30 12 35 0,7 8 30 0,1 6 13 15,-9 12 6-15,4 4-10 0,1 6-18 16,2-1-27-16,8-1-18 0,-4 0-22 0,8-1-19 16,1-8-33-16,6 1-46 0,1-3-53 15,4-5-53-15,0-4-54 0,4-2-56 16,-1-2-62-16,3-3-62 0,-1-4-55 15,-2-2-58-15,1-5-64 0,2-1-86 16,-1-4-98-16,-5-3 52 0,14-1-311 0,-3-6-354 16</inkml:trace>
  <inkml:trace contextRef="#ctx0" brushRef="#br0" timeOffset="175521.34">28773 15183 2396 0,'5'-12'63'0,"-2"3"49"0,-1 3 20 0,0 1 15 15,-2 5 13-15,0 0 28 0,0 0 25 16,0 0 17-16,0 0 2 0,0 0-5 15,0 0-5-15,13 20-25 0,-12-11-17 0,3 1-15 16,-2 2-17-16,-2-2-14 16,2 3-14-16,-2-5-7 0,2 2-10 0,-2-1-10 15,-2-1-11-15,2-8-6 0,0 16-4 16,-2-11-10-16,2-5-7 0,-4 8-15 0,4-8-21 16,0 0-20-16,0 0-13 0,0 0-10 15,0 0-4-15,8-30 1 0,2 16 3 0,1 2 2 16,-2 2-2-16,1 1 2 0,-1 2 5 15,-3 4 6-15,-6 3 8 0,14-2 11 16,-14 2 8-16,13 10 3 0,-8-1-2 0,1 3 1 16,0 2-8-16,0 2 1 15,-1 0-3-15,-1 1-35 0,4 2-43 0,0-2-51 16,-3-1-54-16,3-2-59 0,1-3-55 16,-1 0-69-16,2-2-107 0,-3-5-141 0,-2-4 3 15,-5 0-391-15,0 0-471 0</inkml:trace>
  <inkml:trace contextRef="#ctx0" brushRef="#br0" timeOffset="175746.09">29343 14708 2962 0,'3'-7'86'0,"1"6"25"0,-4 1 28 16,0 0 30-16,16 16 30 15,-13 2 26-15,3 4 9 0,-1 16-1 0,1 5-11 16,-6 17-20-16,-4 0-18 0,-3 3-20 15,-5 3-17-15,-3 0-37 0,-4 0-46 16,-8 14-46-16,7-18-58 0,-7-4-57 0,0-3-55 16,-2-5-39-16,1-3-37 15,-1-5-41-15,0-6-50 0,5-11-81 0,5-2-112 0,1-4-61 16,6-9 61-16,1-1-228 0,2-6-232 16</inkml:trace>
  <inkml:trace contextRef="#ctx0" brushRef="#br0" timeOffset="176043.31">29998 14542 2362 0,'-2'-12'187'0,"-2"3"17"0,0 7 7 0,4 2 8 16,0 0 17-16,-21 29 10 0,-2 9 9 15,1 12-7-15,-3 7-11 0,-11 16-18 0,1 8-5 16,-1 5-21-16,-2 0-19 0,0 4-15 16,-2 0-22-16,1-3-11 0,0-3-7 15,1-3-14-15,2-4-16 0,1-4-10 16,9-18-18-16,-3 0-22 0,2-1-27 16,2-5-24-16,0-4-35 0,5-2-42 0,4-14-59 15,4-5-69-15,1-6-82 0,4-4-81 16,1-1-79-16,6-7-131 0,0-3-52 0,0-3 70 15,0 0-338-15,0 0-392 0</inkml:trace>
  <inkml:trace contextRef="#ctx0" brushRef="#br0" timeOffset="176409.22">29809 15409 2654 0,'0'-7'100'0,"0"7"24"16,0 0 0-16,0 0 8 0,0 0 15 0,0 0 15 15,-9 28 14-15,2-16 6 0,6 0 0 16,-1 3 1-16,-2-1-18 0,4-2-10 16,-2 0-6-16,2 3-22 0,2-6-8 0,-2 1-8 15,4-2-16-15,-1 0-24 16,4-1-26-16,0-2-27 0,1-2-21 0,-8-3-21 15,23-2-18-15,-23 2-10 0,25-9 5 16,-11-3 1-16,-3-3 3 0,5 0 5 0,0-10 4 16,-9 4 3-16,3 0-7 0,-7 1 3 15,1 4-7-15,-4 2-12 0,-2 5 1 0,-3 3-15 16,-1 3-22-16,6 3-25 0,-21 2-32 16,6 3-44-16,-4 3-54 0,-3 2-72 15,4 1-66-15,2 1-41 0,1-4 0 0,8 3-336 16,-1-4-251-16</inkml:trace>
  <inkml:trace contextRef="#ctx0" brushRef="#br0" timeOffset="176641.68">29813 15504 2049 0,'9'5'19'16,"-1"2"42"-16,0 0 48 0,-5 0 36 16,5 1 29-16,-5 3 32 0,-1 1 22 15,3 3 14-15,-1 2 10 0,-2 2 11 16,-1 3 7-16,-2 2 7 0,-1 11 1 16,-5-1 0-16,3 4-6 0,-1-1-14 0,-2 4-21 15,-4 9-17-15,-2-2-17 0,2 0-24 16,-1 0-19-16,3-9-18 0,-2-3-11 0,-1-1-8 15,-1-5-21-15,-3 0-10 0,3-3-15 16,2-9-10-16,-1-1-5 0,5-7-21 0,-4 1-14 16,-1-3-11-16,-1-4-33 15,-1-1-29-15,-1-7-26 0,0-1-42 0,-2-5-41 0,-1-4-35 16,4 0-57-16,2-4-61 16,1-10-75-16,3 4-86 0,6-2-127 0,-1-10-120 15,6 0 71-15,5 0-478 0,3 2-592 16</inkml:trace>
  <inkml:trace contextRef="#ctx0" brushRef="#br0" timeOffset="177280.76">30302 15156 2986 0,'6'-12'64'0,"-4"4"58"16,0 2 44-16,-2 6 32 0,0 0 32 0,0 0 28 16,-19 24 20-16,3 0 5 0,0 2-3 15,0 1-11-15,-3 1-10 0,2 1-18 0,1 2-12 16,2-2-18-16,0 0-13 0,3-2-16 16,0-2-17-16,5-5-22 0,0-1-5 15,2-4-19-15,-2 1-20 0,4-3-17 0,2 1-33 16,-1-2-19-16,2-1-41 0,-1-1-25 15,0-3-14-15,2 3-6 0,2-3-5 0,-4-7-2 16,6 12 4-16,-3-8 2 16,-3-4 4-16,10 2 6 0,-10-2 4 0,0 0 6 15,29-13 3-15,-16 2 9 0,3-2 14 16,-2-2 10-16,6-6 15 0,-4 4 19 0,-2 5 20 16,-3-3 23-16,2 7 9 0,-6 0 5 15,-2-1 6-15,3 4 3 0,-3 2 3 0,-5 3-1 16,0 0-4-16,0 0-3 0,22 10-5 15,-21-2-8-15,5 3-10 0,-6 1-6 16,2 0-9-16,-2 2-6 0,0-1-7 0,0 3-8 16,0-4-8-16,-2 1-11 0,2-2-5 15,-2 1-8-15,2-3-10 0,0-1-16 0,0-8-22 16,-2 10-11-16,2-10-20 16,0 0-13-16,2 7-5 0,-2-7 2 0,0 0-4 15,0 0 2-15,25-28 3 0,-12 15 11 16,1-1 10-16,-1 2 2 0,-1 2 10 0,-1 3 13 15,-4 1 18-15,2 3 28 0,-9 3 26 16,0 0 24-16,0 0 12 0,20 14 4 16,-18-5-4-16,0 2-2 0,-2 2-8 0,0 1-8 15,1-1-22-15,-1 1-47 0,0-2-53 16,0 2-49-16,2-4-55 0,3 2-59 0,-3-2-61 16,1 1-70-16,-1-4-62 0,2-1-93 15,2-1-130-15,-3 0-42 0,-3-5 66 16,0 0-456-16,10 6-560 0</inkml:trace>
  <inkml:trace contextRef="#ctx0" brushRef="#br0" timeOffset="177578.54">30710 15159 3248 0,'12'-10'183'0,"1"6"26"0,-2 3 7 0,1 1-5 0,-12 0-4 0,27 10-6 0,-13 2-9 16,8 12-6-16,-9 9-12 0,-3 4-15 16,-7 7-13-16,-3 3-18 0,-6 11-12 15,-5 1-19-15,-4-1-23 0,-4-1-22 0,-4-3-27 16,-2 2-27-16,1-7-37 0,1-4-32 15,-4-2-54-15,0-4-66 0,6-8-75 0,0-4-78 16,2-3-121-16,2 0-170 0,2-8 27 16,4-3 63-16,0-4-317 0,8-2-345 0</inkml:trace>
  <inkml:trace contextRef="#ctx0" brushRef="#br0" timeOffset="178047.15">31619 15234 2876 0,'0'0'383'0,"-9"-5"19"0,9 5 7 0,0 0-10 0,18-11-30 0,-5 7-25 0,5-1-37 16,3 1-28-16,6-1-32 0,-2 0-42 0,12 0-88 16,-1 2-115-16,0-2-110 0,-5 3-123 15,-2 2-137-15,-8 0-157 0,-3 0-238 16,-2 2 66-16,-7 2 77 0,-9-4-410 0,6 9-503 15</inkml:trace>
  <inkml:trace contextRef="#ctx0" brushRef="#br0" timeOffset="178248.67">31418 15459 3260 0,'0'7'283'0,"0"-7"45"0,8 12 33 16,0-7 28-16,3 2 5 0,10 0-27 15,4-2-26-15,11 4-35 0,6-4-37 0,4-2-75 16,-2 1-87-16,5-2-107 0,-3-1-105 16,-3-1-95-16,-2 2-94 0,-9 0-87 15,-9-1-93-15,-4 1-126 0,-5 1-101 0,-7 0 65 16,-2 1-455-16,-5-4-562 0</inkml:trace>
  <inkml:trace contextRef="#ctx0" brushRef="#br0" timeOffset="179078.87">32577 15055 3365 0,'-14'6'200'0,"-4"3"14"0,-9 7 18 0,0 2 31 0,-7 10 47 0,1 2 36 0,8-4 13 0,6 0 0 0,2 3-5 15,8 2-22-15,6-4-29 0,6-2-28 16,5 7-27-16,3-4-25 0,4-3-26 16,4-3-25-16,-2-6-32 0,2-4-27 15,-2-1-32-15,7-7-25 0,-4-2-17 0,-1-4-29 16,6-1-10-16,4-9 0 0,-2-2 0 16,-2-8 0-16,-1-2 0 0,-5-5 0 0,-4-4 0 15,-3-1 0-15,-5-5 0 0,-7 2 0 16,-5 1 0-16,-11 4 0 0,-13-1-64 15,-1 14-91-15,-10 7-87 0,-10 9-119 0,-8 8-159 16,-3 5-237-16,-2 7-106 0,8 6 88 16,7 4-740-16,10 4-960 0</inkml:trace>
  <inkml:trace contextRef="#ctx0" brushRef="#br0" timeOffset="183876.86">1426 16090 1038 0,'4'-7'153'0,"-4"7"-26"0,6-5-24 0,-6 5-5 0,0 0-10 0,7-5-9 0,-7 5-4 0,0 0-2 0,0 0 3 0,0 0 1 0,0 0 3 0,2-5 2 15,-2 5 3-15,0 0 0 0,0 0 6 16,0 0 3-16,0 0 7 0,0 0 0 0,0 0 4 15,0 0 3-15,0 0 3 0,0 0 2 16,0 0 6-16,0 0 3 0,0 0 1 16,0 0-12-16,0 0-9 0,-39 4-5 0,17 2-11 15,-10 4-3-15,0-1-8 0,-3 3-5 16,3 1-9-16,0-2-5 0,3 1-7 16,8-3-9-16,6-2-3 0,-1-2-8 15,7 1 1-15,1-2-10 0,0 1 4 16,-1 2-5-16,6 0-3 0,-1 2-1 0,2-1 1 15,2 0 3-15,2 5-1 0,3-2 2 16,1 5 0-16,1 1 0 0,5 0 3 0,-1 0 1 16,9 8-3-16,-2-2 0 0,5-2-1 15,2 0-3-15,-2-3 0 0,-4-4 1 16,-2-2-3-16,-2 0-6 0,-3-5 3 0,-1 2 0 16,-1-3 9-16,-2-1 16 0,-3 1 15 15,1-1 10-15,-1 0 5 0,-5-5 3 16,8 7 9-16,-8-7-4 0,0 0-3 15,0 0-8-15,0 0-5 0,-15 10-8 16,3-10-6-16,-1 0-7 0,-6 2-14 0,0-1-31 16,-2 1-42-16,-4 0-59 0,-4-2-69 15,5 1-66-15,-2 1-73 0,3-2-103 16,-1-2-200-16,6 1-42 0,2-4 80 0,7-1-264 16,-1 0-331-16</inkml:trace>
  <inkml:trace contextRef="#ctx0" brushRef="#br0" timeOffset="184182.81">1497 15776 2708 0,'0'-10'212'0,"2"3"-4"0,0 2-19 0,-2 5-19 0,3-9-21 0,-3 9-19 0,0 0-9 0,0 0-6 0,36 20-5 16,-9 2-7-16,7 10-11 0,1 10-5 15,-3 5-2-15,-2 5-13 0,-5 3-6 16,-5 3-8-16,-5 2-2 0,-6 0-3 16,-6-2-3-16,-3 0-4 0,-11 0 3 0,-2-6 4 15,-13 2-4-15,-3-7-5 0,-5 0-4 16,-2-6-3-16,-1-2-4 0,3-5-12 16,-2-2-53-16,7-10-78 0,2-3-72 15,9-7-89-15,2-5-150 0,7-4-266 0,1-1 46 16,8-2 91-16,0 0-237 0,0 0-274 15</inkml:trace>
  <inkml:trace contextRef="#ctx0" brushRef="#br0" timeOffset="184893.19">2489 16106 2090 0,'4'-11'51'0,"1"3"10"0,-3 1-7 0,-2 7-7 0,4-8-6 0,-4 8-4 0,0 0 5 0,0 0 21 0,0 0 15 0,2 27 18 0,-8-4 13 0,-3 10 6 0,0 5 31 16,-7 10-14-16,1-2 10 0,-2 1 6 15,2-3 24-15,3-8-6 0,-1-3-8 16,5-4-8-16,0-5-1 0,3-5-3 0,1-5 1 16,0-2-12-16,4-2-3 15,-1-2-6-15,2 1-12 0,1-2-11 0,4 0-7 0,5 1-10 16,5-1-4-16,3 2-11 15,1-2-9-15,5-1-4 0,-2 0-6 0,-1-1-4 16,3 1-6-16,-7-3-9 0,0 0-10 16,-2 0-17-16,-3 0-12 0,-1-1-15 15,-3 0-10-15,-9-2-16 0,16 5-20 0,-9-3-31 16,-7-2-44-16,0 0-32 0,15 4-43 16,-15-4-49-16,0 0-66 0,10 0-135 15,-10 0-193-15,0 0 51 0,0 0-300 0,0 0-390 16</inkml:trace>
  <inkml:trace contextRef="#ctx0" brushRef="#br0" timeOffset="185195.9">2830 16377 2422 0,'-2'-12'7'0,"2"12"14"0,0-8-2 16,0 8-1-16,0 0 1 0,0 0 8 15,0 0 29-15,0 0 17 0,0 0 4 16,0 0-5-16,6 37 3 0,-6-20-4 16,0 3-4-16,0-1-7 0,-2 4-3 0,-2 1 2 15,2-2-3-15,-3-1-9 0,0-1-5 16,1-3-4-16,-1-1-7 0,1-1-39 0,1-5-55 15,-1 2-73-15,0-2-98 0,2-6-186 16,2-4-115-16,0 0 52 0,0 0-39 16,0 0-27-16</inkml:trace>
  <inkml:trace contextRef="#ctx0" brushRef="#br0" timeOffset="185346.94">2912 16168 1661 0,'-6'-9'140'0,"2"2"6"0,0 0-7 15,4 7-10-15,-5-8-11 0,5 8-13 0,-4-7-10 16,4 7-20-16,0 0-38 16,0 0-58-16,-5-5-64 0,5 5-77 0,0 0-141 15,0 0-179-15,-18 20-60 0,9-8-44 16</inkml:trace>
  <inkml:trace contextRef="#ctx0" brushRef="#br0" timeOffset="185640.57">2997 16013 1748 0,'2'-9'166'0,"0"-1"-16"0,1 3-17 16,-3 7-19-16,3-5-13 0,-3 5-7 15,0 0-5-15,0 0 0 0,6 27-2 16,-4-9-4-16,2 7 4 0,-3 13-4 0,1 2-4 15,0 2-4-15,0 1-3 0,-2 0 3 16,-2 0-9-16,0 0-5 0,0-4-8 16,2 0-5-16,-1-4-3 0,-1-8-6 15,0-4 1-15,2-5-8 0,-2 2-25 16,0-7-44-16,2-1-59 0,-2 0-56 0,2-1-73 0,0-3-95 16,0-8-195-16,4 7-5 15,-4-7-110-15,0 0-127 0</inkml:trace>
  <inkml:trace contextRef="#ctx0" brushRef="#br0" timeOffset="185894.3">3262 15950 1852 0,'2'-11'131'0,"-2"3"15"0,0 1-4 0,0 7-12 16,2-11-15-16,-2 11-12 0,0 0-9 15,0 0 3-15,0 0 4 0,11 28 38 16,-6-4-3-16,-1 15-5 0,-3 4-14 0,1 12-10 15,-2 5-1-15,-2-2-3 0,2 1-17 16,-3-2-7-16,1-13-5 0,-1 0-4 16,-3 0-13-16,6-5-1 0,-5-1-9 15,5-9-6-15,-2-5 4 0,0 0-32 0,0-6-38 16,2-2-51-16,-1 1-48 0,2-5-47 16,-1-3-54-16,0-2-57 0,0-7-115 15,0 0-113-15,-3 6-15 0,3-6-150 0,0 0-169 16</inkml:trace>
  <inkml:trace contextRef="#ctx0" brushRef="#br0" timeOffset="186128.24">3009 16511 1852 0,'-15'-2'79'0,"2"0"37"0,13 2 21 16,-16-2 21-16,16 2 30 0,0 0 21 0,-13-1 4 15,13 1-6-15,0 0-17 0,0 0-16 16,0 0-21-16,0 0-14 0,0 0-12 0,0 0-12 15,49 0-24-15,-26 0-42 0,0 0-58 16,4 0-46-16,2 1-45 0,-1 1-53 16,-1 0-56-16,-5-2-87 0,1 0-122 0,0-2-136 15,1 2 47-15,-4 0-138 0,1-2-142 16</inkml:trace>
  <inkml:trace contextRef="#ctx0" brushRef="#br0" timeOffset="186385.61">3562 15899 2140 0,'-4'-11'191'0,"-1"4"2"16,4 0-19-16,1 7-20 0,-6-8-14 0,6 8-18 16,0 0-13-16,0 0-12 0,0 0-6 15,0 0-7-15,7 46 1 0,-2-10-7 0,-1 5-3 16,3 10-6-16,0 3-8 0,-8-7-4 15,4 7-7-15,-1-8 1 16,0-1-8-16,0-2 2 0,-2-4-8 0,2 0 2 16,-4-8-5-16,2-5-12 0,-2-2-1 15,2-3-17-15,-2-5-57 0,2 0-63 0,2-1-74 16,-2-2-94-16,2-5-168 0,0 1-132 16,1-4 67-16,-3-5-187 0,0 0-198 0</inkml:trace>
  <inkml:trace contextRef="#ctx0" brushRef="#br0" timeOffset="186783.34">3840 16373 2211 0,'0'0'144'16,"0"0"8"-16,0 0-17 0,0 0-3 0,0 0-20 15,0 0-3-15,0 0-3 0,0 0-9 16,0 0-16-16,0 0-1 0,0 0-4 0,0 0-16 15,28 2-6-15,-16-5-9 0,-5-1 1 16,5 1-15-16,-3-3-12 0,0 1-9 16,-1-2-18-16,2 1 3 0,-5-3 1 15,1 2 2-15,-2 0-6 0,-1-2 1 16,-3 9 2-16,-1-13-1 0,1 13 10 0,-10-9 14 16,1 8 2-16,9 1-4 0,-29 1 16 15,12 6 7-15,-2 0 32 0,2 3-2 0,-1 2 20 16,0 9 11-16,4-2 15 0,3-2 1 15,4 2 11-15,-1 0 6 0,5-3 5 16,3 2-3-16,0-2-5 0,0 2-7 0,5 0-4 16,2 0-11-16,-1-2-10 0,1-2-12 15,5 3-7-15,-1-6-7 0,0 0-7 0,1-1-27 16,1-1-50-16,-1-1-66 0,1-3-84 16,0 1-65-16,-1-3-60 0,1-1-64 15,-1-2-108-15,-1 0-166 0,-11 0-1 0,20 0 69 16,-20 0-263-16,15 0-307 15</inkml:trace>
  <inkml:trace contextRef="#ctx0" brushRef="#br0" timeOffset="187977.47">4601 16406 2090 0,'0'0'-82'0,"0"0"43"0,-7-7 29 0,7 7 35 0,0 0 23 0,0 0 19 0,0 0 19 0,-4-7 9 15,4 7 6-15,0 0-6 0,0 0 10 0,0 0 20 16,-9 19 23-16,5-4 6 0,-3 8 11 16,-4 7-5-16,4 2-6 0,0 0-7 0,-2 0-1 15,4-5-10-15,1-2-7 0,4-1-5 16,4-2-11-16,-1 0-5 0,5-2-11 0,2-4-6 15,3-3-8-15,6-3-10 16,-2-3-5-16,4-4-7 0,1-3-8 0,2-2-6 16,9-6-5-16,-3-2-4 0,-4-4-5 15,1-1-9-15,-6-3-6 0,0-2-5 16,-9-1-10-16,-3-8-7 0,-3 1-11 0,-4 4-8 16,-4-11-5-16,-4 0-2 15,-3 4-4-15,-4 6-8 0,-7 4-10 0,5 9-9 0,-8 3-18 16,0 8-16-16,-4 1-20 0,-9 6-25 15,-3 5-26-15,5 3-31 0,3 4-32 16,1-1-52-16,5-1-72 0,7-2-102 16,7-3-86-16,5 1 49 0,5-1-87 15,2-2-80-15</inkml:trace>
  <inkml:trace contextRef="#ctx0" brushRef="#br0" timeOffset="188558.11">4898 16582 1927 0,'0'-5'222'0,"0"5"-22"16,2-8-16-16,-2 8-23 16,0 0-13-16,0 0 11 0,0 0 9 0,23 13-4 15,-15-1-3-15,1 0-15 0,-1 2-10 16,-4 0-6-16,2 1-7 0,-3 1-2 0,-1-2-5 15,-2-3 4-15,2 1-6 0,-2-1 3 16,0-1-4-16,-2 0-2 0,2-1-3 0,0-9 2 16,0 12 8-16,0-5 3 0,0-7-9 15,0 0-8-15,0 0-10 0,0 0-12 16,0 0-8-16,0 0-10 0,-7-26-5 0,7 13-8 16,3-3-10-16,1 0-3 0,0 3-6 15,1-1-3-15,0 2 0 0,2 1-7 0,-3 1-2 16,3 2-3-16,-1 3-3 0,2 0-1 15,-8 5-3-15,15-2-3 0,-15 2 2 16,20 2-1-16,-11 3 0 0,0 0-1 16,3 0-2-16,-3 0 1 0,0 0 1 0,-2 1-1 15,0-2-4-15,-1 0 4 0,-6-4-2 16,9 8 4-16,-9-8-4 0,8 4 4 16,-8-4 0-16,8 5-1 0,-8-5 1 0,0 0-3 15,0 0-1-15,0 0-9 0,11-14-13 16,-6 4-2-16,-1-4-6 0,4-3-8 0,0 0-5 15,-1 3-3-15,3 1 5 0,-2 0 4 16,-1 5-3-16,2 1 5 0,0 4 3 16,0 1 0-16,-9 2 5 0,0 0 0 0,23 7 5 15,-14 1 2-15,1 1-2 16,-3 3 6-16,1 2-2 0,1 1 0 0,-1 2-15 16,2 1-20-16,-6-5-14 0,1 3-30 15,-1-2-34-15,0-3-40 0,-1 0-45 0,-1-1-56 16,2-2-70-16,-4 1-94 0,3-4-165 15,-1 0-19-15,-2-5 68 0,0 0-226 16,0 0-264-16</inkml:trace>
  <inkml:trace contextRef="#ctx0" brushRef="#br0" timeOffset="188957.33">5541 16574 2162 0,'0'0'135'0,"0"0"17"0,0 0-7 0,0 0 0 0,0 0-1 0,-6 22 7 0,6-22 2 0,0 0 0 0,4 12-19 0,-4-12-13 0,7 7-14 16,-3-4-8-16,-4-3-10 0,15 5-10 0,-3-3-15 16,-12-2-6-16,19 0-16 0,-19 0-15 15,20-2-12-15,-8-1-3 0,-2 1 0 16,-10 2-2-16,15-5-1 0,-9 2 8 0,-6 3-5 15,7-9 10-15,-5 4 4 16,-2 5 8-16,-2-14 4 0,-2 7-4 0,4 7 2 16,-9-6 0-16,9 6-4 0,-19 0 6 15,19 0 7-15,-29 8 9 0,8 2 12 0,4 1 12 16,0 1 8-16,2 3-3 0,1 1-1 16,3-1-3-16,2 2-7 0,2-2-3 0,2 1-3 15,3-1-9-15,0-1 2 0,2 0-7 16,4-2-5-16,1-1-10 0,2 4-26 15,0-7-42-15,4 1-62 0,-1-2-70 0,3-4-93 16,0 1-92-16,1-3-135 16,1-2-178-16,4-3 36 0,-1 1-370 0,4-2-472 15</inkml:trace>
  <inkml:trace contextRef="#ctx0" brushRef="#br0" timeOffset="189481.31">5849 16644 2699 0,'0'0'77'0,"-14"-3"33"0,14 3 17 0,0 0 15 16,0 0 8-16,0 0 9 0,-20 8-8 15,16-3-6-15,1 4-19 0,-2 1-7 16,1-2-12-16,2 1-11 0,0 2-11 16,2-3-6-16,0 1-8 0,0-1-10 15,2 1-1-15,0-2-10 0,2 0-5 0,1-1-7 16,-5-6-16-16,9 7-18 0,-9-7-16 15,11 4-28-15,-11-4-7 0,0 0-14 0,0 0-2 16,25-9 2-16,-22 4 8 0,-1-2 9 16,2-3 7-16,-2-1 4 0,0-2 7 15,-2-1 4-15,0 4 4 0,0 0 1 0,-2 1 3 16,2 9-5-16,-6-11 8 16,6 11 5-16,-7-1 5 0,7 1 15 0,0 0 8 15,0 0 16-15,-19 16-3 0,15-7 1 16,4 4 9-16,0 2 1 0,0 4 13 0,0 7 13 15,0 3 14-15,0 8 12 0,0 8 27 16,-2 3 21-16,2 9-8 0,0 1-7 0,0 2 0 16,0-1-4-16,-4-4-9 0,2-9-7 15,1-2-1-15,-3-5-14 0,0 0-6 16,2-4 2-16,-1-9-5 0,-2-5 4 0,1-4-6 16,2-3-6-16,-3-3 12 0,1 0-12 15,-3-4-10-15,0 0-5 0,-2-6-13 0,9-1-17 16,-25-3-32-16,10-4-34 0,-4-4-35 15,-4-9-40-15,1 1-52 0,1-3-55 16,-1 0-62-16,11 4-82 0,2 1-85 16,-1 3-128-16,2 1-144 0,3-1 57 0,-3 2-443 15,3 2-570-15</inkml:trace>
  <inkml:trace contextRef="#ctx0" brushRef="#br0" timeOffset="190125">6055 16643 3272 0,'0'0'60'0,"0"0"14"0,0-11-9 0,0 11 14 0,0 0 5 0,0 0 17 0,11-2 14 0,-11 2 6 16,18 13-5-16,-11-4-9 0,2 4-10 15,-3 1-8-15,2 2-12 0,-4 0 5 16,0-1 0-16,-3 1 6 0,-1-1 8 0,-1 2 2 16,-3-1 3-16,-4 1-2 0,-2 0 0 15,-3-3-6-15,1-4-5 0,-1 0-10 0,0-1-8 16,-2-6-4-16,1-1-9 15,1-4-19-15,0-3-18 0,-1-4-32 0,7-4-31 16,1-6-20-16,3-5-11 0,5-2-2 16,3-11 13-16,6 2 6 0,1 6 9 0,-3 7 0 15,1 5 10-15,0 6 18 0,-1 6 23 16,-2 5 25-16,-7 0 29 0,20 12 25 16,-9 2 16-16,0 3 17 0,1 9 13 0,-3-2-2 15,0 5 1-15,5 0-12 0,-1-1-1 16,3-3-15-16,1-2 0 0,-4-5-14 0,2-4-5 15,-1-4-13-15,-1-1-5 0,1-4-7 16,-1-4-28-16,3-1-17 0,-16 0-30 0,25-9-26 16,-7-1-32-16,0-4-36 0,-6-3-47 15,5-6-59-15,2-2-58 0,-3-5-54 16,-3 1-76-16,0-3-113 0,1-2-177 16,-5 2 51-16,-2 10-450 0,-2 5-566 15</inkml:trace>
  <inkml:trace contextRef="#ctx0" brushRef="#br0" timeOffset="190611.86">6694 16181 3259 0,'-3'16'54'0,"-5"4"8"0,-1 18 13 0,-9 9 30 0,2 10 24 0,-4 2 39 0,3 2 26 0,4 0 21 16,0-3-1-16,3-5-2 0,8-9-29 0,0-1-18 15,6-1-16-15,6-5-15 0,1-3-16 16,6-2-58-16,-2-3-71 0,3-7-90 0,-1-5-86 16,2 2-117-16,-1-7-145 15,-2-6-211-15,-1-2 7 0,3-1 87 0,-2-1-307 0,-2-2-355 16</inkml:trace>
  <inkml:trace contextRef="#ctx0" brushRef="#br0" timeOffset="191496.94">7083 16536 2355 0,'0'0'-30'0,"4"-5"27"0,-4 5 14 0,0 0 14 0,0 0 16 0,0 0 22 0,0 0 18 0,0 0 12 0,0 0 13 0,0 0 2 16,-17 32 10-16,11-18 11 0,0 2-1 16,3-1 10-16,-1 2 2 0,0-1 2 15,2 0-7-15,2-1-9 0,2-4-13 0,-2 1-9 16,4-1-14-16,1-1-4 0,1-2-9 16,4-2-5-16,-1-1-9 0,4-3-6 15,1-1-10-15,-1-1-9 0,-13 0-4 0,27-1-8 16,-13-3-1-16,-3 2-5 0,0 1 0 15,-11 1 2-15,19-2-8 0,-19 2 3 0,13-2-2 16,-13 2-4-16,0 0-3 0,20 7 10 16,-13-2 4-16,0 2 4 0,0-2 2 15,0 4 6-15,-1-2 1 0,1 1 4 16,-1-1 1-16,4 0 0 0,-3 0 0 0,3-2-2 16,0 0-2-16,1 1-5 0,0-5-2 15,1 1-4-15,-12-2-2 0,18 0 0 0,-18 0-5 16,20-5 0-16,-11 0 2 0,1-1-5 15,-1-1 3-15,-1-1-7 0,-1-2 1 0,2-4-2 16,-4-5-9-16,3-3-5 16,-5-1-16-16,7-11-24 0,-4 0-28 15,-1-2-48-15,-3 10-47 0,2 6-56 0,-4 4-67 0,-2 4-101 16,-2 4-169-16,-3 3-68 16,2 1 59-16,5 4-257 0,-16-1-311 0</inkml:trace>
  <inkml:trace contextRef="#ctx0" brushRef="#br0" timeOffset="191768.01">7562 16263 2336 0,'4'-11'162'15,"-3"3"25"-15,3 2 33 0,3 1 6 0,-7 5-4 0,16 0-10 0,-16 0-10 0,33 15-11 0,-13 7-19 0,-1 6-7 0,4 10-19 0,-6 7-15 0,1 7-13 16,-7-1-12-16,-6 5-10 0,-3 0-12 0,-4-1-6 16,-2 3-15-16,-7-3-24 0,-3-3-37 15,2-5-31-15,-6-2-49 0,3-12-50 0,-4 6-60 16,2-8-66-16,-2-5-102 16,8-5-163-16,1-6-107 0,0-3 67 0,7-2-265 15,-3-3-309-15</inkml:trace>
  <inkml:trace contextRef="#ctx0" brushRef="#br0" timeOffset="192431.76">8308 16713 2351 0,'-23'3'176'0,"23"-3"61"0,0 0 25 0,0 0 21 0,-19 0 13 0,19 0 9 0,0 0 1 0,0 0-21 0,0 0-24 16,0 0-27-16,0 0-21 0,0 0-23 16,42-9-20-16,-17 6-62 0,1 0-61 0,13-3-79 15,-9 3-96-15,-6-2-105 0,3 1-115 16,-7 2-140-16,-3 1-199 0,0 0 43 15,-3 1 73-15,-14 0-311 0,11 2-365 0</inkml:trace>
  <inkml:trace contextRef="#ctx0" brushRef="#br0" timeOffset="192599.42">8301 16827 2475 0,'0'0'231'0,"-12"2"59"0,12-2 25 16,0 0 1-16,-11 2-1 0,11-2-10 0,0 0-27 15,0 0-28-15,0 0-25 0,0 0-26 16,0 0-42-16,0 0-78 0,0 0-96 0,47-2-114 16,-28 0-129-16,3-1-145 0,2-1-248 15,0 0-6-15,1-1 73 0,0-2-341 0,-6 0-406 16</inkml:trace>
  <inkml:trace contextRef="#ctx0" brushRef="#br0" timeOffset="192831.89">8741 16351 2886 0,'7'-4'166'0,"-7"4"-9"15,0 0-11-15,19 9-8 0,-8 3-4 16,7 10 1-16,1 6-2 0,-2 4-10 0,3 11-17 16,-6-5-10-16,-3 8-9 0,0-5-4 15,-10 0-16-15,-1 1-11 0,-6-1-13 16,0-2-19-16,-7-3-30 0,-10 3-33 15,4-9-54-15,-1-1-53 0,-4-4-56 16,1-6-64-16,-2 1-93 0,5-7-154 0,4-4-51 16,5-2 56-16,2-4-133 0,5-1-138 15</inkml:trace>
  <inkml:trace contextRef="#ctx0" brushRef="#br0" timeOffset="193684.21">10165 16394 1969 0,'0'0'151'0,"0"0"29"0,0 0 7 0,-30 12 14 0,7 5 24 0,0 5 19 0,-7 11 17 0,-1 0 11 0,5-1 13 0,4-5 5 0,1 2 4 0,6-5-8 16,1 2-9-16,7-7-19 0,3 0-26 16,4-4-20-16,4 1-22 0,3-3-19 0,7 1-14 15,3-4-18-15,2 1-18 0,4-4-40 16,2-4-38-16,1-1-54 0,3-2-40 0,8-5-42 15,-3 0-26-15,0-6-14 0,-3-1 1 16,-4-3 4-16,-9 1 3 0,1-8 15 0,-6 3 11 16,-4 0 16-16,-6-7 5 0,-1-2 12 15,-4-9 1-15,-6-4 9 0,-1 3 4 16,-4 1 0-16,-3 4-1 0,1 1-1 0,-4 7 1 16,1 6-9-16,-4 6-5 0,1 6 2 15,4 5-10-15,-8 6-23 0,-7 8-33 16,0 5-51-16,-1 2-44 0,7 1-46 15,-1-1-57-15,7 2-98 0,9-4-134 0,6-3 43 16,3-2-196-16,4-4-208 0</inkml:trace>
  <inkml:trace contextRef="#ctx0" brushRef="#br0" timeOffset="194226.01">10997 16213 2090 0,'2'-5'96'0,"-2"5"28"0,0 0 14 0,0 0 21 0,0 0 21 0,0 0 28 0,-14 14 13 0,-2 0 11 16,-4 6 8-16,-5 8-4 0,-6 1-4 16,1 3-1-16,-3 0 5 0,10-10 4 0,0-2 2 15,8-5-11-15,3-2-12 0,3-3-9 16,4-1-9-16,1-2-18 0,2-1-7 16,2-6-26-16,11 12-14 0,0-6-11 15,5-1-18-15,2-2-32 0,2-1-44 0,-1 0-44 16,1 0-46-16,-2-1-46 0,1 4-46 15,-2-2-53-15,-3-1-51 0,3 3-52 0,-4 1-33 16,-2-1-32-16,-1 0-49 0,-5 0-66 16,0-1-94-16,-3 4-36 0,-2-3-416 0,-2 4-507 15</inkml:trace>
  <inkml:trace contextRef="#ctx0" brushRef="#br0" timeOffset="194418.4">10683 16783 3318 0,'0'0'328'16,"0"0"24"-16,-15 2 12 0,15-2 4 15,0 0-18-15,0 0-23 0,0 0-32 16,0 0-26-16,0 0-25 0,0 0-30 0,0 0-66 16,37 3-88-16,-13-1-113 0,2 1-91 15,-1-1-93-15,0 1-83 0,-2 1-62 0,-6-1-75 16,1 3-86-16,-5-3-103 0,-1 0 4 15,-5 2-451-15,2-3-563 0</inkml:trace>
  <inkml:trace contextRef="#ctx0" brushRef="#br0" timeOffset="194996.89">11835 16363 3077 0,'0'0'17'0,"-5"-14"11"0,5 14 4 0,-8-9 12 0,1 5 13 0,7 4 17 0,-19 0 21 0,4 0 20 0,-5 8 15 0,-10 5 11 16,0 7 7-16,-6 5 13 0,-1 7 14 16,5 2 16-16,5-2 15 0,6-5 15 0,5 1-8 15,3-1 0-15,8-3-5 0,3-3-17 16,4-2-7-16,3 0-9 0,6 4-20 15,7 0-17-15,3-3-14 0,1-2-10 0,5-5-39 16,-4-2-70-16,2-4-65 16,-2-2-62-16,0-2-67 0,0-3-53 0,-4 2-59 15,0-2-52-15,-2-2-80 0,-2-1-110 16,2-1-141-16,-5 1 52 0,-4-1-439 0,-3 3-542 16</inkml:trace>
  <inkml:trace contextRef="#ctx0" brushRef="#br0" timeOffset="195448.87">12219 16462 2969 0,'0'0'47'0,"-27"11"32"16,16-5 17-16,-5 6 33 0,-7 9 18 15,3 1 16-15,0 0 23 0,1 1-5 16,8-3-4-16,4-2-11 0,-2-1-18 15,7-2-6-15,4-1-23 0,5 2-8 0,6-1-14 16,0-3-30-16,4-3-31 0,2-1-37 16,-4-3-19-16,5-2-18 0,-6-1 8 0,0-2 4 15,-14 0 4-15,27-5-10 0,-16 0 31 16,-2-2-5-16,3-3 14 0,-6-2 1 16,-1-5-1-16,-3-1-5 0,-2-1-3 0,-2-3 1 15,2-2-5-15,-3 2-19 0,-5-1-8 16,2 8-36-16,-3 3-15 0,-2 3-24 0,-7 7-37 15,3 2-52-15,-4 1-67 0,-6 6-96 16,6-1-158-16,-9 7-54 0,8-2 62 16,8-2-189-16,3 0-190 0</inkml:trace>
  <inkml:trace contextRef="#ctx0" brushRef="#br0" timeOffset="195745.33">12271 16659 2203 0,'5'6'202'0,"-5"-6"20"0,6 10 28 16,-5-4 12-16,3 7-1 0,-2 2-7 16,4 4-15-16,-3 7-20 0,1-2-21 0,2 12-20 15,-4 0-18-15,0 1-16 0,2-1-10 16,-6-5-20-16,2-1-12 0,-2 4-7 16,0-5-9-16,-1-6-1 0,-2 2 1 15,-1-4 5-15,3-1 5 0,-5-4-2 16,3-1-2-16,-4-1-3 0,0-3-4 0,0-1-13 15,-3 0-4-15,-1-5-21 0,-5-3-28 16,-2-2-36-16,-3-6-34 0,-7-5-36 0,1 0-40 16,2-3-53-16,5-3-41 0,6 2-46 15,3 3-43-15,3-2-51 0,1-3-61 0,3 3-85 16,3 0-102-16,-3 1 34 0,3 1-280 16,1 3-339-16</inkml:trace>
  <inkml:trace contextRef="#ctx0" brushRef="#br0" timeOffset="196229.49">12567 16363 2364 0,'-15'18'78'0,"7"-4"38"0,-1 2 17 0,-1 3 14 0,-7 8 15 0,4 6 9 0,-3-1 8 0,5-2 8 0,4-5-7 16,0-1-8-16,5-3-15 0,2-2-15 15,0-3-14-15,2 2-12 0,0-1-12 0,3-2-20 16,-1-3-36-16,-3-1-47 0,3-3-50 16,3 1-69-16,-1-2-73 0,4 0-88 15,-2 0-134-15,1-5-180 0,1 2 30 0,-1 2-275 16,2-3-323-16</inkml:trace>
  <inkml:trace contextRef="#ctx0" brushRef="#br0" timeOffset="196635.98">12660 16574 2480 0,'0'0'145'16,"0"0"24"-16,-9-4 6 0,9 4-4 0,0 0-8 16,0 0-5-16,0 0-9 0,0 0-10 15,13 20-13-15,-13-20-13 0,12 8-9 0,-6-1-11 16,-3 1-11-16,5 1-5 0,-3-1-19 15,-1 2 4-15,1-3-3 0,-4 0-6 16,-1-7-6-16,4 11-6 0,-4-11-6 0,4 7 4 16,-4-7 1-16,0 0 0 15,0 0-1-15,0 0-2 0,0 0-3 0,0 0 2 16,0 0 7-16,5-25-3 0,1 12-4 16,-1-1-5-16,6 0 0 0,-6 2-2 0,2 2-6 15,4 0-2-15,-6 3-1 0,3 3-1 16,-8 4-3-16,0 0-1 0,0 0 1 0,21 12 4 15,-16-1-2-15,-1 1 0 0,2 3-2 16,-5 1 0-16,1 1-9 0,2-2 6 16,0 3-17-16,-1-2-25 0,-2 0-29 0,1-3-38 15,-2 0-40-15,2-1-66 0,0-2-54 16,0-1-96-16,0-3-138 0,-1 1-131 0,-1-7 53 16,0 0-316-16,0 10-368 15</inkml:trace>
  <inkml:trace contextRef="#ctx0" brushRef="#br0" timeOffset="196866.16">12983 16323 2755 0,'3'-8'217'0,"1"4"18"0,-4 4 10 16,0 0 3-16,0 0 3 0,27 14-6 0,-16 4-2 15,0 11-9-15,-1 3-18 0,-2 6-21 16,-5 1-22-16,-1 4-15 0,-4 3-14 15,2-1-18-15,-5-1-24 0,-3 8-35 16,2-9-35-16,-1-4-47 0,-3-7-45 16,1 6-51-16,-1-5-68 0,3-9-63 0,1-4-76 15,-1-2-100-15,2-4-174 0,1-4-54 16,2 0 59-16,1-3-338 0,-1-2-404 0</inkml:trace>
  <inkml:trace contextRef="#ctx0" brushRef="#br0" timeOffset="198063.95">13918 16394 2388 0,'0'0'-53'0,"5"-6"35"0,-5 6 23 0,4-5 16 0,-4 5 15 0,0 0 19 0,0 0 17 15,0 0 13-15,5-8 6 0,-5 8 9 16,0 0 5-16,0 0-4 0,0 0 5 15,0 0 5-15,0 0-3 0,0 0-5 16,0 0 16-16,0 0 7 0,0 0 3 16,0 0 13-16,-32 29 7 0,12-10 9 0,-5 2 8 15,-2-1 7-15,0 2 6 0,-1-1 8 16,-3-1 5-16,2-1 3 0,6 0 8 0,-4-2 6 16,7-5-10-16,7 0-5 0,1-5-16 15,3 0-11-15,2-2-9 0,-2 0-11 0,4 1-12 16,5-6-12-16,0 0-10 0,5 11-11 15,9-4-11-15,9 2-8 0,12 0-9 16,4 0-9-16,13 4-5 0,2-3-13 0,6 2-24 16,-7-2-26-16,-7-3-20 0,-6 2-16 15,2-1-1-15,-14-3 5 0,-3 1 0 16,-5-3 9-16,-6 1-4 0,0-3 2 16,-4 0 11-16,-10-1-1 0,14 4-2 0,-14-4 1 15,11 2-33-15,-11-2-54 0,0 0-63 16,0 0-87-16,0 7-97 0,0-7-136 0,0 0-200 15,0 0-90-15,-14 8 82 0,14-8-588 16,-17 9-745-16</inkml:trace>
  <inkml:trace contextRef="#ctx0" brushRef="#br0" timeOffset="199122.73">14456 16419 3799 0,'2'-8'64'0,"-2"8"9"0,5-7 2 0,-5 7 27 0,0 0 28 0,0 0 22 0,0 0 12 0,16 26 3 0,-10-9 5 16,0 4 4-16,0 13 2 0,-1 0-5 15,-3 4-1-15,2 0-19 0,0-3-10 0,-2 1-3 16,-1-6-4-16,-1-6 3 16,0 0-2-16,2-4 3 0,0-3-5 0,-2-1-6 15,3-3-4-15,-1 0 4 0,-2-5 2 16,0 0 2-16,0-1 3 0,0-7-13 0,0 0-17 16,0 0-10-16,0 0-10 0,13-25-14 15,-10 4-14-15,7-13-15 0,0-5-17 0,-1-17-19 16,7-2-24-16,0-7-18 0,4 2-13 15,-4 5 1-15,4 4-9 0,-4 9-3 16,-2 13-19-16,-3 6-16 0,-1 6-48 0,0 4-34 16,-3 6-35-16,2 2-36 0,1 1-51 15,0 3-65-15,-3 4-70 0,-7 0-115 0,18 7-203 16,-11 4 39-16,0 0 82 16,0 8-450-16,-2 4-551 0</inkml:trace>
  <inkml:trace contextRef="#ctx0" brushRef="#br0" timeOffset="199311.06">14493 16636 3219 0,'-6'-6'142'0,"6"6"8"0,-10-3-1 0,10 3 7 16,0 0-4-16,0 0-10 0,-7-5-10 15,7 5-16-15,0 0-9 0,0 0-34 16,32-2-67-16,-12 0-104 0,6 1-138 0,0 1-192 15,12-4-199-15,1 1 46 16,-5 1-295-16,4-1-358 0</inkml:trace>
  <inkml:trace contextRef="#ctx0" brushRef="#br0" timeOffset="199558.24">15021 16224 2740 0,'-12'0'166'16,"12"0"6"-16,-17 7 12 0,5 3 10 16,1 5 4-16,-7 13-5 0,5 1-7 15,1 5-8-15,0 2-14 0,0 4-14 16,3-1-15-16,3-1-15 0,0 0-14 16,2-1-9-16,3 0-9 0,-1-8-26 0,0-5-43 15,2-1-45-15,0-4-53 0,0 0-63 16,0-1-58-16,2-5-52 0,0-1-49 0,-1-1-55 15,1-5-95-15,2-1-102 16,-4-5 7-16,8 4-218 0,-8-4-254 0</inkml:trace>
  <inkml:trace contextRef="#ctx0" brushRef="#br0" timeOffset="199902.03">14976 16613 2216 0,'0'-7'84'0,"0"7"29"0,0 0 22 15,2-7 32-15,-2 7 22 0,0 0 11 0,0 0 1 16,16 18-14-16,-11-12-12 0,-1 5-16 15,5 2-14-15,0 1-18 0,-6 0-10 0,5 1-13 16,-5-1-9-16,3 1-16 0,-1-1-2 16,-2-2-6-16,-3-2-13 0,2 1-4 15,-2-3-4-15,0-8-8 0,0 12 2 0,0-12-5 16,-2 11-3-16,2-11-10 0,0 0-11 16,-1 5-15-16,1-5-10 0,0 0-9 0,0 0 2 15,0 0-2-15,12-21-1 0,-4 14 1 16,0 1-1-16,0 0-3 0,-1 1 9 15,0 2-3-15,-7 3 7 0,18-4-2 16,-18 4-3-16,16 5 7 0,-7-1 6 16,-4 3-4-16,5 1-2 0,-5 1-2 0,3 1-2 15,-4 1-17-15,2-3-31 0,-1 5-35 16,-3-3-25-16,5-2-35 0,-5-1-45 0,0-1-59 16,5 0-103-16,-7-6-148 0,5 5-49 15,-5-5 60-15,0 0-146 0,0 0-142 16</inkml:trace>
  <inkml:trace contextRef="#ctx0" brushRef="#br0" timeOffset="200124.9">15495 16381 2101 0,'0'0'198'0,"0"0"23"16,0 0 6-16,23 16 10 0,-20-2 19 15,5 5 2-15,-1 12-4 0,0 7-10 0,-5-1-23 16,-2 2-19-16,-2 3-18 0,-5-2-22 15,-2 12-14-15,-4-4-19 0,-1 0-32 0,-2-2-42 16,-8-3-59-16,7-8-67 0,-5 1-90 16,2-6-97-16,-1-6-122 0,6 0-179 15,1-8-85-15,5-5 64 0,4-1-283 0,-1-5-347 16</inkml:trace>
  <inkml:trace contextRef="#ctx0" brushRef="#br0" timeOffset="200604.19">16472 16574 2834 0,'0'0'269'0,"-16"0"16"0,16 0-1 0,0 0 11 0,0 0 10 0,0 0 10 0,0 0-13 0,0 0-28 16,0 0-24-16,0 0-23 0,47-9-29 0,-23 6-47 15,12-3-106-15,4 2-102 0,-4 0-124 16,7 1-129-16,-13-1-159 0,1 3-245 0,-9-1 28 16,-5 2 86-16,-6 2-426 0,0-1-501 15</inkml:trace>
  <inkml:trace contextRef="#ctx0" brushRef="#br0" timeOffset="200768.23">16490 16755 3170 0,'0'0'270'16,"0"0"45"-16,0 0 19 0,0 0 18 16,-16 0-3-16,16 0-33 0,0 0-30 15,0 0-29-15,0 0-27 0,0 0-33 0,29-13-78 16,-15 9-92-16,9-1-108 0,2 0-130 16,13 0-165-16,-2-2-208 0,0 2-155 0,-1-2 67 15,-9 2-539-15,-3 0-673 16</inkml:trace>
  <inkml:trace contextRef="#ctx0" brushRef="#br0" timeOffset="201020.4">16967 16305 3753 0,'-4'-3'208'0,"4"3"-12"0,0 0 4 15,0 0 24-15,-7 18 21 0,13-1 9 0,1 11-12 16,8 6-27-16,2 7-24 0,5 3-15 15,-2 3-20-15,1-1-17 0,0 0-21 16,0 3-47-16,-6-2-34 0,-5-7-33 16,-7-2-28-16,-3-8-20 0,0-2-7 0,-9 4-25 15,-4-4-14-15,-3 0-19 0,-7-4-28 16,1-3-25-16,-3-5-37 0,6-2-62 16,0-6-68-16,0 1-109 0,3-2-164 0,5-4-51 15,2 1 63-15,3-1-316 0,6-3-388 16</inkml:trace>
  <inkml:trace contextRef="#ctx0" brushRef="#br0" timeOffset="201785.06">17946 16329 2632 0,'0'0'111'0,"0"0"29"0,0 0-1 0,0 0-5 0,-10 39 5 0,7-17 14 0,-5 2 5 0,3 7 1 0,-3 0-3 16,-2 0-11-16,5-5-15 0,-1-7-11 16,2 1-10-16,1-2-13 0,-1-3-4 15,-1 0-12-15,3-5 0 0,-1 3 13 16,1-5 13-16,0-2 15 0,2-6 4 0,0 0-2 15,0 0-12-15,0 0-9 0,0 0-6 16,-4-23-10-16,4-1-10 0,6-14-8 0,-1-3-6 16,9-11-9-16,1-1-14 0,3 2-15 15,3 1-30-15,-1 5-22 0,1 16-22 0,-1 2-27 16,-2 8-35-16,5 0-37 0,-4 6-24 16,-2 4-45-16,1 2-34 0,0 4-52 15,-2-2-74-15,3 5-156 0,-4 0-91 0,0 0 65 16,3 3-321-16,-7 2-365 0</inkml:trace>
  <inkml:trace contextRef="#ctx0" brushRef="#br0" timeOffset="201985.37">17721 16605 2736 0,'-6'-11'196'16,"6"11"16"-16,-3-8 3 0,3 8 7 0,-4-7 3 15,4 7-7-15,0 0-21 0,7-9-21 16,-7 9-17-16,20-5-18 0,-7 3-52 16,6 2-74-16,2-1-102 0,3-1-131 0,5 0-158 15,12 2-269-15,-2-3 41 0,5-1 83 16,-3 1-278-16,-4 0-288 0</inkml:trace>
  <inkml:trace contextRef="#ctx0" brushRef="#br0" timeOffset="202229.28">18454 16177 2483 0,'0'0'176'0,"-23"9"11"0,14-2-7 16,-4 7-1-16,-2 10 8 0,-6 7 3 15,0 8 7-15,0 3-9 0,2-1-7 16,7-3-10-16,5-5-18 0,1 2-13 0,4-6-14 15,4-5-13-15,2 2-12 0,3 4-22 16,-1-6-39-16,0-4-41 0,2-2-53 0,-5-2-70 16,7-3-69-16,-7 1-70 0,4-3-80 15,-2-2-96-15,-1-2-116 0,0 0-11 0,-2-1-296 16,-1 0-345-16</inkml:trace>
  <inkml:trace contextRef="#ctx0" brushRef="#br0" timeOffset="202620.65">18418 16618 2439 0,'0'0'82'16,"0"-6"21"-16,0 6 14 0,0 0 8 0,0 0 5 15,0 0-3-15,0 0 6 0,0 0-9 16,0 0-10-16,13 22-16 0,-10-13 1 16,-1 2-19-16,2 2-13 0,1 0-2 0,-3-1-11 15,-2 0 5-15,0-1-6 0,0-3-8 16,-4 2 0-16,3-1 2 0,-1-2 2 0,-2-1 0 15,4-6 0-15,-8 11 3 0,8-11-10 16,0 0 7-16,0 0-10 0,0 0-2 16,0 0-10-16,-11-24-11 0,16 10-1 15,3-3-12-15,4 0-5 0,-1 2-2 16,3 1 4-16,-2 1 2 0,0 4-7 0,-2 2 1 16,-1 1 4-16,2 5 5 0,-11 1-2 15,18 1 5-15,-18-1 2 0,19 13 8 0,-12-5 3 16,3 2-3-16,-7 1 9 0,6 0-10 15,-4 3 2-15,3 0-5 0,-3 1-3 0,1-3-3 16,-3 2 3-16,2-2-3 16,-1-2-24-16,-2 1-32 0,-1-3-35 0,1-3-54 15,2 2-56-15,-4-7-63 0,4 9-84 16,-4-9-128-16,5 5-114 0,-5-5 60 16,0 0-217-16,0 0-231 0</inkml:trace>
  <inkml:trace contextRef="#ctx0" brushRef="#br0" timeOffset="202871.99">18851 16325 2041 0,'0'-8'156'0,"2"4"40"0,-2 4 14 16,0 0 0-16,0 0 13 0,0 0 9 0,28 16-5 16,-17-1-6-16,3 11-6 0,-3 3-14 15,1 2-21-15,-6 5-12 0,-2 0-18 0,-4 2-18 16,-4 2-18-16,-2 0-18 15,-4-1-17-15,-1-1-29 0,-5 7-28 0,3-11-27 16,-1-1-21-16,-4-4-19 0,2 0-34 16,3-10-28-16,4-3-44 0,-1 0-38 15,5-2-44-15,1-3-41 0,-2-3-59 0,4-1-84 16,2-4-141-16,0-3 41 0,0 0-228 16,0 0-235-16</inkml:trace>
  <inkml:trace contextRef="#ctx0" brushRef="#br0" timeOffset="203140.15">19350 16613 2541 0,'-2'-11'380'15,"2"5"-12"-15,0 6-17 0,4-9-12 0,-4 9-19 16,12-5-34-16,-12 5-26 0,20-2-26 16,-8 1-46-16,1-1-67 0,1 2-83 0,0-2-91 15,-2 1-89-15,1 1-93 0,-2 0-86 16,-11 0-118-16,20-2-177 0,-20 2 6 16,16 0 68-16,-16 0-298 0,0 0-324 15</inkml:trace>
  <inkml:trace contextRef="#ctx0" brushRef="#br0" timeOffset="203340.43">19243 16731 2696 0,'0'0'288'16,"0"0"41"-16,-12 2 22 0,12-2 23 0,0 0 8 16,0 0-2-16,0 0-14 0,0 0-34 15,37 4-29-15,-24-3-33 0,3-1-44 0,-1 2-78 16,1-2-104-16,-4 0-100 15,-12 0-87-15,27-2-78 0,-16 2-65 0,-11 0-65 16,23 0-55-16,-13 0-81 0,-10 0-115 16,15-1-36-16,-15 1 62 0,13-2-350 15,-13 2-407-15</inkml:trace>
  <inkml:trace contextRef="#ctx0" brushRef="#br0" timeOffset="204294.36">20043 16409 2415 0,'-1'-7'-15'0,"1"7"31"0,0-8 18 0,0 8 16 0,0 0 20 0,0 0 26 0,0 0 24 0,0 0 7 0,0 0 19 16,-23 30 9-16,11-10-3 0,0 8-7 15,0 0-4-15,-2 3-8 0,4-2-3 16,5-3-15-16,1-4-9 0,2-3-9 16,4 0-7-16,2-2-11 0,1 0-7 0,1-2-12 15,6-1-17-15,1 0-17 0,4-7-21 16,-2 0-16-16,3-4-24 0,-2-3-8 0,0 0-2 15,1-2-13-15,0 1-4 0,-2-1 2 16,1-3 2-16,-5 3 8 0,-11 2 4 0,17-2 5 16,-17 2 10-16,13-2 19 0,-13 2 24 15,0 0 10-15,6 11 15 0,-6-11 1 16,-8 15 9-16,5-3 0 0,-3 2 5 0,3 0-6 16,-1-2 8-16,4 0-4 15,0-1 2-15,0 0 2 0,5 0-5 0,-1-3-6 16,7 0-3-16,3-2-10 0,-1-5-13 15,3-1 1-15,-2 0-13 0,8-5-9 0,-2 0-15 16,-1-4 6-16,3 1-1 0,-4-2-5 16,5-7 30-16,0-1-2 0,-6 1 8 15,-3 2 7-15,2-7 16 0,-2 2 4 0,-3 5 3 16,0 1 4-16,-6 2-6 0,1 2-9 16,-1 2-13-16,-1 0-30 0,1 0-37 0,-5 0-47 15,0 8-75-15,0-11-79 0,-3 6-114 16,3 5-170-16,-8-8-83 0,5 3 52 15,3 5-268-15,-6-7-314 0</inkml:trace>
  <inkml:trace contextRef="#ctx0" brushRef="#br0" timeOffset="204679.77">20933 16286 2487 0,'-16'0'123'0,"0"4"26"0,-2-1 6 0,2 5 19 0,-15 11 16 0,1 10 21 0,-4 5 9 0,9 6-6 0,-2 3-11 0,5 4-18 15,8 2-18-15,5-10-18 0,7 3-17 16,2-2-26-16,6 0-38 0,4-1-42 16,1-3-57-16,9-7-60 0,-4 0-55 0,7-6-56 15,1-3-65-15,-8-7-82 0,5-2-93 16,-3-2-139-16,-1-4 39 0,0 1-243 15,-2-1-274-15</inkml:trace>
  <inkml:trace contextRef="#ctx0" brushRef="#br0" timeOffset="205371.75">21245 16484 2141 0,'0'0'141'0,"-12"-5"66"0,12 5 24 0,0 0 10 0,-24 18 20 0,14-8 16 0,-1 3 15 0,0 5 6 16,1-4 0-16,2 3-30 0,3 1-7 15,-1-3-27-15,5 3-21 0,-1-1-22 0,4 0-26 16,1-1-15-16,6-1-42 0,1-1-41 16,2-4-46-16,1-1-40 0,2-3-26 0,-2 0-13 15,1-1-7-15,-3-3-8 0,-11-2-1 16,21-4 6-16,-21 4 14 0,15-7 11 15,-9-1 2-15,-3-1 7 0,-1-5 9 16,-2-2 2-16,0-2 2 0,-2 0 2 16,-1 0 2-16,1 1 0 0,-2 2-16 0,2 2-22 15,-3 3-37-15,-1 2-66 0,0 2-83 16,-3 2-88-16,-2 3-131 0,-2 1-179 0,13 0 44 16,-20 4-346-16,12-1-421 0</inkml:trace>
  <inkml:trace contextRef="#ctx0" brushRef="#br0" timeOffset="205681.49">21287 16641 2565 0,'0'0'90'0,"10"2"49"15,-10-2 34-15,7 4 31 0,-3 1 29 16,4 4 19-16,-5 0 7 0,7 4-11 16,-2 8-9-16,-1 8-23 0,2 6-21 0,-2 2-17 15,-2 1-21-15,-1 5-14 0,0 0-15 16,-4 0-15-16,2 0-7 0,-6 0-8 15,-2-4-4-15,1-1 1 0,-5-3 5 0,-1-3 9 16,-3-4 16-16,3-7-2 0,0-4 11 16,-3-1 7-16,-1-7 2 0,-1 0 0 0,2-5-7 15,-4-2-11-15,-1-4-12 0,-4-5-12 16,-5-8-12-16,-3-2-16 0,6-4-30 16,4-3-46-16,3 0-48 0,2 0-46 15,7 2-40-15,-1 3-47 0,9 2-53 16,-3 1-61-16,4 3-74 0,2 0-69 0,1 0-121 15,5-3-192-15,-1 2 46 0,3-2 88 16,3 3-455-16,2-1-545 0</inkml:trace>
  <inkml:trace contextRef="#ctx0" brushRef="#br0" timeOffset="205974.4">21845 16388 3210 0,'0'-5'92'0,"0"5"24"0,0 0 16 0,0 0 26 16,-34 18 39-16,9 3 30 0,-1 2 22 16,-6 8 13-16,-2 2 5 0,8 4-8 0,2-3-24 15,6-1-30-15,3-2-16 0,3 0-24 16,7 0-12-16,1-7-34 0,2-2-60 0,2-5-59 15,2 0-63-15,2-1-66 0,-3-6-77 16,5 3-73-16,2-2-80 0,-2-2-97 16,1-3-150-16,2-1-63 0,0-1 63 0,0-2-388 15,-9-2-469-15</inkml:trace>
  <inkml:trace contextRef="#ctx0" brushRef="#br0" timeOffset="206324.24">21792 16634 2799 0,'0'-7'102'0,"0"7"26"16,4-7 25-16,-4 7 21 0,0 0 17 16,0 0 16-16,0 0 0 0,0 0-7 15,9 29-3-15,-5-17-10 0,-2 2-5 0,0-2-9 16,-2 2-13-16,0-2-7 16,0-1-8-16,0-2-5 0,-2 2-9 0,2-3-6 15,-2 1-8-15,2-9-7 0,-2 12 8 16,0-7-6-16,2-5-14 0,0 0-11 0,0 0-14 15,0 0-12-15,0 0-15 0,0 0-11 16,21-24-14-16,-11 14-6 0,-1-1-11 0,-4 4-3 16,6 0-1-16,-6 3-1 15,4-4-2-15,0 7-1 0,-9 1 0 0,0 0-1 16,22 3 1-16,-14 3 3 0,1 2-6 16,1 4 1-16,-3 0-12 0,1 2 2 0,-2 1-26 15,-1 2-22-15,3 2-17 0,-3 0-37 16,2-3-35-16,-3-1-49 0,-1 0-46 15,3-1-48-15,-4-4-56 0,-2-1-79 0,1-1-136 16,-2-1-87-16,1-7 65 0,-2 7-359 16,2-7-426-16</inkml:trace>
  <inkml:trace contextRef="#ctx0" brushRef="#br0" timeOffset="206544.65">22196 16509 2537 0,'7'-5'96'0,"-1"0"50"0,-1 3 32 15,-5 2 13-15,0 0 15 0,22 10 13 16,-17-4 0-16,4 8-3 0,3 5-12 0,1 9-10 16,-1 4-14-16,-4 5-16 15,-3-1-18-15,-1 3-18 0,-6 2-17 0,-2-2-21 16,-1-1-34-16,-4 1-33 0,-1-6-38 16,-3 2-31-16,-1-6-43 0,1-4-30 15,2-4-37-15,1-4-52 0,2-5-69 0,1-1-107 16,-1-1-165-16,2-4-50 0,0 0 52 15,6-6-241-15,-3 5-275 0</inkml:trace>
  <inkml:trace contextRef="#ctx0" brushRef="#br0" timeOffset="206859.99">22650 16244 2377 0,'12'0'180'16,"-12"0"18"-16,15 6 3 0,-5 0 4 16,1 3 3-16,2 5-5 0,3 12-13 0,-3 9-10 15,-3 3-18-15,-4 7-18 0,-6 11-14 16,-6 5-12-16,-2 0-16 0,-5 1-19 15,-2 1-32-15,-4-3-23 0,-4-3-38 16,-2-1-25-16,-2-6-51 0,-1-4-39 0,1-3-51 16,-5-3-55-16,2-7-93 0,5-8-185 15,2-1-81-15,1-1 65 0,8-7-206 16,4 0-223-16</inkml:trace>
  <inkml:trace contextRef="#ctx0" brushRef="#br0" timeOffset="208231.11">23477 16569 3061 0,'10'-21'402'0,"0"2"-112"0,-3 2-35 0,0 2-8 0,4-1-5 0,-2 3-12 0,-4 0-21 0,6 2-23 0,-4 0-16 16,-2 2-8-16,-1 3-18 16,2 0-17-16,-6 6 5 0,12-1 6 0,-12 1-7 15,16 17 0-15,-8 0-3 0,-4 4-4 0,-2 4-13 16,0 3-8-16,-2 9-11 0,-4 1-4 16,0 0-7-16,-4 0-7 0,1-4-9 15,-2-1-9-15,-1-2-6 0,-2-2-4 16,3-2-2-16,1-8-6 0,1-4-26 0,-1-3-51 15,4-1-66-15,1-2-63 0,-1-3-72 16,-1-1-87-16,5-5-99 0,0 0-126 0,0 0-189 16,0 0 4-16,0 0 75 0,0 0-485 15,0 0-614-15</inkml:trace>
  <inkml:trace contextRef="#ctx0" brushRef="#br0" timeOffset="208423.83">23794 16730 3475 0,'4'-7'136'0,"-2"2"10"16,-2 5-5-16,0 0-4 0,0 0 22 16,0 0 3-16,0 0-13 0,0 0-12 15,3 31-13-15,-3-14-13 0,-1-2-11 0,-3 2-19 16,0 1-40-16,-2 2-52 0,-2-1-61 16,1 0-64-16,0-2-70 0,-2-2-67 0,2-1-86 15,-1-4-113-15,1 0-135 0,2-4 31 16,0-3-236-16,5-3-299 0</inkml:trace>
  <inkml:trace contextRef="#ctx0" brushRef="#br0" timeOffset="208559.96">23931 16549 2595 0,'-4'-4'222'0,"4"4"-21"0,-4-11-18 15,4 11-15-15,0 0-21 0,0-7-40 16,0 7-64-16,0 0-87 0,0 0-84 0,0 0-120 15,0 0-151-15,0 0-141 0,2 28 45 16,-4-14-122-16,-1 1-114 0</inkml:trace>
  <inkml:trace contextRef="#ctx0" brushRef="#br0" timeOffset="209041.34">23971 16730 1940 0,'0'0'182'0,"0"0"23"0,0 0 17 0,13 3 20 16,-13-3 20-16,4 11 7 0,-4-3-7 15,2-1-16-15,-2 3-21 0,2-1-24 0,-2 3-16 16,0 0-18-16,0 0-13 0,-2-1-15 16,0 2-13-16,0-1-12 0,0 0-12 15,-1-2-8-15,1-1-10 0,0 0 0 0,-1-3-8 16,1 0-8-16,2-6-4 0,-5 8-6 16,5-8-5-16,0 0-10 0,0 0-12 0,0 0-9 15,0 0-12-15,0 0-16 0,0 0-11 16,-6-23-5-16,6 23-8 0,8-12 3 15,-5 7 2-15,-3 5 2 0,12-8 0 16,-6 4 0-16,-6 4 2 0,13-2 2 0,-13 2 1 16,12-4 0-16,-12 4 3 0,0 0 1 15,18 10 2-15,-7-5-3 0,-6-2 3 16,2 2 4-16,-7-5-1 0,10 10-1 0,-6-5-1 16,-4-5-8-16,10 4-11 0,-10-4-9 15,5 5-10-15,-5-5-30 0,0 0-15 0,0 0 14 16,21-13 3-16,-11 2 9 0,5-1 1 15,-4-1 18-15,6 1-6 0,2-1 7 0,-3 2 8 16,1 4 9-16,-1 2 8 0,-4 3 10 16,1 0 13-16,1 2 12 0,-3 6 5 15,3 1 12-15,-3 2 3 0,-2 4 1 16,0 1-5-16,-4 1-5 0,3 2-3 16,-3 0-4-16,1 2-28 0,-2-2-28 0,-2 0-60 15,0-1-45-15,4-1-71 0,-3-1-103 16,-1-2-142-16,2 0-162 0,0-2 55 0,-4 2-254 15,1 0-309-15</inkml:trace>
  <inkml:trace contextRef="#ctx0" brushRef="#br0" timeOffset="209780.27">23028 17805 2267 0,'0'0'101'0,"0"0"39"0,2-8 16 0,-2 8 30 0,0 0 16 0,0-9 13 0,0 9 9 0,4-9-19 0,0 2-21 0,1-1-18 0,7-2-17 0,3-4-14 0,1 0-16 0,8-3-6 0,2 1-22 0,-1 1-6 0,6 1-9 0,-4 3-7 0,-4 1-9 0,-7 7-7 0,4 1-5 0,-4 4-4 0,2 1-6 0,-3 7-5 0,0-1 0 0,-2 7-4 0,-1 1-2 0,-4 2-6 15,-3 3 1-15,-1 1-5 0,0-1-1 0,-4-2 0 16,0-1 0-16,0-1-5 0,0-1-2 16,-2-4 2-16,2-1-4 0,0-1-8 15,0-3-2-15,2-3-10 0,-2-5-2 0,0 0 0 16,0 0 7-16,0 0-4 0,25-18 5 16,-12 2-1-16,6-5-1 0,-1 1 3 0,-4 2 4 15,2 5-5-15,-1 3 0 16,-3-1 3-16,-3 4 0 0,0 2-1 0,1 4-1 15,-10 1 0-15,17 0 2 0,-17 0-3 16,19 10 1-16,-7-1 3 0,-3 1-12 16,1 0-15-16,-3 2-27 0,6 2-36 15,-4-2-24-15,0 2-21 0,-4-3-14 0,6 3-23 16,-4-2-25-16,-2-1-30 0,3-3-52 16,-5-1-74-16,1 1-117 0,1-5-81 0,-5-3 52 15,2 9-132-15,-2-9-130 0</inkml:trace>
  <inkml:trace contextRef="#ctx0" brushRef="#br0" timeOffset="210045.8">23893 17856 2186 0,'-9'-8'367'0,"9"8"2"0,-5-7 2 0,5 7-22 0,0 0-24 0,8-14-25 0,-2 9-32 0,5 0-33 0,5-1-25 0,0 1-46 0,2 0-54 16,-1 2-64-16,0 0-67 0,3 1-99 15,-8 0-94-15,3 2-96 0,1 2-145 16,-3 0-213-16,-1 1 47 0,-1-2 81 0,-11-1-260 15,19 6-287-15</inkml:trace>
  <inkml:trace contextRef="#ctx0" brushRef="#br0" timeOffset="210327.9">24105 17629 2616 0,'0'0'237'0,"-4"-7"-9"0,4 7-23 16,0 0-20-16,0 0-17 0,0 0-15 16,0 0-14-16,0 0-12 0,41 18-11 15,-30-5-12-15,5 7-15 0,-5 0-3 0,-3 1-10 16,2 8-12-16,-5-5-6 0,-3 0-3 16,-2 0-6-16,0-1-6 0,-2 2-3 0,-7 6-5 15,3-7-7-15,-2-4-18 0,1 1-31 16,-4-2-49-16,1-4-64 0,-3 0-72 15,-3-3-86-15,-1 1-119 0,5-6-191 16,-1-4 11-16,4 2 69 0,1-3-180 16,8-2-194-16</inkml:trace>
  <inkml:trace contextRef="#ctx0" brushRef="#br0" timeOffset="210937.79">24458 17717 2007 0,'0'-8'134'0,"0"8"25"0,0 0 7 16,0 0-7-16,0 0 9 0,0 0 11 15,0 0 14-15,0 0 7 0,0 0-22 16,14-5-17-16,-14 5-17 0,21 0-16 16,-8 0-21-16,6-2-30 0,-2-2-19 15,5 1-25-15,0-2-29 0,3 0-21 0,3-6-10 16,-1 3-9-16,2-4 0 0,-2-2-3 15,-7 1 6-15,-2 2 1 0,-6 3 16 0,2-1 16 16,-4 4-9-16,-1-2 21 0,-1 2 0 16,-2 2 3-16,-6 3 9 0,0 0 12 15,0 0-1-15,0 0 13 0,0 0 8 0,-36 3-1 16,14 3 3-16,-8 7 4 0,-4-1 0 16,-13 5 1-16,0 0 2 0,-3-2-4 0,3 3 4 15,-1-3 9-15,10-2 5 16,2-2 4-16,6 0 1 0,1-5-6 0,10-1-3 15,0-1-1-15,4-2 8 0,4-2 2 16,11 0-2-16,-25-4-3 0,16-1 2 16,5 0-15-16,4 5-12 0,0-16-13 0,5 7-18 15,3-2-11-15,3-1-17 0,1 3-11 16,4-1-10-16,2 0-13 0,-1 1-18 0,-2 2-11 16,-2 0-7-16,3 4-26 0,-3 0-17 15,-1-1-27-15,-3 3-26 0,-9 1-37 16,17-2-43-16,-17 2-47 0,14 2-81 0,-14-2-142 15,7 5-81-15,-7-5 61 0,6 4-231 16,-6-4-261-16</inkml:trace>
  <inkml:trace contextRef="#ctx0" brushRef="#br0" timeOffset="212297.72">24433 17587 2102 0,'0'0'14'0,"0"0"34"0,0 0 24 0,0 0 26 0,0 0 8 0,0 0 17 0,0 0 5 0,0 0 1 15,0 0 2-15,0 0 3 0,0 0 14 0,0 0-5 16,0 0 0-16,0 0-5 0,33 12-11 16,-27-5-9-16,2-2-8 0,-1 4-13 0,0-2-9 15,5 1-7-15,-1 2-8 0,3-1-7 16,-1 3-7-16,2 0-8 0,1 0-2 16,-1 0-5-16,0 2-8 0,3 0-3 0,-3-3-2 15,-1 3-6-15,4 0-4 0,-2 0 1 16,-2 0-1-16,4-5-5 0,-1 4 6 0,-4-6-7 15,6 3-2-15,-2-2 0 0,-2-1-5 16,1-2 2-16,-1 2-1 0,0-4-1 16,-2 3 0-16,1-5 1 0,1 3-3 15,-4-4 1-15,-11 0-4 0,25 0 3 16,-15 0-2-16,-10 0-4 0,26-4-2 0,-8-1-8 16,-4 2-6-16,4-2-9 0,-2 0-10 15,-2-1-7-15,6-2-1 0,-4-1-6 0,4 1 0 16,-7-1 1-16,3-1 9 0,-4-4 1 15,0 4 4-15,1-4-1 0,-5 1 1 16,2-5 16-16,-3 1 1 0,-3 2 7 0,0-1 1 16,-2 4 6-16,-1 0 3 0,-1 1 2 15,-1-2-4-15,-1 3 3 0,-2 0-3 0,-1-1-1 16,-4 1 0-16,4 3 3 16,-3-1-3-16,-3-1 1 0,1 0 2 0,-1 1-2 15,0 1-2-15,-1 0 6 0,1 1 2 16,0 2 3-16,-3 0 6 0,1 1 4 15,-1 1-1-15,1 2 1 0,13 0-6 0,-30 4 4 16,10 1-3-16,0 2-5 0,-1 1 0 16,-8 6-2-16,0-2-1 0,4 0 6 15,7-2-5-15,-1 1-4 0,-3-3 6 0,6 3-2 16,-6-3-10-16,9 0-10 0,0 0-25 16,-2-1-31-16,3-3-49 0,1 3-53 15,2-2-69-15,-2 1-101 0,2-1-182 16,2 0-42-16,-4 0 60 0,11-5-156 0,-9 9-159 15</inkml:trace>
  <inkml:trace contextRef="#ctx0" brushRef="#br0" timeOffset="213098.09">25710 16652 2037 0,'0'0'167'0,"0"0"19"0,-5 28 5 0,-6-7-3 0,6 1 12 0,-6 10 6 0,-3 4 7 16,1-3 8-16,-1-1-5 0,5-1-3 0,-4-1-12 15,5-6-10-15,0-4-19 0,5-4-19 16,-3-3-12-16,2 1-16 0,1-1-9 16,-1-6-10-16,-1 0-6 0,3-1-12 15,2-6-9-15,0 0-10 0,0 0-7 0,0 0-7 16,-9-19-9-16,7 3-5 0,1-4-4 16,1-4-8-16,1-14-12 0,5-3-6 0,1-9-10 15,7-1-10-15,1-1-9 0,4 3-6 16,4 4-6-16,0 4-11 0,-4 12-18 15,6 5-17-15,0 3-33 0,2 4-43 0,0 5-54 16,-2 7-68-16,-2 3-88 0,1 4-144 16,-1 3-141-16,-1 0 49 0,-3 6-343 0,6 4-421 15</inkml:trace>
  <inkml:trace contextRef="#ctx0" brushRef="#br0" timeOffset="213280.17">25632 16833 2589 0,'-11'-4'115'0,"-1"0"55"16,12 4 19-16,-12-1 10 0,12 1 9 15,0 0-6-15,-9-5-7 0,9 5-10 16,0 0-12-16,0 0-18 0,0 0-20 0,40 14-34 16,-17-9-69-16,4-2-91 15,11 4-112-15,5-4-130 0,0 2-192 0,0 2-123 0,-2-5 59 16,-2 0-277-16,-3-2-319 15</inkml:trace>
  <inkml:trace contextRef="#ctx0" brushRef="#br0" timeOffset="213865.68">26283 16594 2411 0,'0'0'95'16,"-9"-8"22"-16,9 8 13 0,-10-2 14 0,10 2-9 15,-23 15 24-15,7 4-2 0,-6 9 0 16,-4 9 6-16,3 3-14 0,2 1-4 16,4 0-4-16,6-6-5 0,0-1-9 15,6 0-4-15,-1 1-12 0,5-10-11 16,-1-3-7-16,2-3-12 0,0-2-6 0,0-3-10 16,0 0-5-16,0-4-4 0,0-1-11 15,0-2-5-15,0-7-12 0,0 11-13 0,0-11-6 16,0 0-7-16,0 0-3 0,0 0-9 15,0 0-4-15,20-37-9 0,-12 18-2 0,7-10 1 16,3 5-2-16,-2-6 3 0,2 5 1 16,1 0 6-16,-4 9-2 0,-2 2 3 15,-1 4 2-15,-1 3 7 0,1 2 7 0,-3 3 7 16,2 2 5-16,-11 0 1 16,23 7 4-16,-10-2 4 0,-1 5-5 0,1 1 2 15,-2 1-2-15,-2 1 0 0,0 1 2 0,-4-2-6 16,2 2 0-16,-5-2 4 0,2 0 3 15,-3-2-1-15,1-2-2 0,0 1 2 16,-2-2-3-16,0-7-12 0,0 13-16 0,0-13-14 16,0 0-18-16,0 0-10 0,0 0-9 15,0 0 5-15,0 0 3 0,15-22 9 16,-1 9-5-16,-3 1 5 0,3 0 7 0,-3 3 9 16,-2 1 15-16,-1 3 12 15,2 1 17-15,-10 4 19 0,0 0 13 0,23 9 14 16,-18-1 7-16,1 2 1 0,-3 4 3 15,1 1-11-15,0 3-4 0,-2-4-7 0,-1 6-21 16,2-2-34-16,3-2-51 0,-4 0-45 16,-1-1-56-16,3-2-65 0,0-2-68 0,-4-2-90 15,4 0-117-15,-3-2-113 0,3-3 48 16,-4-4-273-16,0 0-320 0</inkml:trace>
  <inkml:trace contextRef="#ctx0" brushRef="#br0" timeOffset="214147.98">26908 16548 2581 0,'0'0'174'0,"0"0"30"0,0 0 12 0,11 22 13 0,-7-10 8 0,2 4 2 0,-2 4-5 0,4 14-13 0,-5 4-19 0,1 2-20 0,-2 3-20 0,-4 1-12 0,-2-1-20 15,-1 10-34-15,-9-1-38 0,-3 0-53 0,-2-1-64 16,-2-5-71-16,-1 0-75 0,-2 0-66 15,-1-6-74-15,-1 0-101 0,-3-8-142 16,5-7-5-16,-1-6-320 0,-4 2-393 0</inkml:trace>
  <inkml:trace contextRef="#ctx0" brushRef="#br0" timeOffset="214330.29">25475 17452 2917 0,'-18'-4'278'0,"2"-1"10"0,9 2-3 16,7 3-4-16,0 0-2 0,0 0-15 0,30-9-22 16,12 5-16-16,24 0-28 0,15 0-32 15,30-3-61-15,2-1-80 0,6-3-104 16,-9-1-120-16,-3 0-114 0,-31 2-137 15,-4-2-134-15,-5 3-57 0,-6 1 45 16,-17 1-320-16,-2 2-396 0</inkml:trace>
  <inkml:trace contextRef="#ctx0" brushRef="#br0" timeOffset="-214276.65">25925 17525 2529 0,'0'0'72'0,"-23"2"36"0,10 5 19 0,-8 3 18 0,-6 6 11 0,1 4 16 0,1 1 14 16,2 1 0-16,6-2-11 0,6-1-13 0,2-1-15 15,6-3-16-15,3-2-21 0,2-2-19 16,6 1-27-16,3 0-22 0,2-3-30 0,6-2-20 16,1-4-24-16,-4 0-3 0,6-1 4 15,-8-2 6-15,0-3 19 0,3 0 18 0,-3 0 15 16,-3-5 22-16,1-1 20 16,-5-1 16-16,-3-1 9 0,0-4-1 15,-4-2-7-15,0-2-11 0,-4 1-9 0,-2-2-10 16,-1 2-15-16,-1 0-21 0,-2 7-34 15,-1 2-47-15,-1 4-52 0,-1 1-59 0,0 6-59 16,-4 2-63-16,-1-1-93 0,5 4-119 16,-2-2-95-16,5 2 49 0,3-2-237 0,3-1-278 15</inkml:trace>
  <inkml:trace contextRef="#ctx0" brushRef="#br0" timeOffset="-213978.96">25857 17629 2077 0,'0'0'28'0,"11"2"37"15,-11-2 17-15,6 6 10 0,-6-6 14 16,1 10 12-16,1 1 9 0,2-2 1 16,-2 7-14-16,4-1-7 0,0 6-11 0,-2 0-14 15,3 11 0-15,-2 1-14 0,-1 0-8 16,1 2-9-16,-3-7-4 0,0-2 1 0,-2-2-7 16,-2-2-2-16,0-2 5 0,-3-3 34 15,1-1 7-15,-3 1 17 0,0-2 19 16,-1-4 10-16,-2-1 6 0,-1 1 3 0,0-4-2 15,-3-2-1-15,1-2-14 0,-1-3-9 16,-2-2-13-16,-2-3-18 0,0-2-22 16,0-1-22-16,1-1-32 0,2-1-29 15,2 1-39-15,1-3-48 0,3 4-66 0,1-1-44 16,2 0-54-16,-2 2-73 0,5 1-119 16,-1 1-139-16,4 5 37 0,-4-9-269 15,4 9-322-15</inkml:trace>
  <inkml:trace contextRef="#ctx0" brushRef="#br0" timeOffset="-213678.81">26331 17467 2484 0,'0'0'133'0,"0"0"23"0,0 0 24 0,-34 23 22 0,23-8 24 0,-7 7 26 0,1 4 7 0,0 1-1 16,3-1-14-16,-1-1-22 0,6-2-26 0,3-3-20 16,0 1-22-16,2-4-51 0,1-3-55 15,1 0-66-15,2-2-83 0,0 0-74 0,0-4-80 16,4 1-74-16,-3 0-95 15,3-2-111-15,2-3-59 0,0 0 42 0,-6-4-234 16,9 3-274-16</inkml:trace>
  <inkml:trace contextRef="#ctx0" brushRef="#br0" timeOffset="-213315.4">26318 17674 2139 0,'0'-7'62'16,"0"7"54"-16,0-8 31 0,0 8 35 0,0 0 25 15,-3-10 8-15,3 10 0 0,0 0 3 16,0 0-9-16,0 0-8 0,0 0-15 15,0 0-18-15,0 0-17 0,20 21-15 0,-19-13-13 16,1 1-13-16,0-1-12 0,0 1-9 16,0-1-11-16,-2 0-8 0,2 2-4 15,-2-4-8-15,0-6-5 0,0 14-12 16,0-14-13-16,-2 9-14 0,2-9-10 0,0 8-1 16,0-8-7-16,0 0 4 0,0 0-5 15,0 0 5-15,0 0-1 0,27-26-4 0,-15 16 0 16,-3-1 3-16,2 3 1 0,-3 0 2 15,0 2 8-15,-3 1 2 0,4 2 2 16,-9 3 4-16,0 0 4 0,0 0 6 0,22 5-2 16,-19 2 1-16,1 2-2 0,0-3-1 15,-2 3-5-15,-1 1-3 0,4 1-11 0,-3 0-23 16,0-2-22-16,-2 1-31 16,0 1-41-16,2-4-29 0,-2 1-46 0,0-1-44 15,0-7-57-15,0 14-76 0,-2-6-122 16,0-2-135-16,-6 0 58 0,0 1-274 15,1-2-324-15</inkml:trace>
  <inkml:trace contextRef="#ctx0" brushRef="#br0" timeOffset="-213126.33">26586 17618 2471 0,'0'0'108'0,"12"15"9"0,-10-3 9 16,0 1-2-16,-2-1 6 0,0 8 4 15,-2 4 1-15,-4 10-15 0,0 1-7 0,-2-1-14 16,1 2-24-16,-2-7-37 0,-1 4-29 16,-2-5-30-1,3-4-47-15,1-3-49 0,1-4-72 0,-5 1-112 0,2-6-195 16,1 0-23-16,2-4 44 0,-1 1-74 0,2-3-51 16</inkml:trace>
  <inkml:trace contextRef="#ctx0" brushRef="#br0" timeOffset="-211920.95">27352 17119 1931 0,'-11'-1'372'0,"11"1"21"0,-14-4 14 0,14 4 10 0,-4-5-4 0,4 5-29 0,0 0-27 0,18-9-32 0,-4 4-30 16,8 1-29-16,3 0-31 0,1 2-47 0,-2-2-69 16,3-1-73-16,0 3-62 0,-6 2-71 15,1-1-68-15,-4-2-78 0,1 3-77 16,-4 0-76-16,1 0-82 0,-5 0-132 0,-11 0-45 15,18 0 57-15,-18 0-317 0,9 3-386 16</inkml:trace>
  <inkml:trace contextRef="#ctx0" brushRef="#br0" timeOffset="-211711.07">27235 17304 2811 0,'-11'2'245'0,"4"0"39"15,7-2 21-15,0 0 17 0,0 0 18 16,0 0 4-16,0 0-19 0,0 0-26 0,0 0-35 16,0 0-23-16,41 0-24 0,-21-2-54 15,0 0-68-15,1 0-87 0,4-1-72 0,-2 1-72 16,0 0-80-16,-2-1-61 0,-2 3-58 16,2-2-58-16,-2-1-59 0,0 2-88 0,-6 1-91 15,3-2 40-15,-7 0-303 16,0 2-376-16</inkml:trace>
  <inkml:trace contextRef="#ctx0" brushRef="#br0" timeOffset="-210742.67">28019 17055 2340 0,'-2'-8'58'0,"0"1"37"0,2 7 10 0,-2-12 14 0,2 7 7 0,0 5 16 0,0 0 18 0,0-12 8 15,0 12 8-15,6-5 6 0,-6 5 2 16,9-4 0-16,-9 4-3 0,0 0-7 0,29 6 0 15,-12-3-6-15,2 4-7 0,4-2-13 16,0 2-16-16,7 3-10 0,-1-3-14 0,5 0-7 16,-5 0-15-16,-7-2-5 0,5-2-12 15,0 1-10-15,1-3-7 0,1-1-18 16,-1 2-14-16,-1-4-14 0,2 1-9 0,7-4-10 16,-4-4-6-16,2 2-5 0,-1-3-1 15,-3-2-2-15,-1-1 3 0,-6 2-1 0,-5 0 2 16,0 2-4-16,-5 3 1 15,1-1 4-15,-5-1-2 0,0 2 4 0,0 1-2 16,-2 2 4-16,-7 3-2 0,9-5 5 16,-9 5-3-16,8-3 4 0,-8 3 1 15,0-9 1-15,0 9 2 0,0 0-2 0,0 0 3 16,-10-11 2-16,10 11 3 0,-14-5 6 16,0 4 7-16,1 1 10 0,-5 0 10 0,0-2 6 15,-5 2 7-15,-2 2 10 0,-2-1 7 16,4 1 7-16,1 3-3 0,-1 0-2 0,-1 2 2 15,6 0 3-15,-3 1 0 0,-1 1 5 16,-2 5 1-16,1-2-4 0,-3 3 0 16,2 1-13-16,3-3 3 0,-1 5-3 15,-5-3 5-15,2 1 1 0,6-3 7 16,0-2 8-16,2-1 7 0,0-2-6 0,3 1 2 16,3-4-12-16,-3 2-1 0,3 0-4 15,2-3-6-15,-1-2 2 0,3 2-8 0,7-4-6 16,-17 3-3-16,7-1-5 0,10-2-3 15,-20 2-4-15,6-4 0 0,14 2-8 16,-33-2 3-16,17 1-6 0,-4-3-2 0,3 1-1 16,0 2-14-16,3-3-4 0,-1 1-11 15,3-1-1-15,0 1-8 0,0-1-5 16,4 1-11-16,-1-1 1 0,1-3-9 16,8 7-10-16,-9-11-8 0,7 4 0 0,2-2 0 15,0-1-7-15,2-1 7 0,2-1 4 0,0 2 1 16,-1 1 9-16,5-1 3 0,-1 0 6 15,3 4 3-15,3 0 2 0,5-1 5 16,5 2 4-16,1 3-1 0,3 2 5 16,1 0-10-16,12 7-25 0,-1-3-33 0,-1 3-34 15,-10-3-32-15,-3 1-38 0,2 1-39 16,-10-3-71-16,-2 2-99 0,-2 0-189 0,-3-1-115 16,-5 0 81-16,-5-4-426 0,0 8-527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20:49.001"/>
    </inkml:context>
    <inkml:brush xml:id="br0">
      <inkml:brushProperty name="width" value="0.05292" units="cm"/>
      <inkml:brushProperty name="height" value="0.05292" units="cm"/>
      <inkml:brushProperty name="color" value="#FF0000"/>
    </inkml:brush>
  </inkml:definitions>
  <inkml:trace contextRef="#ctx0" brushRef="#br0">14678 4422 1615 0,'-12'0'384'0,"12"0"-126"15,0 0-51-15,0 0-27 0,0 0 16 16,-17 0 0-16,17 0-14 0,0 0-4 16,0 0 2-16,0 0-9 0,0 0-11 15,0 0-10-15,0 0-15 0,-14 2-13 0,14-2-3 16,0 0 5-16,0 0 7 0,0 0 2 15,0 0 3-15,0 0-2 0,35 7-4 16,-21-6 3-16,-2 1-6 0,10-1-3 0,4 3 2 16,1-2-10-16,11-1-11 0,4 3-5 15,-8-4-4-15,8 2-8 0,-2-1-10 0,2 2-7 16,-3 0-3-16,-9-2-4 0,-1 1-2 16,-5 1-29-16,-5-1-8 0,2 1 4 15,0-1-8-15,-2 1 2 0,0-1-3 0,-2 2 1 16,1-2-3-16,-2-1-2 15,0 1 0-15,2 0 1 0,0-2-6 0,0 1 5 16,4-1-7-16,-3 0-3 0,1 2 6 16,2-2-4-16,-3 0-2 0,-1 0 0 0,4 2-2 15,-5-2 0-15,-2 2 0 0,-1-1-2 16,1 1 4-16,-2 0 1 0,1-2-3 0,-14 0 2 16,23 2 0-16,-14-1 2 0,-9-1 2 15,23 1-1-15,-12-1 8 0,-11 0-1 0,21 2-4 16,-10-2 1-16,-11 0-2 0,20 2 3 15,-11-2-5-15,-9 0-2 0,19 2 0 16,-8-1 3-16,-11-1-1 0,25 2 1 0,-12-2-1 16,3 0 5-16,4 0-5 0,2 0-5 15,-1-2-1-15,6-1 5 0,0 1-1 0,-4-1-3 16,4 0-4-16,-2 1 1 16,-3 0 1-16,-2 1 9 0,-1-3-11 0,1 2 20 15,-6 1-20-15,0 1 4 0,-1-2-8 16,2 2 8-16,1-2 0 0,-3 1 4 0,2 1-7 15,0-2 0-15,4 0 2 0,-1 0-4 16,2 0 2-16,7 0 2 0,-2 1-3 0,4-1-3 16,-1 0 4-16,-3 1 0 0,1-1 1 15,-1 1 5-15,-2-1-5 0,-2 2-5 16,0 0 4-16,-2 0 3 0,-4 0 0 16,1-2 5-16,-2 2-3 0,2-1-6 15,-1 1 5-15,1-2-3 0,-3 2-1 0,0-1 3 16,4-3 4-16,2 2 4 0,-1 0-7 15,0-1-2-15,4 1 2 0,1-3-7 0,1 3 1 16,-1-1 15-16,0-1-20 0,2 1 6 16,-3 1-6-16,-1 0 8 0,1 2-4 0,-4-1 5 15,3-2-2-15,-5 2-1 0,1 1-7 16,-2 0 9-16,0-2 2 0,-1 2-5 16,1-1 2-16,-2-1 1 0,-1 0 0 0,1 1 2 15,2-1 1-15,0-2-2 0,5 1-6 16,-4 2 2-16,5-3-2 0,1 0 5 15,-2 1-11-15,1 1 14 0,1-1-9 16,-4 1 2-16,1 0-1 0,-3 2-2 0,1 0 4 16,-2 0 0-16,-2-1 0 0,-13 1-1 15,29 0 0-15,-18 0 1 0,-11 0 2 0,23 0 4 16,-12 0-4-16,-11 0 0 0,23 0 4 16,-23 0 9-16,18 0 7 0,-18 0 12 0,17-2-1 15,-17 2-2-15,17-2 6 0,-17 2-12 16,17-2 4-16,-17 2 2 0,17-1-12 15,-17 1 1-15,22-3 0 0,-11 3-6 0,2 0 0 16,0 0-4-16,-13 0 3 0,33-2 1 16,-14 0-3-16,3 2-3 0,1-1 0 15,4 1 1-15,-2-2 9 0,2 2-13 16,-7 0 0-16,3 0-4 0,-1 0 4 0,-6 0-2 16,5 0 1-16,-6 2-3 15,1-2 2-15,-1 0-2 0,-1 0-2 0,-1 0-1 0,-13 0 8 16,28 1-3-16,-12-1 0 0,1 0 5 15,0 0-4-15,3 0 5 0,0 2-12 0,-1-2 4 16,1 0-3-16,2 2 2 0,-1-2-3 16,-3 0-4-16,2 0-1 0,-1 3-1 0,-4-2-3 15,1-1 0-15,-1 0 7 0,-2 0-5 16,2 2 6-16,5-2 0 0,-6 0-1 16,4 0-2-16,0 0 3 0,4 0 12 0,-3 0-14 15,1 2 3-15,3-4-1 16,-1 2-1-16,0 2 5 0,-3-2-3 0,3 0 3 15,-4 2-3-15,1-2 5 0,-3 0-4 16,-1 1 0-16,1-2 3 0,-2 1-2 0,1 0 6 16,5 0-6-16,-5-2 1 0,0 2 1 15,6 0-1-15,0-2 5 0,0 2-5 0,0-3 2 16,4 0-2-16,4 3-1 0,-5-2 2 16,2 0 1-16,-2 2 4 0,-1 0-2 0,-1 0-6 15,-1 0 5-15,0 0-3 0,3 0-4 16,-4-1 12-16,-1 2-1 0,2-1-7 0,0-1 0 15,-2 1 3-15,4 0-2 0,3 0 0 16,3 0 0-16,-1 0-1 0,-1-2 0 16,2 0 7-16,-1 2-10 0,1-2 3 15,2 1 3-15,-3-1 0 0,-1 2-1 16,0 0-2-16,-7-2 1 0,1 0-1 0,1 2 10 16,-4 0-5-16,0-1-11 0,0-1 3 15,-2 2 9-15,-1 0-1 0,-2 0 2 0,-13 0-5 16,25-2 1-16,-12 2-5 0,1-2 0 15,-14 2-2-15,26 0 8 0,-12 0-5 0,-1 0 1 16,-13 0-1-16,25-2 1 0,-9 4-2 16,-4-2 5-16,-12 0-3 0,27 0-1 0,-14 0 3 15,3 0 1-15,-3 2 10 0,-13-2-10 16,25 0-7-16,-12 0 5 0,1-2 3 16,-14 2 5-16,28 0-6 15,-11-2-5-15,-1 2-1 0,0 0 2 0,5-1 1 0,-1-1 2 16,-2 2-2-16,4 0-4 0,-8 0-2 15,4 0 4-15,-1 0-2 0,-4 0 5 16,5 0 0-16,-3 0-3 0,0 0 0 0,-15 0 17 16,26-2-20-16,-10 2 8 0,-3 0-3 15,4 0 0-15,3 0 6 0,-4-1-8 0,6 0 8 16,-4 1-8-16,3 0 2 0,-1-2-1 16,-2 2 5-16,4-2-3 0,-5 2 2 15,0-2-5-15,-2 2 2 0,-15 0 1 16,24 0-3-16,-12 0 7 0,-12 0-7 0,24-1 4 15,-15 1 2-15,-9 0 3 0,21 0 6 16,-21 0 4-16,22 0 11 0,-10-2 0 0,-12 2 5 16,24 0-2-16,-6-2 2 0,-2 0-8 15,-2 2 2-15,6-1 1 0,-2-1-9 16,2 2-4-16,-6-2 2 0,4 2-7 0,-5 0-1 16,-13 0 1-16,28 0-4 0,-14 0 5 15,-14 0-7-15,22 0 4 0,-9 0-1 0,-13 0 0 16,18 0 2-16,-18 0-1 15,19 0 3-15,-19 0-3 0,20-1-1 0,-20 1-1 16,16-2-2-16,-16 2 3 0,16-2-4 16,-7 0 2-16,-9 2 3 0,16-2-10 0,-16 2 3 15,15-1-5-15,-15 1 1 0,0 0 10 16,17 0-6-16,-17 0-4 0,13-4 0 0,-13 4-1 16,13 0-4-16,-13 0 4 0,16-2-2 15,-16 2 9-15,15-1-10 0,-15 1 2 0,15-3-5 16,-5 1 1-16,-10 2-6 0,19-4 4 15,-10 3-1-15,-9 1-4 0,23-4 3 16,-12 3-3-16,2-1-2 0,-2 0 7 0,2 0-5 16,-13 2 4-16,24-1 1 15,-11 1-3-15,-1 0 5 0,-12 0 1 0,25 0 0 16,-10 0 1-16,-1-2 5 0,-1 0-1 16,3 2 0-16,-3-2-2 0,0 1 0 0,4-1 0 15,2 1 4-15,-2-1 6 0,1 2-12 16,-4-2 4-16,2 2 2 0,1-2-4 0,-3 2 2 15,0 0-2-15,-14 0 4 0,23 0-3 16,-13 0 4-16,-10 0 3 0,19 0-3 0,-19 0 6 16,18 0 0-16,-18 0 0 0,16-1 2 15,-16 1-2-15,16 0 4 0,-16 0-4 0,13-2 3 16,-13 2-3-16,0 0 2 0,16-2 0 16,-16 2 1-16,11-2-2 0,-11 2-3 15,0 0 1-15,14-1 4 0,-14 1-3 0,9-4 2 16,-9 4-3-16,11-3 2 15,-11 3-1-15,7-6-3 0,-7 6 5 0,11-5-2 16,-11 5-3-16,9-4 0 0,-9 4 5 16,11-8-2-16,-8 5 5 0,-3 3-6 0,11-9-1 15,-6 4 0-15,1-1 2 0,-6 6 0 16,5-9 2-16,-1 1 7 0,1 0-7 0,-2 1 0 16,-1-1 0-16,2 0-5 0,0-3 0 15,-3 1 1-15,5 0 0 0,-2-1-1 16,-1-2 3-16,4 2-6 0,-4-1-2 0,1 3 4 15,0-4 2-15,0 3-3 0,-3 1 3 0,3 1 1 16,-2-1 4-16,0 2 4 0,-2 7 2 16,3-15 5-16,-3 6 3 0,1 1 3 15,-1 1 0-15,0-3 0 0,0 0-3 16,0 2-3-16,0-4 1 0,0 0 0 16,0 0-16-16,0 1-4 0,0-1 0 0,0-1 0 15,0 2 0-15,-1-2 0 0,1 1 0 16,0-1 0-16,-3 1 0 0,3-1 0 0,-2 2 0 15,-2-2 0-15,2 0 0 0,2-1 0 16,-3-2 0-16,1 2 0 0,0-1 0 0,-2 0 0 16,2 0 0-16,1-1 0 15,-3 1 0-15,-1 3 0 0,3 0 0 0,1 0 0 16,-1 0 0-16,-2 0 0 0,0 0 0 16,3 2 0-16,-1 0 0 0,-2-1 0 0,0-2 0 15,2 2 0-15,1 1 0 0,-4-1 0 16,1 1 0-16,2 1 0 0,2 3 0 0,-3-3 0 15,1 2 0-15,-2-1 0 0,4 1 0 16,-2 0 0-16,2 7 0 0,-1-10 0 16,-1 5 0-16,2 5 0 0,-4-11 0 0,4 11 0 15,-5-7 0-15,5 7 0 0,-2-7 0 16,2 7 0-16,-1-6 0 0,1 6 0 0,-2-5 0 16,2 5 0-16,0 0 0 0,-6-6 0 15,6 6 0-15,0 0 0 0,0 0 0 16,-5-5 0-16,5 5 0 0,0 0 0 15,0 0 0-15,-8-3 0 0,8 3 0 0,0 0 0 16,-10-4 0-16,10 4 0 0,-9-2 0 16,9 2 0-16,-20-2 0 0,9 2 0 0,11 0 0 15,-26 4 0-15,11-4 0 0,-3 2 0 16,2 0 0-16,-4 0 0 0,3-1 0 0,-2 1 0 16,5 0 0-16,1-1 0 0,0-1 0 15,0 2 0-15,0-2 0 0,1 2 0 16,1-2 0-16,11 0 0 0,-23 0 0 15,10 2 0-15,-1-2 0 0,1 1 0 0,-3-1 0 16,1 0 0-16,0 0 0 0,0 2 0 16,-1-2 0-16,1 0 0 0,1 2 0 15,0-2 0-15,1 0 0 0,-1 2 0 0,1-2 0 16,3 0 0-16,10 0 0 0,-22 1 0 16,11-1 0-16,11 0 0 0,-22 0 0 0,10 0 0 15,12 0 0-15,-18-1 0 0,4-1 0 16,1 0 0-16,-3 2 0 0,2-2 0 0,-2 2 0 15,-1-1 0-15,0 1 0 0,-5-2 0 16,2 2 0-16,3-2 0 0,-5 2 0 16,4-2 0-16,0 2 0 0,4 0 0 0,-2 0 0 15,-1 0 0-15,1 0 0 0,2 0 0 16,-4-1 0-16,5 1 0 0,-4-2 0 16,-2 0 0-16,0 1 0 0,-1-1 0 15,2 2 0-15,-3-2 0 0,-4-2 0 0,0 2 0 16,-1 1 0-16,-1 1 0 0,0-4 0 15,1 4 0-15,1-1 0 0,1 0 0 0,2 1 0 16,-3 0 0-16,0-2 0 0,2 0 0 16,3 2 0-16,1-2 0 0,2 2 0 0,1 0 0 15,2-1 0-15,-2 1 0 0,3-2 0 16,-3 2 0-16,1-1 0 0,2-2 0 16,-2 2 0-16,-1 1 0 0,1-2 0 0,1 0 0 15,0 0 0-15,-2 1 0 0,-1-1 0 16,0 0 0-16,-2 0 0 0,2 2 0 0,-5-1 0 15,0-1 0-15,3 1 0 16,-2-1 0-16,-1 2 0 0,-5-2 0 0,0 0 0 16,-4 1 0-16,-5-3 0 0,-2 1 0 15,0-1 0-15,-2 3 0 0,0-5 0 0,0 3 0 16,0 2 0-16,2-5 0 0,-3 1 0 16,3 2 0-16,8 1 0 0,1-2 0 0,3-1 0 15,0 3 0-15,-1-1 0 0,0-1 0 16,4 2 0-16,4-2 0 0,-2 3 0 0,2-3 0 15,-1 0 0-15,0 3 0 16,-5-3 0-16,2 1 0 0,-4 1 0 0,3 0 0 16,3 0 0-16,0 1 0 0,-4 1 0 15,5 0 0-15,-4 0 0 0,3-2 0 0,3 4 0 16,0-4 0-16,3 2 0 0,0-2 0 16,-2 0 0-16,3 2 0 0,-1 0 0 15,15 0 0-15,-23-1 0 0,23 1 0 0,-23 0 0 16,10 0 0-16,-1-1 0 0,14 1 0 15,-24 0 0-15,9-2 0 0,-7 2 0 0,2 0 0 16,-3 0 0-16,0 0 0 0,-4-2 0 16,3 2 0-16,-3 0 0 0,2 0 0 0,-1 0 0 15,-1 0 0-15,-4-2 0 0,3 2 0 16,-3 0 0-16,-7-1 0 0,4 2 0 16,7-1 0-16,-1 0 0 0,-3 2 0 15,3-2 0-15,-1 0 0 0,-2 2 0 0,3-2 0 16,-14 3 0-16,4-2 0 0,-2 3 0 15,0-2 0-15,8-1 0 0,-6 3 0 0,6-2 0 16,3-1 0-16,2-1 0 0,6 0 0 16,1 0 0-16,2 0 0 0,-1 0 0 15,4 0 0-15,-3 0 0 0,3 0 0 0,4 2 0 16,-3-4 0-16,2 2 0 0,-2-1 0 16,-1 1 0-16,-1 1 0 0,1-1 0 0,2-1 0 15,-4 2 0-15,-2-1 0 0,-3 0 0 16,8 0 0-16,-4 0 0 0,1 0 0 15,0-1 0-15,0 1 0 0,3 0 0 16,0 0 0-16,-2 0 0 0,-1-2 0 0,0 0 0 16,-4 2 0-16,2-2 0 0,-2 1 0 15,-1 1 0-15,-2 0 0 0,-2 0 0 16,-3-2 0-16,0 4 0 0,1-4 0 0,-1 2 0 16,0 0 0-16,3 0 0 0,-3-2 0 0,3 0 0 15,1 2 0-15,2-1 0 0,4 0 0 16,-5-1 0-16,2 0 0 0,-1 0 0 15,-4 2 0-15,5 0 0 0,1 0 0 0,-2-1 0 16,-4 2 0-16,0-1 0 16,2 2 0-16,-6-2 0 0,4 0 0 0,2 0 0 15,-1 2 0-15,1 0 0 0,1-2 0 16,4 0 0-16,-3 0 0 0,4 0 0 0,-3 0 0 16,0 1 0-16,1-1 0 0,1-1 0 15,-3 1 0-15,-1 0 0 0,3 0 0 0,-1-2 0 16,-1 2 0-16,0 0 0 0,-4 0 0 15,5 0 0-15,-1 0 0 0,0 2 0 0,1-2 0 16,0 0 0-16,3 0 0 0,-2 0 0 16,0 0 0-16,2 0 0 0,-2 1 0 15,0 0 0-15,0-1 0 0,-2 2 0 16,-1 0 0-16,-1 0 0 0,0 1 0 16,0-1 0-16,0 0 0 0,1 1 0 0,5-1 0 15,-1 0 0-15,0-1 0 0,3 3 0 16,2-4 0-16,-1 4 0 0,1-4 0 0,1 0 0 15,3 3 0-15,-4-3 0 0,0 2 0 16,-3-1 0-16,2 0 0 0,-4-1 0 0,-5 4 0 16,0-2 0-16,1 1 0 0,-2-1 0 15,-1 1 0-15,0-1 0 0,2 2 0 0,0-3 0 16,5 1 0-16,-1 0 0 0,-1 0 0 16,6-2 0-16,-6 0 0 0,1 0 0 0,6 0 0 15,-6-2 0-15,3 2 0 16,-4-2 0-16,-1 2 0 0,-3 0 0 0,0 0 0 15,-3-2 0-15,2 2 0 0,0-1 0 16,4 1 0-16,0-2 0 0,1 2 0 16,1 0 0-16,1-2 0 0,-2 0 0 0,3 1 0 15,-1-1 0-15,2-2 0 0,0 3 0 16,6-1 0-16,-6-3 0 0,3 4 0 0,-1-3 0 16,5 1 0-16,-3 1 0 0,5-3 0 15,-2 3 0-15,4-2 0 0,-2 1 0 0,2-1 0 16,7 4 0-16,-11-7 0 0,6 3 0 15,0 0 0-15,1-3-4 0,0 2 3 16,4 5-2-16,-3-12 1 0,1 5-3 16,0 2 0-16,2 5 1 0,-2-10 0 0,0 5 4 15,2 5-4-15,0-9 4 0,0 9 0 16,-1-7 0-16,1 7 0 0,-2-7 0 0,2 7-3 16,0 0-4-16,-2-7-7 0,2 7 1 15,0 0-3-15,0 0 4 0,0 0-4 16,0 0 3-16,0 0 2 0,0 0 9 0,0 0-2 15,0 33 0-15,2-17 4 0,0 3-4 16,-1 4 3-16,1 4 2 0,0 7 5 0,4 0-5 16,-3 0 2-16,1 1-5 15,2-1 1-15,0 2-2 0,0-4 7 0,-3 3-1 0,5-4 2 16,-5-6 1-16,1-2-2 16,3 0-2-16,-4-2 5 0,3-2 0 0,-3-4-1 15,-1 0-2-15,2-3 2 0,0 1-2 16,-4-2 1-16,1-2-2 0,1 0 1 0,-2-1 4 15,3-1-5-15,-1 1 8 0,-2-4-3 16,0-4-2-16,2 11 3 0,-2-11 0 0,0 8 2 16,0-8-5-16,0 7-1 0,0-7-6 15,2 7 2-15,-2-7-1 0,0 0-3 16,2 9-2-16,-2-9 4 0,0 5-1 0,0-5 0 16,1 6-4-16,-1-6 5 0,2 9 2 15,0-6-3-15,2 3 4 0,-2 1-6 0,-1 0 4 16,1 1-3-16,2 2 6 15,-2 1-2-15,1 0-3 0,-1 3-1 0,-2 2 2 16,1-1-2-16,-1 2 1 0,-1 0 4 16,1 1-2-16,-2 1 3 0,2-1-2 0,0-1-1 15,-3 0 4-15,1 1 1 0,2-1-5 16,-2-1 7-16,2 0 0 0,0 2-2 0,-2-2-5 16,2 2 0-16,0 0 0 0,-2 0 0 15,2 0 0-15,-1 0 0 0,1 1 0 16,-2-4 0-16,2 0 0 0,-2-1 0 15,0 0 0-15,2-2 0 0,-2 0 0 16,2-3 0-16,0-1 0 0,0 1 0 0,-2-3 0 16,2-6 0-16,0 12 0 0,0-8 0 15,0-4 0-15,0 10 0 0,0-10 0 0,0 0 0 16,-1 7 0-16,1-7 0 0,0 0 0 16,-6 7 0-16,6-7 0 0,0 0-103 0,-7 4-234 15,7-4-97-15,0 0-110 0,-9 3-138 16,9-3-175-16,0 0 72 0,0 0-728 0,0 0-959 15</inkml:trace>
  <inkml:trace contextRef="#ctx0" brushRef="#br0" timeOffset="2969.54">23670 4252 1033 0,'-19'0'215'0,"1"-3"-85"0,4-1-36 0,0 2-15 0,3-1 8 0,0-1 6 0,0 3 3 16,2-3 4-16,9 4 18 0,-15-4 2 15,15 4 0-15,-12-6-7 0,12 6-12 16,0 0-10-16,0 0-7 0,0 0-1 16,0 0 6-16,47-3-2 0,0 4 3 0,24-2-2 15,6 1-3-15,17-2 5 0,24-3-11 16,6 5-3-16,1 0-10 0,-3-2-3 0,-3-3-6 16,-32 5-8-16,-5-4-7 0,-11 4 0 15,-19-1-2-15,-5 1-2 0,-8 1-5 0,-10-2 1 16,-8 1-2-16,-4 0 1 15,-3-3-1-15,-5 2-3 0,-9 1 1 0,11-4-2 16,-11 4-7-16,7-4-5 0,-7 4-5 16,0 0-31-16,0 0-45 0,0 0-56 15,0 0-63-15,0 0-84 0,0 0-98 0,0 0-196 16,0 0 50-16,0 0-182 0,0 0-187 16</inkml:trace>
  <inkml:trace contextRef="#ctx0" brushRef="#br0" timeOffset="5155.3">2439 5415 1929 0,'-25'-2'68'0,"5"2"25"15,2-3 22-15,2 1 20 0,2 0 2 16,3 0 6-16,11 2-15 0,-20-1-2 0,20 1-4 16,-11-4-19-16,11 4 2 0,0 0 12 15,0 0 7-15,0 0-2 0,71-7-4 16,-7 2-14-16,11 0-14 0,6 2-1 0,9-2-23 16,1-1 3-16,24-1-2 0,0-4 1 15,-4 4-9-15,2-4-10 0,0 1-6 16,-3 1-6-16,1-2-1 0,-9 0-1 0,-21 2-7 15,-6 3-4-15,-5 0-1 0,-4 2-1 16,-19-2-4-16,-3 3 21 0,-14-1-5 16,-3 3-4-16,-8-1 10 0,-1 0 3 0,-5 2 10 15,0 0 9-15,-13 0 8 0,21-1 6 16,-21 1 7-16,17-2-2 0,-17 2 3 16,15-2 0-16,-15 2 1 0,9-1-3 0,-9 1-11 15,0 0-2-15,14-2-7 0,-14 2-9 16,0 0-11-16,0 0-21 0,8-5-43 0,-8 5-38 15,0 0-41-15,0 0-42 0,-29-7-29 16,14 7-29-16,-11 0-20 0,-17 1 1 16,-13 8 5-16,-5 1 21 0,-7-1 18 15,2 1 16-15,-3 1 18 0,3-2 22 16,1-1 25-16,4 0 22 0,-2-2 27 0,2 0 26 16,0-1 28-16,12 0 36 0,1-3 24 15,0 0 26-15,1 1 16 0,1-1 14 0,5 1 16 16,-2 3 2-16,5-1 4 0,8-3 5 15,5 1 5-15,6-2-1 0,0 1-4 16,6 0-7-16,1 0-14 0,12-2-11 0,-11 1-7 16,11-1-9-16,0 0 1 15,0 0-5-15,76-7-7 0,-5 1-8 0,14-3-11 16,31-5-3-16,8-1-5 0,0 2-21 0,-6-3-34 16,-11 6-36-16,-29 1-24 0,-10 0-26 15,-9 4-19-15,-16 4-14 0,-11-1-3 16,-10 0-4-16,-2 1-4 0,-5 1-23 0,-5-2-39 15,-10 2-59-15,12-2-93 0,-12 2-138 16,0 0-182-16,0 0 48 0,0 0-379 0,0 0-463 16</inkml:trace>
  <inkml:trace contextRef="#ctx0" brushRef="#br0" timeOffset="7104.45">17814 3485 1341 0,'0'0'278'0,"-13"-7"-106"0,8 4-38 0,-4-2-9 15,-2 1-10-15,-1-4-7 0,-2 1 2 16,1-1-6-16,-1 1 8 0,-1-1 3 0,-3 0 7 16,6 0-7-16,-8-1 1 0,5 1-10 15,0-1 2-15,-2 1-11 0,1 1 2 0,-2-2-6 16,0 4-2-16,-3-1-11 16,1 1-5-16,-3 3-5 0,0-2-9 0,-1 1-9 15,0 1 0-15,1 2 12 0,0-1-9 16,3 1-11-16,-3 0 1 0,-4 1-1 15,2 1-5-15,-2-1-3 0,3 1-1 0,-1 2-1 16,0-3 1-16,-1 3 4 0,-1 0-16 16,-7 4 4-16,-1 0-3 0,3 3-5 0,2-2-5 15,-1 2 3-15,1 3-1 0,-1-4-3 16,4 4-4-16,4-2 3 0,7-2 0 16,-4 0 2-16,4-2-1 0,2 3-8 0,1-2 3 15,1-1 5-15,1 2-3 0,2-1-2 16,-4 0 0-16,1 1 8 0,1 2-1 0,-2-2 13 15,2 2-1-15,1-2 14 16,1 2 2-16,0 1-2 0,-5 0 0 0,7-1-1 16,-5 2-1-16,2-2-2 0,1 0-3 15,2 0 0-15,-1 0 8 0,0-1-2 0,1 0 0 16,1-1 0-16,-1 1 4 0,-4 1 3 16,8-1 4-16,-5-2 4 0,-1 4 1 15,4-2 16-15,-6 3-1 0,6 0-2 0,-2 0 2 16,-1 1-6-16,2-2-6 0,-2 3-4 15,3 3-7-15,-1-2-3 0,2 4 6 0,1-1-16 16,-4 3-1-16,5-1-6 0,4 0 0 16,-2-1-2-16,0 3 2 0,4 0-1 15,2 2-4-15,-4-2 0 0,8 5-2 0,-1 0 1 16,-3-5-3-16,4-4-3 0,1 6-6 16,1-4 12-16,-1-4-11 0,3 3 5 15,-2-1-5-15,1-5-1 0,1 0 1 16,7 4 1-16,-6-3 4 0,0-1-7 0,1-3 2 15,-1 2-5-15,0-2 19 0,2-2-17 16,0 3-4-16,5-4 14 0,-4 0-15 0,3-2 11 16,1 0 1-16,2-3 1 0,1-2-2 15,1 2-5-15,3-4 3 0,3 2 0 0,-3-2-7 16,11-2 10-16,-10 0-10 16,-1 0 1-16,-2 1 1 0,-1 0-1 0,1-3 0 15,-2 1 6-15,-1-1-10 0,3-1 1 16,5-4 6-16,-5 2 1 0,5-1 0 0,1-2 2 15,-1-1-5-15,0 1-3 0,4 0 7 16,-2-2-4-16,-4 2-2 0,3-3 4 16,-5 3-2-16,3-2-2 0,-9 2 9 0,-1 3 0 15,-1-4 17-15,-4 3 17 0,0 0 17 16,-1-5 0-16,-2 4 6 0,2-5-2 0,1 1 2 16,-1-2-10-16,2-6-3 0,4-1-6 15,-4-2-6-15,0-1-3 0,0 2-1 0,1 2-4 16,-5-1 1-16,4-2 11 0,-6 7 4 15,-1 0 4-15,0 2 9 0,-3 1 7 0,1-2-44 16,-3 1-30-16,5-2 0 0,-4 2 0 16,1-3 0-16,1-1 0 0,-3 4 0 15,4-2 0-15,-2-2 0 0,-2 2 0 16,3 1 0-16,-3 1 0 0,0 1 0 16,1-2 0-16,-5 1 0 0,1 2 0 0,0-1 0 15,-2-2 0-15,-2-1 0 0,-1-5 0 16,-3-2 0-16,-2-7 0 0,-3-1 0 0,-2-2 0 15,-3 1 0-15,-1 0 0 0,-6-6 0 16,4 10 0-16,-2-1 0 0,-2 5 0 0,-3 2 0 16,-3 1 0-16,-11 0 0 0,0 10 0 15,-15 1 0-15,-4 5 0 0,7 4 0 0,-11 4 0 16,-1 1 0-16,7 6 0 16,-1 2 0-16,8 1-646 0,-49 15-373 15,71-16 107-15,1 0 108 0,10-1-832 16,-6 7-1074-16</inkml:trace>
  <inkml:trace contextRef="#ctx0" brushRef="#br0" timeOffset="11242.53">19486 7908 4423 0,'1'-5'-120'16,"-1"5"38"-16,2-11 39 0,2 5 34 16,-4 6 45-16,0-7 35 0,0 0 22 15,0 7 19-15,-4-13 15 0,2 8 8 0,1-1-1 16,-1 1-3-16,-2 0-11 0,4 5-7 0,-8-11-9 16,2 8-10-16,1-2-11 0,-3 1-3 15,0 1-8-15,-1 1-8 0,-4 0-10 16,-3 1-4-16,-1-2-3 0,0 3-7 15,-4 0-2-15,-3 3-6 0,0-2 0 0,-1 1-6 16,1 2-4-16,-3 2-3 0,3-1 1 16,-10 2 0-16,0 3-6 0,4-1 1 0,4-2-1 15,3 0 2-15,-8 3-6 0,6-2 2 16,-7 1 3-16,9 0 5 0,5-1 1 0,-2 0 6 16,1-1-2-16,2-1 0 0,1 0 0 15,2 2 2-15,-2-1-7 0,-3 5 5 0,6-5-9 16,-6 3 7-16,5-2 4 0,-1 5-12 15,0-3-1-15,0 3 1 0,-1-1-3 16,1 1 0-16,0 0-4 0,2-1-1 0,1-1 2 16,3-1 3-16,-1-1-8 0,-4 2 5 15,5-1-1-15,0 1 1 0,2-1 0 16,-4 0 3-16,2-1 6 0,4 1 8 0,-6 1-3 16,2-1 3-16,0 0 0 0,2 3 6 15,-4-4 0-15,4 3 2 0,0 1-5 0,-3-3-14 16,2 2 20-16,1 0-3 0,-1 0-3 15,2 0-5-15,0-2 0 0,3-2-2 0,-3 5 8 16,2-3-11-16,1 0-1 0,-3 2 9 16,3 1-6-16,0 1-3 0,1 2-1 0,-2-1 8 15,0 3-9-15,4-3 0 0,-1 1-2 16,1 0-5-16,0 2 3 0,0-1 4 16,0 2 0-16,1-4-7 0,1 2 5 15,0 0-4-15,0-1 5 0,2 1-3 0,-2-1 4 16,-1 0-4-16,-1-2 11 0,3 0 0 15,-3 0 3-15,6 0 0 0,-4-1 3 0,-1 1 7 16,-1-2 1-16,2 2 2 0,0-2-1 16,2 1-3-16,-2-1-7 0,-1 2 7 15,3 0-3-15,0-2-3 0,1 2 6 0,-2-3-9 16,3 3-1-16,-3-2-10 0,5 0 9 16,-3 2-3-16,2-2-6 0,-2 0 1 15,-1 0 0-15,3 1-2 0,-1 2 3 0,2-2-1 16,-2 1 5-16,1 0 3 0,1-1-13 15,2 1-11-15,-3 0 0 0,1-2 0 16,1 2 0-16,3-4 0 0,-3 0 0 0,7 2 0 16,-3-2 0-16,2-1 0 0,-2 0 0 15,9-1 0-15,-6-1 0 0,5 1 0 0,-6-2 0 16,7 0 0-16,-3 0 0 0,-1-1 0 16,4 0 0-16,-5-2 0 0,2 1 0 0,-2-1 0 15,0 1 0-15,2-1 0 0,-2 1 0 16,2-3 0-16,1 1 0 0,-2-2 0 0,3 2 0 15,-1-2 0-15,-2 0 0 0,5-2 0 16,-1 0 0-16,2-1 0 0,-1-2 0 0,2 1 0 16,-2-1 0-16,2 0 0 15,-3-2 0-15,-1-2 0 0,0 3 0 0,-2-1 0 16,0 0 0-16,-2 1 0 0,-1 2 0 16,-3-1 0-16,2-2 0 0,-2 1 0 0,3-1 0 15,-3-1 0-15,1 1 0 0,0-3 0 16,0 1 0-16,-1 1 0 0,0-1 0 0,-1 1 0 15,1-3 0-15,-1 3 0 0,-1-1 0 16,0 0 0-16,1 1 0 0,-2-1 0 0,-1 3 0 16,-3-1 0-16,3 0 0 0,-1 0 0 15,-3 0 0-15,6 2 0 0,-6-2 0 0,3 0 0 16,1 0 0-16,-3 0 0 0,5-4 0 16,-3 0 0-16,4-1 0 0,-3-1 0 15,2-6 0-15,3-6 0 0,-5-7 0 16,0-2 0-16,2-7 0 0,-6-13 0 0,1 2 0 15,-5 7 0-15,-2-3 0 0,-7-5 0 16,0 1 0-16,-1 13 0 0,-2 3 0 0,-3 2 0 16,-3 3 0-16,-4 6 0 0,-4 2 0 15,-6 6 0-15,-1 0 0 0,-4 5 0 0,-4 1 0 16,-2 6 0-16,-3 3 0 0,-3 0 0 16,2 4 0-16,5 0 0 0,-4 3-383 0,9-1-148 15,6-1-102-15,7 3-169 16,1 3-9-16,8 0 70 0,1 0-718 0,3 1-908 15</inkml:trace>
  <inkml:trace contextRef="#ctx0" brushRef="#br0" timeOffset="11793.33">20781 9017 4152 0,'-22'-3'64'0,"6"-1"20"0,-4 1 32 0,6-1 47 0,2 1 57 0,1 2 48 15,-2-3 29-15,2 2 4 0,6 1-5 16,5 1-13-16,-14-2-19 0,14 2-24 16,0 0-16-16,0 0-18 0,21-11-10 0,19 6-17 15,23 0-15-15,10 0-19 0,10 1-13 16,28-4-15-16,-23 3-37 0,-3 3-80 0,-5 2 0 15,-7-3 0-15,-7-1 0 0,-15 4 0 16,-5 0 0-16,-2 0 0 0,-12 2 0 16,-5-2 0-16,-8 0 0 0,0 0 0 0,-3 0 0 15,-4 2 0-15,0-2 0 0,-2 0 0 16,-10 0 0-16,17-2 0 0,-17 2 0 0,13 0 0 16,-13 0 0-16,13-2 0 0,-13 2 0 15,0 0 0-15,16 0 0 0,-16 0 0 16,0 0 0-16,0 0 0 0,11 2 0 0,-11-2 0 15,0 0-4-15,8 2-669 0,-8-2-187 16,0 0-28-16,0 0 79 0,0 0-877 0,0 0-1121 16</inkml:trace>
  <inkml:trace contextRef="#ctx0" brushRef="#br0" timeOffset="14815.21">4491 9953 617 0,'0'0'124'0,"-12"-3"-59"16,12 3 19-16,-13-2-6 0,13 2-6 15,-15-1 4-15,7-1 7 0,8 2 4 0,-13-5 4 16,6 1 12-16,-2 1 6 16,9 3 5-16,-13-5 4 0,8 3 0 0,5 2-5 15,-10-5-12-15,10 5-9 0,-8-4-9 16,8 4-11-16,-7-4-6 0,7 4-4 0,0 0-8 16,0 0 4-16,0 0 5 0,0 0 9 0,0 0 2 15,40-2 6-15,-14-2 9 0,14 3-2 16,8-5 0-16,15 3 1 0,7-2 0 15,1 1 0-15,1 1-4 0,1-1-16 16,-5 3-4-16,-1-1-5 0,0 0-2 0,-14 1-9 16,-4-1-3-16,5 2 2 0,-2-4-8 15,-5 3 0-15,1 1-6 0,-3-2-2 0,1 0-5 16,-6-1-2-16,0-1-4 16,-8 1-1-16,-3 1 7 0,-1-1 2 0,-3-1 6 0,2 3 5 15,0-3-2-15,-3 3 8 16,1-3-9-16,-4 2-3 0,0 1 1 0,-4-1-2 15,1 4-1-15,-2-4-8 0,0 0 0 16,-3 2 0-16,3 0-3 0,-4 0 1 0,4-2-4 16,-1 2 1-16,4 0 2 0,2 0-5 15,5-1 2-15,1-1-2 0,11 0 0 16,6-1 0-16,2-3-8 0,0 6 7 0,1-2-3 16,-1 0-1-16,1 0-2 0,0 2-1 15,-15 0-7-15,-3 2 8 0,-5-2 0 0,-3 2-3 16,-2-2 6-16,-4 0-10 15,-3 0 3-15,-12 0 6 0,20 1-5 0,-11 0 1 16,-9-1 0-16,0 0 5 0,0 0-3 16,0 0 1-16,0 0-1 0,-31 11-1 0,12-8 1 15,-10 1-4-15,-11 1-3 0,-4 2 1 16,-3-4 0-16,-14 4 2 0,-2 2-3 0,-2-2 3 16,-1 0-5-16,-2-1-4 0,4-2 5 15,-1-1-4-15,2 1 4 0,0-1-1 16,3-1 4-16,-1 1 8 0,12 1 5 0,-3-2 7 15,0 0 3-15,3 2 3 0,1-3-1 16,3 3 1-16,-1 2 5 0,2-3-2 0,2 2-4 16,4-1 1-16,9-1-1 0,6-1 5 15,7 0 1-15,-2-1 2 0,5-1 0 0,2 2-3 16,11-2-1-16,-18 3-5 16,18-3-1-16,0 0-3 0,0 0 1 0,0 0-2 15,0 0-3-15,0 0 0 0,61 2-4 16,-11-4 0-16,19 1 0 0,6-3 0 0,8 1-3 15,6-2 1-15,24 1-3 0,1-1 3 16,-25 3-2-16,-1 4-1 0,-4-2-2 16,-6-2 3-16,-10 2 0 0,-2 2-3 0,-19-2 1 15,-8 0-1-15,-8 2 0 0,-8-2-1 16,-4 1 0-16,-2-1 1 0,-5 0 2 0,-1 0 0 16,-11 0-5-16,0 0-1 0,16-3 0 15,-16 3-1-15,0 0 1 0,0 0 0 0,0 0 0 16,0 0-4-16,-21-18 2 15,15 16-2-15,6 2 3 0,-14-7-2 0,9 3 2 16,5 4-7-16,-13-3 4 0,13 3-28 16,-20 0-55-16,7 3-95 0,-6 4-122 0,-12 4-142 15,-1 5-269-15,2 3 50 0,-5 0 70 16,7 1-398-16,-3 3-466 0</inkml:trace>
  <inkml:trace contextRef="#ctx0" brushRef="#br0" timeOffset="18398.39">4887 14643 672 0,'0'0'107'0,"0"0"0"16,-34-12 1-16,26 5-12 0,1 2-14 0,-1 0-12 0,1 0-6 15,7 5-5-15,-14-9 9 16,8 4 7-16,6 5 1 0,-9-7-1 0,9 7-5 15,-10-6-2-15,10 6-3 0,-6-6-7 16,6 6-3-16,-7-5-1 0,7 5-3 16,0 0 2-16,-4-5-1 0,4 5-1 0,0 0 1 15,0 0 3-15,0 0 3 0,13-16 3 16,-3 10-2-16,5 1 1 0,6-4 3 0,8-2-6 16,3 1 1-16,4 2-1 0,0-3-4 15,6 2-7-15,13-4-4 0,5 1-3 16,4-1 4-16,9 2-3 0,3-1 6 15,4 2-6-15,23 0-4 0,-19 1-9 16,1 2 3-16,-1 0-3 0,-4 2-3 0,-8 3 2 16,-3 0-6-16,-16 3-3 0,-5-1-3 15,-6-1 0-15,-8 1-1 0,-5 1-2 0,-2-1-4 16,-6 0 2-16,-1 0 1 0,1-1 7 16,-3 1 4-16,0-3 0 0,2 3 1 15,-2-1 5-15,2-1-11 0,-3-2 0 0,2 4 8 16,-4-1-3-16,0-1-5 0,-1 0 1 15,-1 0-6-15,-13 2 6 0,19-1-3 16,-19 1 3-16,13-2-1 0,-13 2-2 16,0 0-3-16,0 0-3 0,0 0 3 0,0 0-3 15,0 0-4-15,0 0 1 0,-77 3-2 16,31 1 2-16,-19 1-3 0,-2 0 0 16,-9 2 0-16,-2-2-1 0,0 2-4 0,-4 0 7 15,2-2-5-15,0 0 2 0,4 2-1 16,4-3-1-16,2-1 8 0,9 0-5 0,13 0 6 15,3-1 8-15,5 0 11 0,6-2-3 16,9 0 2-16,2 2 7 0,5-2-5 0,2 0-3 16,1 0-4-16,1 0-3 0,14 0-1 15,-20 0 0-15,20 0-6 0,-17 0-2 16,17 0 3-16,-15 0-4 0,15 0 3 16,0 0-17-16,0 0 17 15,0 0-3-15,0 0 3 0,0 0-4 0,0 0-1 0,68-12 1 16,-9 4-2-16,11-1 5 0,9-2 0 15,24-2 3-15,-1 4-10 0,-14 4 9 0,-4-2-11 16,-5 5 2-16,-4 1 8 0,-10 2-3 16,-18 1-5-16,-5 0-1 0,-9 0 0 15,-10-1-1-15,-5 1 1 0,-4 0 6 0,-5 0-3 16,-9-2 0-16,0 0 1 0,0 0-5 16,-30 12 0-16,-15-6 3 0,-23 3-8 0,-7 1 2 15,-31 1 0-15,-4 2 3 16,-2 1-2-16,-2 1-7 0,-1-3 2 0,1 3 1 15,1-6 2-15,12 2-7 0,24-4 12 16,4-2 3-16,12-2 11 0,17-1 13 0,12-2 2 16,7 0 2-16,6 0-6 0,6-2-5 15,5 1 3-15,8 1-5 0,0 0 1 16,15-17-1-16,18 6-5 0,7 1 5 0,13-2-25 16,6 1-36-16,2 5-45 0,2 2-36 15,0 6-32-15,-1 0-41 0,-2 6-32 0,-5 4-40 16,-7 6-52-16,-5-2-63 0,-14 1-163 15,-6 4 38-15,-10-2-70 0,-7 0-77 16</inkml:trace>
  <inkml:trace contextRef="#ctx0" brushRef="#br0" timeOffset="24297.07">1901 5660 857 0,'13'-2'218'0,"-13"2"-98"16,0 0-19-16,0 0-24 0,0 0-5 15,0 0 4-15,0 0 3 0,0 0-9 16,0 0 6-16,0 0-8 0,0 0-3 0,0 0-3 16,0 0-4-16,0 0-3 0,0 0-3 15,0 0 1-15,0 0 2 0,-38 7 2 0,30-5 2 16,-2 3 2-16,1 0 0 0,-2 0 1 16,-3 2 1-16,1 2-3 15,-6-1 3-15,0 3-6 0,-11 2-4 0,1 1-7 16,-1 1 3-16,-1 3-1 0,-1-2-1 15,-1 4 1-15,3-2-4 0,-9 8-4 0,1-1-7 16,11 0 4-16,-3 4-5 0,8-2-1 16,-1-1-4-16,3 3-6 0,2 0 2 15,0 2-4-15,5 0-1 0,1 2 7 0,-1-3 2 16,5 3 7-16,4 0-4 16,4-8-5-16,0 0 1 0,2-3 0 0,3 2-4 0,4 7 3 15,2-4 0-15,5 1 6 16,2-5-8-16,2 1 2 0,1 0-2 0,1-3-4 15,3 0 4-15,2-1 2 0,0-1-4 16,0 2-3-16,-1-3 2 0,-2 5 1 16,1-1-7-16,-2 0 3 0,-1 2 8 0,-4 2-2 15,-2 2-4-15,-3-3 10 0,-1 4 9 16,-7-4 14-16,-1-3 12 0,2 4 1 0,-5-1 2 16,-1 3 1-16,-3 10 5 0,-3-1-6 15,4 1 3-15,-8 1-4 0,1-1 0 16,-6 8-4-16,-2 0-2 0,-7 1-3 15,4-3-5-15,-5-1-1 0,0 2-4 0,2-4-5 16,-4-1-5-16,2-1-5 0,3-10 1 16,1 0-2-16,3-3-4 0,-4 0-5 15,3-6 4-15,4-3-4 0,6-4-1 0,-1-4-2 16,2 0 0-16,5-3 1 0,-1-1-2 16,4-5-6-16,0 0-2 0,0 0-6 15,0 0 0-15,0 0-1 0,18-16 1 0,-6 11-2 16,1 0-4-16,3 2 4 0,-3 4-4 15,5 1-3-15,-4 3 7 0,6 5-1 0,2 9-1 16,-3 3 0-16,-1 4 0 0,-5 10 4 16,-2 2 0-16,-3 15 4 15,-4 7 5-15,-2 5 15 0,0 6-2 0,-2 3 0 0,-2 6-2 16,0 5-2-16,4-5-3 16,1 24-1-16,1-1-4 0,2 1 3 0,4 0 1 15,-1-2-2-15,-2-2-1 0,-1 1-1 16,2-22 1-16,-2 19 11 0,-1-18 19 15,-1 17 30-15,-2-19 4 0,3-1-8 0,-5-1-11 16,4 2 4-16,3-2-4 0,-4-1 8 16,5 1-6-16,-1-3-7 0,1 0-4 0,4 2-7 15,-5-1 0-15,2-2-3 0,-1 0 1 16,0-2-6-16,1-1 27 0,-5-6-7 0,2 2-3 16,-2 0-5-16,1 1-15 15,-1-7-2-15,2 1-11 0,-3-2 0 16,-1 1-4-16,0-1 3 0,-2 4 1 0,3-2 10 15,-6 0 0-15,3-2 1 0,-4-1-2 16,1 1-6-16,1 1-4 0,0-2 1 0,-4 2 2 16,1 3 16-16,-1 0 9 0,-4-4-13 15,3 1-4-15,1-3-1 0,1-1-4 0,3-9-3 16,-3 0-2-16,3 1 0 0,2-1-2 16,-3 12 2-16,1-3-2 0,-2-9-3 15,1-3 3-15,-1 2-2 0,-2 8-3 0,-2 3-2 16,-3-1 2-16,2 1 2 0,-2-7-7 15,0 3-2-15,2-1 2 0,1 2 3 16,0-2-8-16,3-9 1 0,1-1-5 16,4 0 5-16,0 0-8 0,4 6 5 0,0-3 1 15,-3 0 1-15,3 0-3 0,0 0 0 16,2 9 6-16,-4-6-3 0,-2-2 0 0,-2 0 3 16,-1 0 2-16,-6 6 0 0,2-10-8 15,-8 6 3-15,-1-3 2 0,-1-1 1 16,0-10-4-16,-4 6 3 0,4-7-2 0,-8 3 1 15,-1 3 0-15,-1-2 0 0,-2-4 3 16,9-2 1-16,-9 2-1 0,1 2 2 0,-1 1-1 16,-2 2 2-16,3-2-3 0,1-1 9 15,0 2-5-15,6-10 3 0,4-2-6 16,-2 0 1-16,4-5 8 0,5-4-6 16,1-5-3-16,3 1-2 0,-1-4 4 15,3-2-8-15,1-2-3 0,3-3 5 0,0 0-1 16,0 0 2-16,48-23-2 0,-1 2 1 15,7-3 0-15,15-1 5 0,15 0 0 0,1-3 0 16,-12 13-1-16,-6 0 5 0,-2 0-2 16,-8 6 0-16,-12 2 7 0,-5 0 3 0,-10 2 11 15,-7 1 19-15,-5 2-29 0,-3 1-22 16,-1-1 0-16,-3-1 0 0,0 1 0 16,-11 2 0-16,17-3 0 0,-17 3 0 15,13-4 0-15,-13 4 0 0,12-2 0 16,-12 2 0-16,0 0 0 0,11-1 0 0,-11 1 0 15,0 0 0-15,10-3 0 0,-10 3 0 16,0 0 0-16,10-1 0 0,-10 1-96 0,0 0-611 16,13-5-223-16,-8-4 42 0,1 1 87 15,-1-1-821-15,-2-3-1061 0</inkml:trace>
  <inkml:trace contextRef="#ctx0" brushRef="#br0" timeOffset="28944.44">5784 9055 865 0,'-3'9'180'16,"3"-9"-55"-16,-4 3-9 0,4-3-17 0,-6 7-5 15,0-2-2-15,0 0-7 0,3-1-1 16,3-4 1-16,-6 6-2 0,6-6 3 0,-5 6-1 15,5-6-2-15,-3 5 1 0,3-5-3 16,0 0-1-16,-4 5 0 0,4-5 7 16,0 0-1-16,0 0 3 0,0 0-8 0,25 0 3 15,-9-7-5-15,4 0-4 0,14-3-16 16,5-1 4-16,1-2-7 0,10-1-7 16,-9 2-6-16,-3-2 2 0,0 4-8 15,-3 1-8-15,-7 3 1 0,-7 1 0 0,-5 0-12 16,-3 3 2-16,-2 0-9 0,-1 2 4 15,-10 0 0-15,0 0 0 0,9 4 2 0,-9-4-1 16,0 0-3-16,-14 13-6 0,-6-3 1 16,-7 2-4-16,-3 2 1 0,-2-2 0 0,-5 0 2 15,1 2-7-15,2-2 1 0,2 2 5 16,3-4 2-16,4-2 6 0,6-1 3 0,4-1 3 16,3-3 9-16,1 2 5 0,6-4-6 15,-4 3 1-15,9-4-5 0,-7 1-8 16,7-1 12-16,0 0-10 0,0 0 3 15,42-11-12-15,-7-1 8 0,2 0-4 16,10-4 2-16,-6 6-3 0,-3-4-3 0,-4 6 7 16,0-1 0-16,-11 2-8 0,-5 4-2 15,-5-1 3-15,-2 3-5 0,-3 1-2 0,-8 0 10 16,0 0-4-16,0 0 6 0,-10 17-5 16,-6-5 2-16,-15 2 6 0,-1 1-6 0,-4-1 0 15,-3-2 4-15,5 0 5 0,5-6 9 16,7-1 8-16,3-1 14 0,1 0-4 15,5-1-10-15,2-1 3 0,3 0-14 0,8-2 1 16,-10 1-3-16,10-1-5 0,0 0-26 16,0 0-47-16,0 0-65 0,0 0-68 15,0 0-95-15,36 2-153 0,-24 0-159 16,1 2 60-16,-2 2-271 0,3 1-293 0</inkml:trace>
  <inkml:trace contextRef="#ctx0" brushRef="#br0" timeOffset="30010.53">5989 13825 2469 0,'-14'0'117'0,"14"0"18"0,-18 0 20 15,18 0 13-15,0 0 6 0,-16-2 6 16,16 2 0-16,-12-3-15 0,12 3-17 0,-8-11-15 15,12 5-12-15,4-8-14 0,5-2-9 16,10-6-15-16,4 0-2 0,9-4-12 0,-6 6-5 16,-1 1-5-16,-2 3-8 0,-7 4-10 15,-6 2-5-15,-3 5-5 0,-2 0-5 16,0 3-2-16,-9 2 0 0,0 0 0 0,0 0-3 16,0 0 1-16,0 0-8 0,-12 22 3 15,-3-15-1-15,-3 2-3 0,-2 0 4 0,-1-1 9 16,-10 2 12-16,6-3 9 15,2 0 8-15,3 0 8 0,1-2 5 0,-5 2 2 16,8-4 0-16,0 1 4 0,1-1 4 16,3 1-4-16,1-3-3 0,11-1-6 0,-13 3-9 15,13-3-7-15,0 0-6 0,0 0-4 16,0 0-2-16,0 0-6 0,0 0-2 16,29-12-8-16,1-1-9 0,1 1-16 0,-2 2-7 15,2-1-6-15,-4 5-5 16,-6 1-6-16,-5-1-2 0,-3 3-2 0,-4 1 4 0,-9 2 6 15,14 0 1-15,-14 0 5 16,0 0 0-16,0 0 4 0,-20 22 4 0,6-11 9 16,-13 4 9-16,2-5 9 0,5 0 5 15,4-4 7-15,0-1-3 0,3 0-2 0,1 0-6 16,3-1-3-16,2-2-24 0,7-2-42 16,-12 5-49-16,12-5-58 0,0 0-88 15,0 0-101-15,0 0-140 0,0 0-219 0,19 7 59 16,-19-7 62-16,19-2-367 0,-19 2-428 15</inkml:trace>
  <inkml:trace contextRef="#ctx0" brushRef="#br0" timeOffset="32130.19">17073 3528 2196 0,'0'0'181'0,"-9"6"-36"0,9-6-25 0,0 0-15 0,0 0-1 15,0 0-7-15,0 0 1 16,0 0-1-16,0 0 6 0,31 0-12 0,-31 0-8 0,30-9-8 16,-9 3-4-16,4 0-11 15,-4 3-7-15,-2-2-5 0,-1 1-11 0,-4-1 4 16,-1 3-11-16,-1 1 4 0,-12 1-6 16,13-4 2-16,-13 4-3 0,0 0 5 15,0 0 3-15,0 0 0 0,-30 14 17 0,8-7 8 16,0 0 30-16,-12 1 17 0,9-3 17 15,8 0 12-15,4-1 0 0,1 0 1 0,2-3 8 16,10-1 11-16,-14 4 11 16,14-4-23-16,0 0-16 0,0 0-13 0,0 0-16 15,0 0-7-15,16-25-8 0,0 19-13 16,1-3-18-16,0 0-45 0,0 3-47 16,-1-2-56-16,-4 1-59 0,2 3-60 0,-1 0-66 15,1 0-57-15,-3 0-81 0,-2 0-121 16,2 2-125-16,-11 2 55 0,0 0-347 0,0 0-435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21:41.351"/>
    </inkml:context>
    <inkml:brush xml:id="br0">
      <inkml:brushProperty name="width" value="0.05292" units="cm"/>
      <inkml:brushProperty name="height" value="0.05292" units="cm"/>
      <inkml:brushProperty name="color" value="#FF0000"/>
    </inkml:brush>
  </inkml:definitions>
  <inkml:trace contextRef="#ctx0" brushRef="#br0">17961 4127 945 0,'-13'2'152'0,"-1"-1"-34"0,3-1 6 0,0 0 8 0,11 0-4 16,-21 2-1-16,7-2 3 0,1 2 3 15,13-2 11-15,-28 0 14 0,15 0 8 0,-1-2 1 16,14 2-2-16,-22 0 2 0,22 0-8 16,-20 2-16-16,20-2-9 0,-16 0-15 15,16 0-13-15,0 0-12 0,-16 0-14 0,16 0-16 16,0 0-5-16,0 0-3 0,0 0-1 15,0 0-4-15,0 0-2 0,32 12-2 16,-3-10-2-16,12 2-7 0,9-7 1 0,15 2-8 16,1-1-5-16,6-2 3 0,3 1-5 15,5-6 1-15,-2 6-4 0,-2-2 1 16,4 0-1-16,-8 1 0 0,3-1-4 0,-4 2 0 16,-3-4-4-16,-2 3 2 0,-2 1-5 15,-13-1-3-15,-1 1 2 0,-7 0-3 0,2-1 8 16,-6 2-1-16,-8 1-5 0,-6-1 5 15,-5 0 1-15,1 2-3 0,1 0-2 16,-2-2 8-16,1 1-4 0,6-3 9 0,11 2 6 16,4-2-1-16,0-3-3 0,15 0-1 15,2 0 1-15,4 0-1 0,4 1-7 16,-3-1-3-16,3 2 2 0,-1 1-3 16,4-1 0-16,-4-1-3 0,1 2 2 0,-5 0-1 15,-10 1-1-15,-3 2-3 0,-1-3 2 16,-1 2-2-16,-2 0 1 0,-6 0-2 0,-4 1-3 15,-9-1 1-15,3 2 1 0,-2-2 0 16,-6 2-3-16,-1 0 3 0,3 0-5 16,-3 2 2-16,-2-2-2 0,2 2-3 0,-6-2 3 15,6 1 0-15,-4-1 3 0,2 2 1 16,2 0 0-16,0-2 3 0,3 2-5 16,4-2 4-16,3 0 0 0,12-2 2 0,4 0-3 15,1-1-4-15,3 1 3 0,13-3 0 16,0 3-1-16,-1-1-3 0,1-1 4 15,2 3 0-15,-13-3 2 0,-3 2-7 0,-3 4 6 16,1-4-1-16,-5-2 0 0,2 1 0 16,-2 0-3-16,-8 3 1 0,6-2 0 15,0 1-3-15,-10 1 6 0,1-2-2 0,-2-2 0 16,-3 3 2-16,5-1 1 0,-8 2 5 16,2 0-2-16,-5-3 1 0,0 3 1 0,-3-2-4 15,-2 2 0-15,-2-2-3 0,-13 2 5 16,19-2 3-16,-10 1 3 0,-9 1-1 0,16 0 1 15,-16 0 2-15,0 0-2 0,17-2 2 16,-17 2 2-16,0 0-4 0,14-2 4 16,-14 2 2-16,0 0 0 0,0 0-3 15,0 0-1-15,0 0-4 0,0 0 1 16,0 0 1-16,0 0-7 0,-52 0 4 0,23 2-2 16,-12-2-2-16,-7 2 3 0,-3-1 0 15,-12 1-5-15,-4 2 3 0,-4-3-1 0,-4 1-1 16,-6 4-1-16,-3-5-3 0,-3 2 2 15,-4-1 1-15,-18 3-2 0,21-1 4 0,2-1-1 16,1 1 1-16,1 1 1 0,2 1 1 16,1 1-2-16,0 0 4 0,3-1-1 15,4-1 0-15,4-1 0 0,1 3-1 16,8 2 2-16,11-5 1 0,2-1-1 0,5 1 2 16,1-1-4-16,2 2 4 0,2-4-2 15,6 3-2-15,5-2-2 0,-4-1 1 16,-7 3-1-16,1-1 2 0,-2 1-3 0,1 1-2 15,-2-1-1-15,0-1 5 0,0-2-4 16,-4 3 0-16,3-1 0 0,-4 1-3 0,-2-1-1 16,1 1 1-16,-4-3 2 15,-1 1 2-15,-6 3-1 0,7 0 2 0,-11-1-2 0,2 3 2 16,14-4 3-16,-3 2 6 0,-1 0-2 16,1-1 5-16,1-1 1 0,-1 2-2 15,2 0-2-15,0-1-4 0,5 1 7 16,-6-1-6-16,8 1 0 0,1 0 0 15,6-1 2-15,7-2-4 0,1 0 0 0,6 0-1 16,0 1-2-16,4-1 0 0,0-2-2 16,1 4 0-16,13-4 3 0,-18 2-6 0,18-2-8 15,-14 0-39-15,14 0-52 0,0 0-78 16,-12 0-96-16,12 0-104 0,0 0-159 0,0 0-194 16,15-15 72-16,-4 7-426 0,5-4-552 15</inkml:trace>
  <inkml:trace contextRef="#ctx0" brushRef="#br0" timeOffset="1157.59">19816 2925 2726 0,'-13'3'-110'0,"8"-1"31"0,5-2 36 16,-16 0 27-16,16 0 22 16,-17-2 17-16,7-1 22 0,-1-1 17 0,0 1 15 0,1-5 4 15,-1 4 12-15,0-4 3 16,1-1 12-16,-2 0-11 0,3-1 3 0,1 0-1 15,1-2-25-15,-1 2 1 0,4-1 0 16,3-3-4-16,2 2-10 0,3-5-9 0,5-1-5 16,7-8 0-16,9 2-3 0,3 3-13 15,2 1 3-15,5 4-4 0,-2 6-1 16,1 3-14-16,-5 4-4 0,-6 6 8 0,14 4-10 16,-2 7 3-16,-5 4 3 0,6 8-9 15,0 4 9-15,-3 2-12 0,-5 2 7 0,-3 2-2 16,-4-5 7-16,-4 0 9 0,-1 1-19 15,-3-1 13-15,1-1-4 0,-5-1 3 16,-2-7-9-16,0-5 12 0,-3-1-1 0,3-1-8 16,-4-5 13-16,-1 0-9 15,2-1 8-15,-2-3-12 0,1 2 13 0,-3-8 3 16,2 10 0-16,-2-10-14 0,6 7 13 16,-6-7-28-16,0 0-50 0,0 0-74 0,0 0-85 15,0 0-111-15,0 0-178 0,0 0-112 16,-29-5 59-16,29 5-169 0,-26 0-213 0</inkml:trace>
  <inkml:trace contextRef="#ctx0" brushRef="#br0" timeOffset="1487.03">19999 3124 2155 0,'0'0'82'0,"-7"4"7"0,7-4 7 0,0 0 10 16,0 0 1-16,0 0-9 0,0 0-13 0,0 0-4 16,0 0-3-16,0 10 9 0,0-10 2 15,17 13-6-15,-6-4 11 0,9 3-20 0,5 3 4 16,2-1-5-16,4 1-6 0,-1-1-4 16,1 0-4-16,-3-2-9 15,-3-2 0-15,-3-3 6 0,-2 0 20 0,-1-2-4 0,-1-2 12 16,-1-3 12-16,2-1 5 15,-1-2-3-15,4-6-7 0,-3-2-6 0,6-9-9 16,-3-3-4-16,0-2-12 0,-5-4-8 16,-2-4-6-16,-2-1-6 0,-5 0-15 0,3 3-40 15,-3 7-35-15,-7 5-65 0,-1 2-59 16,2 5-72-16,-4 3-76 0,1 3-106 16,-1-1-211-16,-4 3 47 0,6 4-222 0,0 0-301 15</inkml:trace>
  <inkml:trace contextRef="#ctx0" brushRef="#br0" timeOffset="6108.86">17701 4152 2215 0,'-14'11'-64'15,"5"1"5"-15,-1-2 25 0,-2 0 17 0,5 2 8 16,0-1 6-16,-3 1 15 0,4 0 9 15,0-4 14-15,4 1 8 0,-1-2-1 0,3-2 5 16,0-5 17-16,3 13 25 0,5-9 8 16,2 0-3-16,5-4 3 0,4 1-4 15,10-1-8-15,11-5-8 0,-1 1-6 16,7-2-2-16,0 1-6 0,7-4-11 16,-7 2 5-16,0 2-8 0,7-5-7 0,-9 2-8 15,-3-3 1-15,2 1 0 0,-5-4-3 16,0 4 2-16,-4-4-3 0,-2 2-1 0,0 1-3 15,-5-4 0-15,-2 7-2 0,-4-1-4 16,-4-1-1-16,2 2-1 0,1-1 4 0,-4 0 3 16,-2 2-1-16,-1-2-1 15,1 3 1-15,1-3 4 0,-2 4 8 0,-1-4-5 16,1 1 0-16,1-2-5 0,-1 1 1 16,0-1-8-16,2-2 3 0,3 2-7 15,-2-1 4-15,4-1-6 0,3-5-1 0,-1 2-2 16,1-3-1-16,0 0 5 0,-1 0 6 15,0-2-1-15,-1 1 2 0,-4 4 2 0,4-6 4 16,-4 0 7-16,0-1 1 0,-3 1 4 16,-3 5-1-16,-2-4 2 0,1 2-6 0,-2-1 1 15,-3 0-1-15,1 0-3 0,-3 2 0 16,1 0-5-16,1 1 1 0,-1-1-5 16,-3 0-5-16,1-1 0 0,2 2 0 15,-2-2-3-15,1 1-1 0,-1-1-6 16,4 0 1-16,-4 2-1 0,2 0-3 0,0 0-2 15,0-2 4-15,-2 3 1 0,-1 1-6 16,1-6 0-16,0 3 4 0,-2 1-1 0,-2-4 1 16,0 4-1-16,-1-7-3 0,-5 3 4 15,-2-10 0-15,-3 3-6 0,4-1 0 0,-1 6-2 16,-5-5 0-16,3 4-1 0,-3-1 3 16,3 4-1-16,1 3 0 0,0 0-4 0,-7-8 2 15,6 7 0-15,-2 1-2 0,-5-2 0 16,3 2-1-16,2 3 2 0,-9-3-1 15,3 2 1-15,4 4-2 0,-11-5 5 0,-2 3 0 16,2 0 1-16,-1 4-3 16,1 0-2-16,5 2-1 0,-3 2 1 0,-2 0-1 15,-2 2 1-15,3 1 1 0,-16 0-2 16,10 2 8-16,-13 4-4 0,6 0-4 0,-7 3 2 16,2-2 3-16,1 4-3 0,-4-2 3 15,6 2 1-15,-2 1 0 0,5 0 2 0,-1-1-4 16,3 3 3-16,0-3-8 0,3 2 11 15,0 1-6-15,5 0 0 0,2 0 2 0,-1 2-1 16,-2 2 3-16,4 0-3 0,6-2-2 16,2-1 6-16,-6 3-6 0,8 0 3 15,-8 3 3-15,6-4-1 0,4 1 0 0,0-1-5 16,-7 4 5-16,7-2 3 0,1-3-5 16,0 3 4-16,0-1-5 0,0 2 7 15,1-2-5-15,-1 0 4 0,1 2-4 16,-1-1 2-16,3-2 0 0,0 3-6 0,0-3 3 15,-2-1 2-15,2 1 4 0,4-1-9 16,-4 1 7-16,4 0-2 0,-3-3 0 0,5 3-4 16,-3-2 5-16,2 1-2 0,3-1 0 15,-2 3 3-15,3-1-2 0,0 3 2 0,0-1 1 16,3 1 0-16,-2 2-4 0,5 2 2 16,0 0-3-16,-3 2 6 0,6 5 0 15,2 0-3-15,-2 2 2 0,0-2 3 16,3 1-5-16,-1-3 1 0,0 0-1 15,3 1 0-15,-1-1-1 0,3-2 3 0,-1 0 3 16,-2-1-5-16,2 0-2 0,5 4 1 16,-4-4 4-16,2-1 3 0,-1 1-6 0,0-1 3 15,-1-5-4-15,-5-2 0 0,0-1 3 16,1 0-4-16,-3-2 2 0,0-1 1 0,0-2-3 16,-2 1 1-16,0-3 6 0,1-1-7 15,-5 2 4-15,4-4-2 0,-1 0 1 16,-6-5 0-16,5 8 4 0,-5-8-4 0,7 7-1 15,-7-7 2-15,4 5 3 16,-4-5 2-16,7 5-4 0,-7-5 0 0,0 0 0 16,3 8-5-16,-3-8-19 0,0 0-41 15,0 0-72-15,0 0-78 0,0 0-82 0,0 0-123 16,0 0-245-16,0 0 53 0,0 0 76 16,0 0-182-16,0 0-204 0</inkml:trace>
  <inkml:trace contextRef="#ctx0" brushRef="#br0" timeOffset="11965.55">8319 4904 1860 0,'-5'3'3'0,"5"-3"26"0,-8 5 24 16,8-5 18-16,0 0 18 0,-5 4 15 16,5-4 18-16,0 0 16 0,0 0-1 0,0 0 21 15,0 0 3-15,0 0 2 0,0 0-5 16,0 0 15-16,0 0 3 0,0 0 6 0,0 0-9 16,0 0-14-16,22 5-12 0,-22-5-13 15,18 0-13-15,-18 0-10 0,0 0-7 16,21-4-12-16,-21 4-3 0,11 0-3 0,-11 0-3 15,0 0 0-15,0 0 1 0,0 0 1 16,0 0 4-16,13 3-6 0,-13-3-2 0,0 0-3 16,0 0-1-16,0 0-9 0,-36 8 5 15,23-6 4-15,1 0-2 0,3 1 2 0,9-3 0 16,-18 3 6-16,18-3-4 16,-13 3 6-16,13-3 19 0,-11 0 1 0,11 0 1 15,0 0-7-15,0 0-4 0,0 0-13 16,0 0-8-16,0 0-6 0,0 0-10 15,0 0-5-15,32-10-8 0,-19 9-5 0,5-1-7 16,0-2 5-16,-4 3-12 0,-1-1 8 16,-1 1-9-16,-12 1-5 0,19-4-1 0,-19 4 1 15,14-2-2-15,-14 2-7 0,0 0 1 16,0 0 9-16,0 0-9 0,0 0 1 0,0 0 2 16,0 0 7-16,-39 9 15 0,26-6 6 15,0-1 4-15,13-2 3 0,-20 3 1 16,13-2-3-16,7-1-4 0,-12 3 4 15,12-3-7-15,0 0-5 0,-13 1-5 0,13-1-14 16,0 0-17-16,0 0-69 0,0 0-100 16,0 0-114-16,0 0-139 0,32-8-167 15,-19 4-236-15,5 0-17 0,0 0 88 0,0 0-687 16,3-1-892-16</inkml:trace>
  <inkml:trace contextRef="#ctx0" brushRef="#br0" timeOffset="13077.84">9015 5041 3758 0,'0'0'-72'0,"-21"-4"62"0,21 4 57 0,-22-3 44 16,15 1 24-16,7 2 32 0,-16-1 32 16,16 1 22-16,-14-2 13 0,14 2-1 0,-13-4 1 15,13 4-10-15,0 0-13 0,-14-3-20 16,14 3-17-16,0 0-13 0,0 0-16 15,0 0-4-15,0 0-6 0,48-4-18 16,-1 3-2-16,22-2-14 0,7 2-2 0,8 1-12 16,2 0-6-16,3 0-5 0,-2 0-8 15,-1 0 15-15,-7 1 0 0,-3 2-10 0,-10-3-6 16,-12 0-7-16,-6 0-4 0,-7 0 5 16,-6-3-3-16,-9 3-9 0,-3-1 2 0,-4 1-1 15,-2-2 3-15,-4 2 22 0,-1 0 23 16,-12 0 14-16,23-1 8 0,-23 1 1 0,13-3-11 15,-13 3-9-15,8-4-10 0,-8 4-10 16,0 0-7-16,0 0-53 0,-25-10-1 16,6 8 0-16,-11 2 0 0,-13 0 0 15,-6 2 0-15,-13-2 0 0,-6 5 0 16,-2-1 0-16,-4 1 0 0,-1-2 0 0,-1 1 0 16,3 0 0-16,5 3 0 0,3-3 0 15,17-1 0-15,-1 1 0 0,4-3 0 0,12 3 0 16,5-3 0-16,5 3 0 0,2-2 0 15,4-1 0-15,3-1 0 0,3 3 0 0,11-3 0 16,-17 0 0-16,17 0 0 16,0 0 0-16,0 0 0 0,0 0 0 0,0 0 0 15,73 2 0-15,-3-2 0 0,11-1 0 16,11 0 0-16,26-3 0 0,0-2 0 0,-24 5 0 16,-9-1 0-16,0 0 0 0,-13 1 0 15,-10-3 0-15,-14 4 0 0,-4-1 0 0,-12 1 0 16,-5 0 0-16,-8-2 0 0,-2 0 0 15,-3 2 0-15,-3 0 0 0,-4-2 0 16,-7 2 0-16,11-3 0 0,-11 3 0 0,0 0 0 16,-24-8 0-16,1 5 0 0,-13 0 0 15,-14 0 0-15,-11 3 0 0,-9-2 0 0,-2 2 0 16,-6 2 0-16,-5 1 0 16,-2-1 0-16,-1 1 0 0,4 2 0 0,12-3 0 15,7 0 0-15,17-2 0 0,14 0 0 0,5 2 0 16,8-2 0-16,2 0 0 0,2 0 0 0,3 0 0 15,3 1 0-15,9-1 0 16,0 0 0-16,0 0 0 0,0 0 0 0,70-7 0 16,-1 6 0-16,9-2 0 0,13 0 0 15,26 0 0-15,-24 2 0 0,-3-1 0 0,-9 0 0 16,-6 1 0-16,-10-1 0 0,-19 0 0 16,-12 1 0-16,-5 1 0 0,-11 0 0 0,3-2 0 15,-6 2 0-15,-1 0 0 0,-5-2 0 16,-9 2 0-16,18-2 0 0,-18 2 0 15,3-5 0-15,-3 5 0 0,0 0 0 0,0 0 0 16,0 0 0-16,-25-5-465 16,13 5-266-16,12 0-215 0,-29 1 83 0,13 3 99 15,3-1-740-15,-1 1-950 0</inkml:trace>
  <inkml:trace contextRef="#ctx0" brushRef="#br0" timeOffset="14449.54">20939 4102 4057 0,'-25'4'-80'16,"3"-2"18"-16,8 2 28 0,0-3 25 15,3 3 32-15,2-3 32 0,9-1 31 16,-14 4 30-16,14-4 12 0,-10 2-2 0,10-2 4 16,0 0-1-16,0 0-3 0,36-7-8 15,7 3-10-15,13-3-8 0,14 0-12 16,3 1-10-16,1-1-9 0,3 2-7 15,-7-1-13-15,-1 3-38 0,-18 1-55 0,-3 2-57 16,-10-2-67-16,-4 2-68 0,-10 0-57 16,-4 0-63-16,-4 0-74 0,-4 2-153 0,-3-2-5 15,-9 0-322-15,0 0-391 16</inkml:trace>
  <inkml:trace contextRef="#ctx0" brushRef="#br0" timeOffset="51003.87">13695 10704 2893 0,'0'0'80'0,"-12"-5"-26"0,12 5-28 16,0 0-3-16,0 0-13 0,30-5-5 0,6 0 3 16,14 2 0-16,19-7 4 15,7 2-4-15,29-2 3 0,2 2-2 0,-20 1 2 0,2 3-2 16,1 1-1-16,0 1-2 0,-6 0 5 16,-7 0-10-16,-6 2-6 0,-18 0-9 15,-7-1 1-15,-12 1-2 0,-9 0-3 16,-10 0 5-16,-5 1-1 0,-10-1 3 0,0 0 0 15,0 0 4-15,-55 18 5 0,1-6 4 16,-8-2 9-16,-9 0 5 0,-9 1 14 16,-6-5 12-16,3 1 22 0,4-1 12 0,7-1 11 15,13 0 5-15,20-1 5 0,6-2 6 16,14 0-13-16,8 0-11 0,9-1-3 16,2-1-9-16,28 4-4 0,14-4-6 0,26-2-5 15,6 0-2-15,12 1-9 0,6-1 0 0,-6 0-4 16,-6 0-16-16,-4 2-20 0,-10-4 0 15,-14 4-14-15,-7-2-8 0,-11 1 1 16,-7-1-13-16,-6 0-6 0,-8 0-5 16,-1 1-11-16,-8-1-16 0,-4 2-19 0,0 0-28 15,0 0-26-15,-34-5-36 0,3 5-47 16,-17 0-69-16,-1 1-143 0,-15 3-73 0,-1-1 56 16,12-1-91-16,3 0-50 0</inkml:trace>
  <inkml:trace contextRef="#ctx0" brushRef="#br0" timeOffset="53120.18">2133 8376 1216 0,'0'0'73'0,"0"0"-1"15,8-5-36-15,-8 5-3 0,0 0-4 0,5-9 0 16,-5 9 15-16,2-8-5 0,-2 3 9 16,0 5 9-16,0-9 6 0,0 9 7 15,0-11 4-15,0 11-3 0,-3-9-8 16,-1 3-6-16,-3 3 0 0,7 3-4 16,-11-9 0-16,4 7-2 0,-3 1 2 0,1-1-4 15,9 2-3-15,-24 2 3 0,6 1-1 16,0 1 0-16,0 4 0 0,-3 2 0 0,-8 3-3 15,8-1-8-15,-6 1 6 0,3 4 1 16,1 0 1-16,-2 2-3 0,2 2-1 0,1 1 12 16,-1 1-9-16,1 0-4 0,1-1 0 15,3-1-12-15,2 2 1 0,3-4-4 16,6-4 2-16,0-1-9 0,3-3 3 16,4 3-2-16,0 3-6 0,4-3 6 0,4 5-1 15,2 0-6-15,5 7 0 0,2-4 0 16,2 4 2-16,2-2-4 0,-2 1-1 15,2 0 1-15,-2 2-1 0,-2-1 1 0,2-1-7 16,-3 1-1-16,-3 2 2 0,-3-6 5 16,-3-2 13-16,-1 3 8 0,-3 1 26 15,-3 0 8-15,-3 8 14 0,-5 0 11 0,-3 3-9 16,-5-4 8-16,-7 8 2 16,3-9 1-16,-7 4 0 0,6-7 2 0,-2-2-4 15,3-4-2-15,0 0 1 0,5-8 4 16,3-2 11-16,5-2 10 0,0-2 8 0,3-3 4 15,-1 0-12-15,5-4-13 0,-5 3-12 16,5-3-13-16,0 0-8 0,0 0-7 16,0 0-11-16,0 0-8 0,0 0-7 0,27 2-6 15,-20 5-4-15,5 6-2 0,-3 3 0 16,-1 6-5-16,-5 13 3 0,2 6-3 0,-10 5-3 16,0 9-2-16,-6 7 1 0,-1 1 6 15,-1-2 8-15,0-4 18 0,-3 0 6 0,5-5-4 16,3-13 3-16,0-1-6 0,5-4 5 15,-1-9-10-15,2-4 3 0,0-3 0 16,2-5 2-16,2 0-9 0,-2-1-4 0,6-4 1 16,-3 0 1-16,3-1-3 15,4-2-6-15,-3-3-28 0,4-2-59 0,-11 0-68 16,29-7-71-16,-13 0-82 16,0 0-89-16,-4 0-108 0,1 1-186 0,-2-1-53 0,-4 2 85 15,-2 1-424-15,-5 4-532 0</inkml:trace>
  <inkml:trace contextRef="#ctx0" brushRef="#br0" timeOffset="53789.68">1521 9324 3084 0,'-26'24'-2'0,"10"-10"15"0,-5 12 5 0,-9 10 5 0,-3 0 12 0,-1 1 22 16,0 3 8-16,2 1 2 0,-4-2 1 15,3-1-12-15,3-4 3 0,9-8-11 16,-1-2-7-16,9-7 2 0,2-1-2 0,1-6-1 16,3-2 4-16,-2-4-4 0,-2-3-15 15,11-1-7-15,-16-8-22 0,5-7-12 16,0-14-12-16,4-11-15 0,3-3-8 15,4-4 3-15,0 5 5 0,4-1 7 16,0 7 5-16,-1 9 3 0,1 9-5 0,-2 5 4 16,6 8 9-16,-4 4 15 0,-4 1 13 15,15 14 15-15,-1 11 22 0,2 5 1 0,2 3-9 16,5 8 1-16,1 0-7 0,1 0 2 16,2-1-2-16,1-1-3 0,-6-11 0 15,-2-1-4-15,1-4-2 0,-5-7 3 0,-5-3-7 16,-2-2-3-16,-1-1 9 0,-2-1 7 15,0-2 29-15,-6-7-4 0,0 0-1 16,0 0-14-16,0 0-1 0,1-26-4 16,-4 2 4-16,-5-15-12 0,-2-14 1 0,1-5-6 15,2-3 2-15,0 7-9 0,5 12 3 16,0 6 3-16,-1 11 1 0,1 6-13 16,0 8-5-16,0 3 4 0,2 8 3 0,0 0 5 15,0 0-4-15,8 25 7 0,-7 0-10 16,1 11 6-16,3 0-3 0,-1 3-2 0,-3 1 4 15,-1-1-1-15,0-9-3 0,0-2 4 16,0-2 2-16,0-5-8 0,-1-3 5 16,-3-2 25-16,4-4 34 0,-3 0 36 0,3-5 9 15,-2-2-2-15,2-5-17 16,0 0-8-16,0 0-10 0,0 0-10 0,-11-19-11 16,11 9-31-16,0-2-47 0,2 1-49 15,5 0-65-15,2-1-53 0,2 3-52 0,8 1-56 16,2 1-87-16,5 2-155 0,1 2-116 15,13 0 70-15,-1 6-278 0,0 3-344 16</inkml:trace>
  <inkml:trace contextRef="#ctx0" brushRef="#br0" timeOffset="54055.41">2133 10596 2777 0,'-24'4'164'0,"6"-3"16"0,2 1 20 0,5 0 8 16,2 0 8-16,9-2 5 0,-14 0-8 15,14 0-22-15,-4-9-23 0,4 9-16 0,27-31-51 16,9 2-53-16,10-1-85 0,3 0-90 15,7 1-120-15,-3 3-139 0,5 0-272 16,-6 7 59-16,-11 6 74 0,-12 9-244 0,-11 6-258 16</inkml:trace>
  <inkml:trace contextRef="#ctx0" brushRef="#br0" timeOffset="54202">2039 10849 2480 0,'-25'9'256'0,"11"-2"22"15,1-1-6-15,2-1-12 0,4-2-6 0,7-3-2 16,-7 4-15-16,7-4-23 0,0 0-25 15,0 0-28-15,20-21-78 0,10 5-106 0,20-9-116 16,4-4-137-16,22-9-239 0,2-1-143 16,0 0 75-16,-1 4-350 0,-20 9-412 15</inkml:trace>
  <inkml:trace contextRef="#ctx0" brushRef="#br0" timeOffset="55113.73">914 5273 2852 0,'-4'1'111'0,"4"-1"-3"0,0 0-11 0,17-15-8 15,8-4-8-15,18-9-11 0,7-5-4 16,22-7-9-16,9-1-5 0,3-3-33 0,-3 3-48 16,1 5-57-16,-4-1-81 15,-17 9-129-15,-4 4-212 0,-5 4-28 16,-14 9-138-16,-11 8-168 0</inkml:trace>
  <inkml:trace contextRef="#ctx0" brushRef="#br0" timeOffset="55274.36">1106 5567 2008 0,'-19'14'236'16,"4"-2"39"-16,3-2 6 0,3-1-12 0,3-4-5 16,1 1 0-16,1-2 1 15,4-4 1-15,-10 9-12 0,10-9-15 0,0 0-24 0,0 0-20 16,0 0-18-16,46-22-21 16,-1-6-14-16,13-5-90 0,20-9-116 15,5-8-130-15,3 2-162 0,-7-7-235 0,-4 4-120 16,-6 4 85-16,-19 10-400 0,-7-4-500 15</inkml:trace>
  <inkml:trace contextRef="#ctx0" brushRef="#br0" timeOffset="55516.96">1371 4645 3033 0,'-12'-6'69'0,"5"2"15"0,1 0-4 15,6 4-10-15,0 0-7 16,0 0 11-16,40 0 23 0,-2 6 1 15,17 7-7-15,5 4 2 0,-1 5-12 0,0 3-5 16,-6 3-5-16,-4 3-4 0,-7 3-10 16,-3 1 16-16,-14 3-8 0,-7 3-5 0,-9-3-7 15,-6 3-2-15,-11 1-23 0,-9 8-51 16,-8-1-49-16,-9-2-59 0,-4-3-62 16,-4 3-81-16,-4-8-123 0,4-4-214 0,0-4 47 15,6-7-208-15,4-7-261 16</inkml:trace>
  <inkml:trace contextRef="#ctx0" brushRef="#br0" timeOffset="58724.13">5845 5593 2421 0,'0'0'189'0,"0"0"9"0,8-20-1 15,-6 13-4-15,-1-4-11 0,3 3-7 0,2-3-15 16,0-2-15-16,0 1-15 0,3 0-15 16,0-1-12-16,5 0-32 0,1 1-64 0,1 1-75 15,0 2-91-15,2 0-107 16,-4 2-160-16,0 5-170 0,-3 0 57 0,-11 2-220 16,16 6-250-16</inkml:trace>
  <inkml:trace contextRef="#ctx0" brushRef="#br0" timeOffset="58890.84">6003 5656 2301 0,'-7'11'157'0,"0"-5"50"0,4 2 25 0,-3-5 17 16,6-3 20-16,-3 8 18 0,3-8 12 15,0 0-8-15,-6 6-22 0,6-6-24 0,0 0-28 16,0 0-25-16,0 0-27 0,0 0-74 16,54-26-92-16,-24 7-133 0,8-3-165 15,2-7-189-15,-1 0-217 0,0-4 59 16,1 0 76-16,-6-3-324 0,4-5-376 0</inkml:trace>
  <inkml:trace contextRef="#ctx0" brushRef="#br0" timeOffset="59176.85">6579 4987 2672 0,'-16'11'76'0,"3"-1"25"0,1 6 25 15,3 2 14-15,-4 8 14 0,5-2 5 16,2-3-5-16,4 1-11 0,2-5-14 0,2 6-5 15,7-6-11-15,5-2-10 16,9 2-8-16,6-5-6 0,2-8-9 0,-4-2-7 16,16-6-6-16,-2-5-10 0,-1 0-3 15,6-9-4-15,-10 1-7 0,-5-2 27 0,-6-2 25 16,-6 3 22-16,-6-1 14 0,-6 0 1 16,-7 2-20-16,-1-1-6 0,-12-9-13 15,-9 2-13-15,-10-4-5 0,-8 3-18 0,-8 9-44 16,5 8-63-16,-3 5-78 0,-13 10-114 15,-1 7-130-15,8 4-182 0,0 7-163 0,9 1 72 16,6 0-435-16,13 1-551 0</inkml:trace>
  <inkml:trace contextRef="#ctx0" brushRef="#br0" timeOffset="63676.58">4733 12873 1195 0,'0'-7'180'0,"0"7"17"16,-2-11-13-16,2 11-7 0,-2-16-9 15,2 9 7-15,0-1 7 0,2-1 4 16,0 2 4-16,-2 7-18 0,0-10-15 0,0 10-15 15,8-5 4-15,-8 5 49 0,0 0 12 16,23 29 5-16,-7-1 5 0,4 13 3 0,-4 5-7 16,4 0-8-16,-6 1-12 15,2 2-15-15,0-2-17 0,-3-11-16 16,0-1-14-16,-1 1-8 0,-1-5-12 0,-2-1-10 16,-1-6-10-16,-2-6-9 0,-1-1-14 0,-3-5-54 15,2-1-59-15,-2-3-71 0,0 1-83 16,0-2-124-16,-2-7-116 0,-6 7-157 15,6-7-135-15,0 0 68 0,0 0-428 0,-15-23-560 16</inkml:trace>
  <inkml:trace contextRef="#ctx0" brushRef="#br0" timeOffset="63844.3">5106 13034 2964 0,'8'-1'-58'0,"-8"1"56"15,17 7 47-15,-9-2 42 0,-3 2 38 16,1 3 11-16,-1 2 23 0,2 4 3 0,0 2-5 15,1 2-17-15,-3 2-12 0,1 0-10 16,2 9-10-16,-4-4-10 0,-3-3-36 0,1 0-76 16,-2-5-90-16,-2 0-89 0,2-3-107 15,-7-5-150-15,-1-1-156 0,-1-2 55 0,-1-4-201 16,0-4-243-16</inkml:trace>
  <inkml:trace contextRef="#ctx0" brushRef="#br0" timeOffset="63965.45">5078 12835 2194 0,'-2'-13'-11'0,"0"3"0"16,2 1-25-16,-4 4-44 0,1 1-83 0,3 4-178 15,-11-1-187-15,11 1-32 0</inkml:trace>
  <inkml:trace contextRef="#ctx0" brushRef="#br0" timeOffset="64481.89">5223 13112 1708 0,'7'0'158'15,"2"2"-6"-15,-9-2 22 0,20 1 18 0,-11 3 10 16,2-2-4-16,1 3-8 0,1-1-8 16,3 3-8-16,-1 1-13 0,-2-2-17 15,-2 5 1-15,2-3 3 0,-1 4-5 0,-4-1-9 16,1 0-3-16,-2 0-5 0,-4-3-2 15,1 1-7-15,-2-1 9 0,1-1 13 0,-1 0 23 16,-2-7 16-16,0 0-11 0,0 0-17 16,0 0-30-16,0 0-12 0,0 0-15 15,0-39-5-15,2 15-18 0,2 1-1 16,-1 1-6-16,4 2-7 0,0 1-7 0,-1 2-7 16,3 5-4-16,1-1-2 0,3 5-3 15,5 3-5-15,-2 0 1 0,4 5-5 16,0-2-1-16,1 4 3 0,4 3-11 0,-7-2 4 15,0 3 0-15,-4-2-5 0,1 0 4 16,1 1-6-16,-5-1-3 0,-2-2 4 0,1 2-3 16,-10-4 29-16,15 4 54 0,-15-4 9 15,0 0-11-15,19-12-2 0,-13-2-14 0,-1-1-7 16,1-5-11-16,1-2-5 0,2 2-3 16,-2-1-6-16,2 4 5 0,2 0-17 0,-6 5-3 15,4 2-9-15,2 2 1 0,1 0-4 16,1 5-1-16,3 3-3 0,2 0 6 15,4 2-5-15,1 3 0 0,2 2-2 16,5 2-3-16,3 2-4 0,-3 1-5 16,-6-1-74-16,-1-4-75 0,-3 1-75 0,-2 0-84 15,-2 1-124-15,-5-4-141 0,1 1-217 16,-3-3 8-16,-2 0 92 0,-1 2-578 0,-6-5-729 16</inkml:trace>
  <inkml:trace contextRef="#ctx0" brushRef="#br0" timeOffset="64676.75">6232 12923 3380 0,'1'-7'38'0,"4"0"47"0,1-1 20 0,-3-1 14 16,5 2 2-16,1-3 17 0,5 3 3 0,0 0 2 15,0 3-13-15,5 0-9 0,-2 4-11 16,3 0-13-16,-2 0-7 0,4 2-10 16</inkml:trace>
  <inkml:trace contextRef="#ctx0" brushRef="#br0" timeOffset="66698.03">5747 13878 3648 0,'0'0'-58'0,"0"0"38"0,0 0 38 0,0 0 44 0,-5 11 35 0,5-11 35 0,0 0 27 0,0 0 19 0,0 0 15 0,0 0 20 16,0 0 11-16,0 0 27 0,0 0 22 15,-6 5 19-15,6-5 4 0,0 0-19 0,0 0-25 16,0 0-26-16,0 0-22 0,0-26-19 16,0 16-16-16,0-2-18 0,0-2-13 15,2-3-16-15,0 0-12 0,3-4-13 0,0 1-8 16,1-1-10-16,1 0-9 0,2 3-6 16,3-2-64-16,-1 6 0 0,3-1 0 0,1 2 0 15,1 3 0-15,-1 4 0 16,2 5 0-16,0 1 0 0,4 5 0 0,0 2 0 15,5 6 0-15,1 3 0 0,-2 2 0 16,-4 2 0-16,-1 2 0 0,-4-5 0 0,-5-2 0 16,-1 3 0-16,2-3 0 0,-7-4 0 15,2-1 0-15,-2-2 0 0,2-1 0 16,-5 0 0-16,2-2 0 0,-4-5 0 0,6 7 0 16,-6-7 0-16,0 0 0 0,0 0 0 15,1-21 0-15,1 6 0 0,-2-6 0 0,2-4 0 16,5-13 0-16,0 3 0 0,2 1 0 15,0 2 0-15,3 4 0 0,1 3 0 0,3 6 0 16,-3 3 0-16,1 4 0 16,-1 5 0-16,4 2 0 0,-2 5 0 0,5 3 0 15,-2 3 0-15,3 2 0 0,6 6 0 16,2 3 0-16,-4 0 0 0,-3 1 0 0,-3-4 0 16,-1 1 0-16,-2-3 0 0,-3-1 0 15,-1 0 0-15,-1-2 0 0,1-1 0 0,-4-3 0 16,-1 1 0-16,1 0 0 0,-5-2 0 15,4-1 0-15,-4 2 0 0,-3-5 0 0,8 5 0 16,-8-5 0-16,0 0-331 0,0 0-601 16,0 0-21-16,0 0 107 0,0 0-898 15,0 0-1177-15</inkml:trace>
  <inkml:trace contextRef="#ctx0" brushRef="#br0" timeOffset="66904.11">6757 13508 5122 0,'-9'8'39'0,"5"-6"42"0,4-2 52 0,0 0 58 0,0 0 36 0,-9 7 29 0,9-7 17 0,0 0-12 16,0 0-25-16,0 0-21 0,0 0-22 0,29-14-19 16,-11 5-21-16,2 2-51 15,10-8-98-15,-3 0-120 0,1 3-114 0,-5 4-150 16,-4-2-157-16,2 2-229 0,-4 0-61 15,0 3 100-15,-7 1-660 0,-5 2-839 0</inkml:trace>
  <inkml:trace contextRef="#ctx0" brushRef="#br0" timeOffset="67154.09">6927 13290 3970 0,'-5'-5'95'0,"-1"-2"41"0,6 7 38 0,-8-7 29 15,8 7 29-15,0 0-1 0,-8-5-3 16,8 5-25-16,0 0 10 0,0 0-18 0,0 0-12 15,25 17-15-15,-10-6-14 0,3 0-10 16,5 9-25-16,-3 2-10 0,5-1-9 0,-2 1-6 16,-2 0-20-16,-6 0-2 15,-4-1-6-15,-1-4-3 0,-6 0-9 0,-2-2-3 16,-4 1-13-16,-2 1-10 0,-4-3-40 16,-1 1-54-16,-2-3-42 0,2-1-60 15,-2 0-61-15,2-9-105 0,4-1-113 0,5-1-138 16,-16-9-204-16,10-7 57 0,4-6 85 15,4-4-469-15,4-9-584 0</inkml:trace>
  <inkml:trace contextRef="#ctx0" brushRef="#br0" timeOffset="67597.1">7453 13153 3287 0,'0'0'50'0,"9"2"43"15,-9-2 36-15,12 5 35 0,-5-3 18 16,-7-2 11-16,13 8 7 0,-2-1-1 0,-4-2-8 15,6 0-34-15,3 3-14 0,0-6-11 16,2 4-13-16,1-3-14 0,1-1-9 0,0-2-8 16,1 0-3-16,-1-2-13 0,4 0-4 15,-1 1-10-15,-5-2-6 0,0 0-5 0,-4 2-7 16,-2-2-5-16,1 1-2 0,-1 0-4 16,-12 2 0-16,15-2-3 0,-15 2-8 15,11-2-5-15,-11 2-6 16,0 0 13-16,0 0 11 0,0 0 43 0,-22 18 18 15,-1-10 28-15,-11 4 34 0,-14 2 16 0,-3 2 12 16,-3-3 17-16,1-1 11 0,9-3 7 16,0-2-4-16,1-3-8 0,3-2-41 0,5-4-164 15,1-4 0-15,3 1 0 0,9 0 0 16,3-2 0-16,-3-2 0 0,9-3 0 0,-1-3 0 16,9 1 0-16,3-2 0 0,4 0 0 15,6-5 0-15,5-5 0 0,9 4 0 0,-2-2 0 16,5 3 0-16,2 3 0 0,1 4 0 15,3 0 0-15,-6 6 0 0,-5 2 0 0,-1 3 0 16,-1 1 0-16,-1 2 0 16,-4 0-376-16,0 2-254 0,-2 1-129 0,-4 1-145 15,-2 1 93-15,-1 1-791 0,0 0-1043 16</inkml:trace>
  <inkml:trace contextRef="#ctx0" brushRef="#br0" timeOffset="68284.08">8506 12151 4474 0,'4'-7'-25'0,"-4"7"4"0,0 0 3 16,0 0 41-16,0 0 45 0,12 13 32 0,-9-3 25 0,3 5 7 0,1 1 18 0,-1 2 3 16,2 2-6-16,1 0-2 0,-3-1 3 15,3 0 16-15,1-1 4 0,-6-3 8 0,3-2 3 16,-5-3 5-16,2 1 22 15,2-3 22-15,-4 0 32 0,0-2 31 0,-2-6 14 0,0 0-19 16,0 0-143-16,0 0-143 0,0 0 0 16,-6-26 0-16,0 2 0 0,2-12 0 0,-1-7 0 15,5-2 0-15,0-17 0 0,5 1 0 16,3 5 0-16,2 4 0 0,1 11 0 16,0 5 0-16,3 6 0 0,1 2 0 15,0 9 0-15,0 5 0 0,3 4-442 0,-3 3-251 16,0 4-240-16,-2 5 63 0,3 3 102 15,-7 5-757-15,-3 7-971 0</inkml:trace>
  <inkml:trace contextRef="#ctx0" brushRef="#br0" timeOffset="68438.25">8506 12328 3985 0,'-11'9'17'0,"4"0"36"16,-2-5 21-16,5 0 27 0,-1-1 21 0,5-3 26 15,-6 4-1-15,6-4-13 0,0 0-14 16,0 0-14-16,0 0-14 0,24-19-41 15,4 5-86-15,17-4-126 0,9-3-149 16,3-3-245-16,6-2-108 0,2-1 80 0,12-9-384 16,0 1-445-16</inkml:trace>
  <inkml:trace contextRef="#ctx0" brushRef="#br0" timeOffset="69044.19">9245 11773 2967 0,'-18'2'151'0,"-6"1"21"0,7 2 17 0,-2 4 16 0,0-1 12 0,-6 11 9 16,2 0-11-16,6 3-17 0,0 5-15 16,6 1-9-16,1 3-20 0,5-5-11 15,5-2-17-15,2-1-8 0,1 2-16 16,9 4-5-16,-3-2-14 0,1-5-5 0,1-4-9 16,-2-1-9-16,1-5-3 0,-4 1-4 15,1-6 0-15,-1 2-2 0,-1-4-6 0,2-3-4 16,-7-2-2-16,0 0-3 0,18-12-1 15,-6-2-11-15,-2-3 0 0,-1-1 4 16,7-7-9-16,-3 3 10 0,-1 8-18 0,-5 2 9 16,2 0-2-16,-1 3-7 0,0 5 1 15,1-2-5-15,0 3-2 0,3 3-3 0,-12 0 6 16,24 9-4-16,-8-3 3 16,-3 3-2-16,3 3 3 0,-3 0-4 0,-1-3 0 15,-3 4 1-15,0-3-2 0,1 5 0 16,-2-4-2-16,-3 3 10 0,-1-2-18 0,0 1-22 15,-3-4-25-15,-1-1-20 0,2 0-11 16,-2-3-12-16,0-5-26 0,0 0-13 0,0 0-10 16,9-21-6-16,-4 1 6 0,6-15-8 15,5-10-4-15,-1-2 1 0,2-3 12 0,0-1 12 16,0 1 15-16,0 5 22 0,-1 12 36 16,-3 4 33-16,-7 7 15 0,2 6 12 15,-3 3-9-15,-1 4 4 0,1 4 24 16,-1 3 23-16,-4 2 21 0,0 0 12 15,21 16 2-15,-10-3 8 0,5 10-5 0,4 3-6 16,-4 3-11-16,5 2-4 0,4 10-4 16,4-2 11-16,2 0-3 0,-4-1-7 0,4 0-5 15,-5-4-6-15,-2-6-7 0,-5-4-3 16,-1 0-4-16,-2-2-3 0,-7-3-2 0,-1-4-2 16,-5-3-1-16,-1 1-5 0,-4-2-8 15,-3 3-50-15,-4 1-78 0,-13 5-113 0,-3 0-129 16,-5-1-178-16,-12 3-148 0,1 2 67 15,-4-3-436-15,-3 3-527 0</inkml:trace>
  <inkml:trace contextRef="#ctx0" brushRef="#br0" timeOffset="69231.89">8750 13095 3462 0,'-13'8'362'0,"3"-1"3"0,2-2 21 0,3-1 35 0,5-4 32 0,0 0-24 0,0 0-38 0,41-29-57 0,7 0-34 0,28-7-32 0,12-4-32 16,13 1-69-16,0-3-109 0,0 6-101 15,1 0-114-15,-2 5-131 0,-1 4-149 0,-9 3-170 16,-22 6-242-16,-5 0 71 0,-20 8 92 16,-6 3-602-16,-15 4-747 0</inkml:trace>
  <inkml:trace contextRef="#ctx0" brushRef="#br0" timeOffset="69701.73">9040 13212 3857 0,'0'0'93'0,"-8"4"9"16,8-4 18-16,-6 4 22 15,6-4 12-15,0 0 8 0,0 0 20 0,0 0 6 16,0 0-8-16,0 0-12 0,9 12-17 15,-2-7-12-15,0-2-17 0,2-1-9 0,1 3-12 16,-2-1-3-16,1-1-10 0,0 1-17 16,0-3-9-16,-2 2-8 0,-7-3-20 0,11 2-13 15,-2 0-14-15,-9-2-4 0,0 0-6 16,0 0-3-16,18-5 3 0,-18 5 0 0,7-7-1 16,-7 7 4-16,2-3 6 0,-2 3-12 15,7-5 2-15,-7 5-7 0,0 0-2 16,0 0 23-16,0 0 27 0,3 23 2 0,-1-5 3 15,0 4 20-15,0 3 4 0,3 12-1 16,3 2 14-16,2-3 0 0,1 0 7 16,4-2-3-16,2 0 2 0,3-8 2 15,-4 0-4-15,-3-5 4 0,-4-6-7 0,-2-3 3 16,1-1 5-16,-5-1 3 0,4-2-5 16,-4-1-6-16,-4 2-1 0,-5 1-10 0,-10 6-4 15,-11 4-6-15,-12 4-7 0,-7 2-48 16,-2 1-4-16,-3-1 0 0,-3-5 0 0,0-6 0 15,9-8-36-15,6-5-126 0,-1-11-64 16,8-8-75-16,-4-16-83 0,12-6-93 0,9-4-96 16,13 5-127-16,9-1-82 0,9 3 80 15,1 2-607-15,6-4-766 0</inkml:trace>
  <inkml:trace contextRef="#ctx0" brushRef="#br0" timeOffset="70173.69">9498 12995 3997 0,'0'0'182'0,"-34"17"41"0,23-6 21 0,-2 2 21 0,1 1 25 0,-1 1-9 0,3 0-14 0,2 3-24 16,3-2-23-16,3 0-17 0,4 2-20 0,3 2-17 16,3-3-15-16,4 2-20 15,-1-3-13-15,3-1-37 0,1-3-47 0,-4-1-51 16,3-5-22-16,-3 1-15 0,-4-1-5 15,3-3-1-15,-1-3 5 0,-9 0 2 0,14 0 8 16,-14 0 0-16,15-9 11 0,-8 2 10 16,-1 1 14-16,0-5 23 0,0 3 34 15,1-4 29-15,-3 3 29 0,2 0 21 0,-2 1 12 16,0 2 3-16,0-2-2 0,-3 3-15 16,-1 5-13-16,6-9-12 0,-2 6-13 0,-4 3-5 15,9-4-12-15,-9 4-17 0,12 0-52 16,-12 0 0-16,0 0 0 0,18 6 0 0,-11-5 0 15,-7-1 0-15,11 4 0 0,-11-4 0 16,11 2 0-16,-11-2 0 0,8 1 0 16,-8-1 0-16,0 0 0 0,0 0 0 15,0 0 0-15,0 0 0 0,19-8 0 0,-15 4 0 16,-4 4-36-16,3-10-150 0,0 7-19 16,-3 3-18-16,2-5-20 0,-2 5-19 0,5-7-39 15,-5 7-36-15,0-9-28 0,2 3-18 16,0-1-28-16,4-6-36 0,-1 0-41 0,4-4-58 15,-2-2-55-15,2 0-473 0,5-9-545 16</inkml:trace>
  <inkml:trace contextRef="#ctx0" brushRef="#br0" timeOffset="70321.89">9862 12892 2927 0,'7'-10'27'0,"-2"3"44"15,1 4 43-15,-6 3 59 16,0 0 47-16,16 1 30 0,-16-1 25 0,18 19 10 16,-7-2 0-16,3 11-6 0,1 2-21 15,-3 3-23-15,-5 3-19 0,0-1-23 0,3-1-20 16,-2 2-22-16,-3 0-9 0,1 2-14 15,0-2-43-15,-5 0-85 0,-1 0-89 0,-1-7-114 16,-7 5-164-16,-6-2-180 0,0-5-204 16,-8-2 52-16,-5 0 77 0,3-4-470 0,-4 0-561 15</inkml:trace>
  <inkml:trace contextRef="#ctx0" brushRef="#br0" timeOffset="70618.78">10524 12339 3448 0,'-11'-4'253'0,"11"4"32"0,-11-8 23 0,9 0 10 0,2 8 6 16,4-15-8-16,2 5-26 16,8-4-29-16,0 2-30 0,9-3-10 0,4-1-26 15,-2 6-48-15,4-2-83 0,-5 6-90 16,-1 0-101-16,-4 4-122 0,2 2-137 0,-6 4-129 16,2 1-201-16,-3 3 1 0,-5 3 89 15,-3 4-497-15,-8-1-591 0</inkml:trace>
  <inkml:trace contextRef="#ctx0" brushRef="#br0" timeOffset="70777.25">10592 12565 3013 0,'-16'8'162'0,"5"-1"49"0,2 0 33 0,2-2 33 15,-2-1 20-15,9-4 44 0,-11 7 30 16,11-7 11-16,-5 3-4 0,5-3-27 16,0 0-37-16,0 0-36 0,0 0-35 0,26-12-86 15,10-2-147-15,8-4-143 0,4 0-168 16,6-1-214-16,4-3-290 0,-1 1 34 0,0 1 84 15,0-1-611-15,-7 2-757 0</inkml:trace>
  <inkml:trace contextRef="#ctx0" brushRef="#br0" timeOffset="71338.39">11776 11925 3741 0,'0'-7'79'0,"2"0"36"0,-2 1 31 0,3 0 8 16,-3 6 14-16,9-8 7 0,-3 3 11 16,1 1-1-16,5 1 6 0,7 0-14 0,0 1-8 15,10 0-11-15,-1 2-17 0,16-1-15 16,-5 1-6-16,6-2-18 0,-6 0-7 0,-6 2-9 16,-5-2-3-16,-1-1-15 0,0 0 4 15,0-3 0-15,-2 1 1 0,7-3-2 0,-1-3 1 16,-3-1-6-16,-2-1 0 0,3-3-5 15,-4-3-5-15,-4 0 15 0,-1-1-10 16,-4-3 1-16,-1 5-7 0,-5 2 13 16,-3 4-2-16,1 0 4 0,-5 4-10 0,2 1-7 15,-5 2-4-15,0 5-7 0,-12-4 0 16,12 4-5-16,-36 11-8 0,4 0 2 0,-15 9-4 16,-2 4 8-16,1 2-1 0,-4 1 8 15,-4 5 20-15,3-3 6 0,-3 1-15 16,5-1-53-16,0-4 0 0,3 1 0 0,2-5 0 15,0-3 0-15,10-2 0 0,0-6 0 16,6-1 0-16,1-4 0 0,8-5 0 0,2 2 0 16,0-6 0-16,0-1 0 15,4-2 0-15,0-3 0 0,1-2 0 0,9-2 0 16,-1 0 0-16,2 2 0 0,6 1 0 16,2-5 0-16,5 1 0 0,3-1 0 0,7 2 0 15,7 0 0-15,3-1 0 0,5 5 0 16,4 3 0-16,-2 1 0 0,-4 5 0 0,-3 2 0 15,0-1 0-15,-3 4 0 0,-2 0 0 16,-7 1 0-16,-2 0 0 0,-4 2 0 0,-1 0-373 16,-2 0-99-16,-8 0-112 0,-4 1-166 15,-2 3-103-15,-8 4 85 0,-6 4-725 0,1 3-941 16</inkml:trace>
  <inkml:trace contextRef="#ctx0" brushRef="#br0" timeOffset="74745.64">11218 9679 3739 0,'0'0'-199'0,"0"0"46"0,0 0 47 0,-11 2 40 0,11-2 28 0,0 0 36 0,0 0 29 0,-16-9 21 0,16 9 15 15,-9-7 17-15,9 7 19 0,-9-3 3 16,5 1-3-16,4 2-5 0,0 0-11 16,-10-5-3-16,10 5-8 0,0 0-5 15,-5-4-16-15,5 4 5 0,0 0-6 0,0 0 2 16,0 0-9-16,34 6-3 0,-9-3-1 15,16-1 1-15,7-1-11 0,13 3 2 0,0-2-6 16,4 0-1-16,0 1-5 0,-3 2-3 16,1 0 2-16,-2 0-4 0,-2 2-3 15,-3 2 3-15,-13-3-3 0,2 0-2 0,-8 2-3 16,-1-1 6-16,-1 1-4 0,-9-1-3 16,-2-1 2-16,-5-1 1 0,-1 0-2 15,0 0 2-15,0-1-3 0,-2-1 2 16,3 0-3-16,0-1 0 0,0 0 1 0,-2-1 1 15,4-1-4-15,1 0 2 0,0 0 0 16,-1-1 0-16,6-1-1 0,1 2 1 0,1-1-4 16,2 0 3-16,-3 1 3 0,14-4-7 15,-4 2 2-15,2 0-1 0,-6 2-1 0,4-2 1 16,-4 1 1-16,4-1-4 0,-3 2 6 16,-7-2 1-16,3 0-4 0,-3 2 0 0,5 0 0 15,7-1 4-15,-6-1-4 0,-7 2-1 16,-5 2-5-16,2-2 3 0,-5 0 11 15,1 1-11-15,0-1 4 0,-4 2 1 0,0 0-3 16,-1 0 3-16,-1-1-5 0,0 1 7 0,0 0-4 16,1 0 0-16,3-1 4 15,-2 2-5-15,5-2 0 0,1-1-1 0,-2 0 3 16,7 0-2-16,0-1 5 0,1-3-1 16,10 0-2-16,-4 2 2 0,3-1-1 0,-4-1 2 15,-7 3-5-15,-2-3 2 0,1 1-5 16,-3-1 3-16,-4 2 0 0,1 0 1 15,-1 0 2-15,0-1 0 0,0 2-5 0,0-1 2 16,0-1 3-16,3 0-2 0,-4 1 0 16,4-2-2-16,2 1 4 0,-1-1-2 15,3 3 1-15,0-3 3 0,-3 2-4 0,0 1-1 16,-3-1 4-16,2 1-4 0,3 1-1 16,-6 0 2-16,1 0 0 0,4 0-1 15,0-2 0-15,0 4 5 0,4-2-4 0,-1 0-2 16,3-2 3-16,0 2 2 0,-2 0-1 15,4-2-1-15,-1 0 1 0,9 1-5 0,-5-1 5 16,4 0 0-16,-6 0-4 0,-3 2 3 16,2-1 2-16,-5-2-7 0,1 3 3 0,-5 0 5 15,1-1-5-15,4 1 2 0,-4 0-2 16,0-2-3-16,0 2 8 0,0 0-8 0,-2 0 4 16,1 0 2-16,5-1 0 0,0 1-2 15,-1-2-3-15,3 2 6 0,2-2-1 16,-3 2-5-16,12-1 7 0,-6-1-2 15,-3 1 0-15,9-1-5 0,-5 0 4 0,2 0 4 16,-4 1-5-16,-5-1 1 0,-1 0 2 16,4 2-5-16,-5-2 2 0,1 2 0 15,1 0-1-15,-1-2 1 0,-4 2 3 0,2-3-3 16,0 1-3-16,0 1 4 0,-1-3-5 16,-5 2 5-16,2-1 5 0,1-1-6 0,3 0 3 15,-5 1-3-15,0-1 2 0,1 0-1 16,-3-1-2-16,0 0 1 0,2-2 3 0,-5 2 2 15,4-3-1-15,-1-1-4 16,-6-2 0-16,4 1 3 0,-3-2 1 0,0-2-3 0,1 1-2 16,-1-4 1-16,3-6-3 15,-4 0 4-15,4-4 1 0,-1 0-7 0,1-2 3 16,-2-4 2-16,2 1-2 0,-3-2-1 16,3-1 0-16,-3 3 4 0,0-3-2 0,-1 3 0 15,-5 1 2-15,0 3-2 0,2 1-1 16,-6 6-2-16,-1-1 5 0,0 3 0 0,0 3-5 15,-2-4 5-15,-2 2-1 0,2 1 3 16,-2-1 1-16,0 1 3 0,1 2 1 16,-4-1-5-16,1 1 4 0,2 1 1 0,1 2-4 15,-1 0 3-15,-4 0-2 0,3 3-5 16,-1-2 4-16,0 0-4 0,-2 3 1 16,-2-3 0-16,-3 3-1 0,-1-3 2 15,-1 3 1-15,-4-1-5 0,-4-2 3 0,2 2-4 16,-10-1 7-16,4-1-8 0,3 2 3 15,-1 4-1-15,2-5 2 0,-1 5-1 0,-1-2-3 16,-2 4 1-16,-2-1 3 0,0 2-4 16,-2 1 6-16,1 1-6 0,-14-2 5 0,1 2-3 15,-6 2 5-15,2-2-4 0,-1 0 4 16,1 0-3-16,-1 0-1 0,-2-2-2 0,-1-2 5 16,1 2 4-16,-13-2-5 0,1-1-2 15,0 1-1-15,-1 3 2 0,11-3-4 16,1 1 5-16,-2 1 0 0,-1-1 1 15,3 1-4-15,1 0 1 0,0 2 0 0,-1 0 4 16,3 0-2-16,1 0 0 0,0 0-4 16,2 0 5-16,1-1-2 0,0 1 0 0,0-2 1 15,3 2-3-15,-4-2 3 0,1 2-3 16,-4-2 5-16,1 2-3 0,-5-1-1 0,-1 2 1 16,-12 1 1-16,12-2-6 0,-12 4 4 15,0-3-2-15,11 1-1 0,2 0 8 16,-2-1-6-16,-11 1 2 0,13 0 2 0,-1-1 0 15,3-1 5-15,3-1-8 0,1-1 1 16,0 2-2-16,2-2 4 0,2-1-5 16,2 1 1-16,4 1 0 0,-5-1 1 15,5 0 2-15,-4-1-3 0,-2 1 1 0,6 4 3 16,-8-2-1-16,0 1-3 0,2-1-1 16,-4 2 4-16,4 2-4 0,2-1 3 0,1 0-1 15,0 1 1-15,4-1 0 0,5-1 2 16,-3 1-1-16,4-3-1 0,0 4-5 0,-2-2 6 15,0-1-4-15,-11 1 1 0,6-2 1 16,3 0 3-16,-9 0-1 0,-3 2 2 0,0-2-3 16,4 0-1-16,-1 0-1 15,5 2 1-15,4-2 1 0,4 1-4 0,-4-1 4 0,3 1 2 16,-1 2-1-16,4-2 0 0,2-1-2 16,2 0-2-16,0 2 3 0,0-2-1 15,3 0 2-15,-4 1 2 0,1-2-1 16,0 1-4-16,1 1-1 0,-2-1 3 15,1 0-1-15,3 2 2 0,-6-2-4 0,5 2 2 16,4-2 3-16,0 2-3 0,2-2 3 16,0 0-4-16,3 2-1 0,10-2 3 0,-23 0-1 15,13 1 2-15,10-1-3 0,-20 0 4 16,12 0 1-16,8 0 1 0,-21-3-1 0,11 3 0 16,10 0-1-16,-18-4 13 0,7 2 0 15,4-1 0-15,0 2-1 0,-3-3 0 16,10 4 0-16,-13-3 1 0,5-1 0 15,8 4-3-15,-11-3 0 0,11 3-2 0,-14-4 4 16,9 1-6-16,5 3 0 0,-11-4-4 16,2 1 1-16,2 1 0 0,0-1 2 0,-6-2-2 15,4 1-2-15,-2-1 0 0,-1 2 2 16,1-2-3-16,2-1 1 0,-1 3 0 0,-1 0 0 16,3-1 0-16,1 1-1 0,-2-1-3 15,2 3 0-15,7 1 0 0,-16-6-3 16,7 5 4-16,0-1-2 0,-5 2-2 0,-1 0 5 15,-4 2 1-15,2-1-3 0,-2 1 0 16,0 0 3-16,0 1-3 0,1-1 3 16,5 0 0-16,2 0-1 0,-1-1-1 15,1 1 1-15,11-2-1 0,-15 2 3 0,7 0-4 16,8-2-2-16,-13 1 4 0,13-1-2 16,-10 2 0-16,10-2-2 0,-7 1 3 0,7-1 0 15,0 0-2-15,-11 4-3 0,11-4 8 16,0 0-3-16,-9 2 3 0,9-2 0 0,0 0-2 15,0 0 0-15,0 0 0 0,0 0 4 16,-11 0-3-16,11 0 4 0,0 0-4 0,0 0-2 16,0 0 4-16,0 0-4 0,0 0 3 15,0 0-1-15,0 0 1 0,0 0-3 0,0 0 5 16,-9 1-9-16,9-1 3 16,0 0 0-16,0 0-1 0,0 0 0 0,0 0 1 15,0 0 1-15,0 0-2 0,0 0 1 16,0 0 2-16,0 0-1 0,0 0-3 0,0 0-1 15,0 0 6-15,0 0-3 0,0 0 0 16,0 0-1-16,0 0-3 0,0 0 1 16,-7 4-1-16,7-4 1 0,0 0-3 0,0 8 6 15,0-8-2-15,1 14 2 0,-1-4 1 16,2 3 0-16,2 0-1 0,-2 6 0 0,3 1-1 16,-1 4 0-16,2 7 4 0,2 4-2 15,-1 0-2-15,-1 1 0 0,3 2 5 0,-1 2-1 16,-2-2 1-16,1-2-3 15,1-2-1-15,-3-2 2 0,5 1-2 0,-4-7 4 16,0-5 2-16,-3 1 1 0,1 0 4 16,2-2 10-16,-2 1 10 0,2 1 0 0,-1 0 3 15,-1-1 4-15,1 2 1 0,2 1 5 16,0 5 2-16,-3-4 0 0,3-2 0 0,-3 0 0 16,3-2-2-16,-6-3-4 0,3-3 0 15,-2 2-3-15,2-5 1 0,-3-1-5 0,1 0 3 16,0-1-2-16,-2-1-5 0,4-1 0 15,-2-2-4-15,0 0-1 0,-2 1 1 16,1-1-4-16,-1-6 2 0,2 10-4 16,-2-6 0-16,0-4-4 0,2 8 0 0,-2-8-1 15,3 8-2-15,-3-8 1 0,4 7-4 16,-4-7 5-16,-2 7-2 0,2-7-1 16,0 0-4-16,2 9 2 0,-2-9-2 0,-4 6-2 15,4-6 5-15,0 0-5 0,0 7 3 16,0-7-1-16,0 0-3 0,0 9 1 0,0-9-1 15,0 0 0-15,2 5 3 0,-2-5 1 16,0 0 1-16,0 0-2 0,0 0 8 0,0 0 10 16,0 0 0-16,0 0-8 0,0 0 0 15,0 0 2-15,0 0-16 0,0 0-74 16,0 0-104-16,-20-15-140 0,13 5-185 16,0-2-255-16,0-3 46 0,2 2 83 0,1-2-456 15,-2 1-554-15</inkml:trace>
  <inkml:trace contextRef="#ctx0" brushRef="#br0" timeOffset="78293.03">14605 10625 3103 0,'-15'-4'-55'16,"1"0"31"-16,7 0 32 0,1 3 41 0,6 1 37 0,-9-5 15 0,9 5-7 0,0-9 1 0,0 9-7 0,24-10-7 16,10 1-5-16,13 4-10 0,14-2-4 0,1 5-7 15,7-1 2-15,-5 4-11 0,-3-1-11 16,-9 4-3-16,-9 2-2 0,2-3-3 15,-5 4-4-15,-4-2-7 0,-10 0-3 16,-3-2-7-16,-6 1-9 0,-5-1-5 0,-1 1 6 16,-7-1-2-16,-4-3 1 0,0 0-2 15,-20 14 8-15,-5-9-4 0,-18 2-3 0,-15 1 13 16,-11-2-10-16,-5 1-1 16,-5-4 4-16,5 0-3 0,4-1 6 0,4 0 7 0,18-1 0 15,6 1 13-15,12-2 6 0,5 0 13 16,5 2 16-16,7-2 4 0,3 0-6 0,10 0-6 15,0 0 2-15,0 0-4 0,44-5-5 16,5 1-4-16,23 1-4 0,0 0-5 16,2-1-2-16,4 2-4 0,-6 1 0 15,1-3-5-15,-5 2-5 0,-16 1-4 0,-5-1-9 16,-4 2-3-16,-13-2-3 0,-6 2 5 16,-3-2-4-16,-8 2-4 0,-1-1-1 15,-12 1 2-15,0 0-3 0,0 0 6 0,0 0-2 16,-36-7-2-16,-8 6 6 0,-21-2-3 15,-12 2 5-15,-5 0 4 0,-3-1 15 0,6 0 10 16,10-2 10-16,18 2-2 0,8 2 7 16,11-1 7-16,10-1 0 0,4 2-2 15,7 0-8-15,11 0-4 0,0 0-6 0,0 0 0 16,47 2-4-16,0 1-3 0,15-1-3 16,1 4-2-16,0-4-2 0,2 5-26 15,-8-2-38-15,-8-1-45 0,-5-2-49 0,-4 1-55 16,-8-1-40-16,-9 0-37 0,-1-2-52 15,-9-2-68-15,0 0-140 0,-3 0-48 0,-10 2 57 16,13-5-208-16,-11 2-221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36:45.596"/>
    </inkml:context>
    <inkml:brush xml:id="br0">
      <inkml:brushProperty name="width" value="0.05292" units="cm"/>
      <inkml:brushProperty name="height" value="0.05292" units="cm"/>
      <inkml:brushProperty name="color" value="#FF0000"/>
    </inkml:brush>
  </inkml:definitions>
  <inkml:trace contextRef="#ctx0" brushRef="#br0">1169 8219 1654 0,'0'0'420'0,"-13"1"-86"0,13-1-35 0,0 0-2 0,0 0-24 0,-16 0-25 0,16 0-24 0,0 0-26 16,0 0-10-16,-11 4-7 0,11-4 9 16,-3 9 7-16,3 0-6 0,-3-2-1 0,1 1-5 15,2 3-4-15,2-3-9 16,-2 3-16-16,6-3-12 0,-2 1 1 0,3-2-1 16,4-2-1-16,9-1-5 0,3-4-3 15,15-7 3-15,14-7-9 0,5-5-10 16,-1-4-11-16,1-1-8 0,-1-3-13 0,-6 2-8 15,-7 0-11-15,-1 1-5 0,-12 4-4 16,-3 4-14-16,-4 5-21 0,-7 2-69 0,-5 0-68 16,0 4-71-16,-1 0-80 0,-2 1-73 15,-8 4-54-15,0 0-76 0,18 12-149 0,-16 4-158 16,-2 3 65-16,-2 5-565 0,-7 13-734 16</inkml:trace>
  <inkml:trace contextRef="#ctx0" brushRef="#br0" timeOffset="242.63">1388 8739 3915 0,'-9'7'222'0,"-3"-2"47"0,4-3 33 16,3 2 27-16,5-4 16 0,0 0 4 16,-13 3-8-16,13-3-14 0,0 0-15 0,0 0-32 15,0 0-31-15,0 0-24 0,0 0-17 16,45-29-20-16,-1 5-23 0,5-4-12 15,5 1-141-15,1 0-12 0,-2-3 0 16,-1 1 0-16,-4 3 0 0,-5 5 0 16,-12 5 0-16,-3 2 0 0,-11 4 0 0,-1 3-135 15,-5 2-166-15,-1 1-49 0,-3 0-48 16,-7 4-62-16,8 0-84 0,-8 0-146 0,0 0-103 16,0 0 79-16,0 0-581 0,-17 18-752 15</inkml:trace>
  <inkml:trace contextRef="#ctx0" brushRef="#br0" timeOffset="21482.77">22180 6759 815 0,'8'-2'102'0,"-8"2"-2"0,13-5 11 0,-7 2-20 0,1-3 6 0,2 3 4 0,-2-2-13 0,1 2 4 16,1-2 4-16,1-1-3 0,-3 1 1 0,3 0 6 16,0 0 2-16,-1-1 5 0,-4 2 4 15,5 0-4-15,-7 1-9 0,-3 3-10 0,11-4-12 16,-11 4-2-16,0 0 0 0,0 0 15 15,0 0 12-15,-24 21 2 0,-2-6 16 16,-7 2 13-16,-8 4 7 0,-9 1 8 0,5-1 2 16,-3-5-5-16,12 2-5 15,3-2-16-15,5-1-8 0,6-3-7 0,9-2 5 16,1-1 7-16,5-1 4 0,3 3 10 16,4-5 1-16,8 4-13 0,2-1-8 0,10 0-8 15,13 3-13-15,5-1-10 0,4 0-7 16,10 0-9-16,-11-3-5 0,1 1-13 0,-2-4 3 15,-2 1-6-15,-5-2-5 0,-8 0-14 16,0-1-18-16,-9-2-22 0,4 1-22 0,-8 0-28 16,2-1-41-16,-4 1-43 0,-1-2-70 15,-9 0-68-15,0 0-71 0,7 4-90 0,-7-4-193 16,0 0 0-16,0 0 75 0,0 0-283 16,-29 5-332-16</inkml:trace>
  <inkml:trace contextRef="#ctx0" brushRef="#br0" timeOffset="22252.26">22036 7224 2227 0,'-16'-6'-61'0,"2"3"38"0,0 1 35 0,1-2 34 0,1 2 34 0,1 1 36 0,11 1 40 0,-18-6 30 15,11 2 12-15,7 4 8 0,-11-1 1 0,11 1-4 16,0 0-22-16,0 0-12 0,0 0-13 16,0 0-7-16,34-6-15 0,-7 8-13 0,12 2-6 15,9 1-14-15,9 1-9 0,4-1-7 16,-2 4-11-16,-4 0-4 0,-13-2-9 0,-5-1-9 15,-8-2-1-15,-7 1-10 0,-7-3-1 16,-4-1-5-16,2 1 0 0,-13-2-6 16,0 0-1-16,0 0-4 0,0 0-6 0,0 0 1 15,-58-9-1-15,18 4 1 0,-2 2-6 16,0-2-3-16,-6 0-2 0,5 0 1 16,0-1 2-16,2 3-3 0,1-1-1 0,10 1 0 15,5 2-4-15,3 0 1 0,8-2 0 16,0 2 2-16,1-1-1 0,13 2 3 0,-20-2-3 15,20 2-1-15,0 0 0 0,0 0-1 16,0 0-1-16,0 0 0 0,50 8 2 0,-8-6-4 16,-1 1 3-16,0 3-2 0,1-3 2 15,-4 1-2-15,-8-1 3 0,-5-1 0 16,-6 0 0-16,-4-2 6 0,1 2 21 0,-7-2 15 16,-9 0 2-16,16-4-5 0,-16 4-4 15,2-7-8-15,-2 7-6 0,-16-11-5 0,-1 6 1 16,-6-5-3-16,-11 0-3 15,0-1-2-15,-7 3 0 0,3-2-3 0,2-1 3 16,2 4-7-16,9 1 0 0,9 2-2 16,0 3-4-16,3-3 4 0,3 2-3 0,10 2 2 15,-11-1-1-15,11 1 0 0,0 0 2 16,0 0 4-16,0 0-3 0,47 12-2 0,-10-6-1 16,3 3 4-16,-3 0-3 0,1 1 0 15,-1 0 0-15,-4-1-1 0,-9-4 0 16,-5 0-5-16,-3-1-1 0,-7-1 3 0,-2 1-2 15,-1-3 6-15,-6-1-1 0,0 0 3 0,0 0-2 16,0 0 1-16,-44-6-2 16,21 0-4-16,-2 3 6 0,3-1-3 0,-1 1 1 15,6 0-2-15,-2 1-32 0,3-2-47 16,4 4-83-16,-1 0-97 0,13 0-102 0,-20 2-124 16,12 0-242-16,8-2 58 0,-9 3 79 15,9-3-339-15,-2 7-409 0</inkml:trace>
  <inkml:trace contextRef="#ctx0" brushRef="#br0" timeOffset="22643.12">21836 7175 2512 0,'-6'-1'-34'0,"6"1"27"0,0 0 13 0,0 0 14 0,0 0 16 0,0 0 16 0,32-7 7 0,-10 7 0 0,17 4 1 16,3-1-7-16,4 4-5 0,13 1-7 15,-2 1-1-15,-4 1-4 0,-8-1-4 0,-8-4-21 16,-6 0-21-16,-10-1-12 0,-4-1-4 16,-3-1-13-16,-5-4-18 0,-9 2-15 0,7-3-19 15,-7 3-31-15,0 0-60 0,-14-16-93 16,0 4-197-16,-5 2-92 0,-6-6-64 0</inkml:trace>
  <inkml:trace contextRef="#ctx0" brushRef="#br0" timeOffset="23331.4">20476 6961 1633 0,'-12'-15'47'0,"12"8"26"0,0-3 28 0,3-4 17 0,0-3 24 0,5-4 13 0,6-6 19 0,0-2 23 0,5 1-1 15,2 2-7-15,0 0-12 16,2 3 7-16,-2 2-14 0,-2 2-16 0,1 7-12 16,-6 4-17-16,4 4-14 0,-5 4-11 15,1 6-9-15,4 2-6 0,0 6-9 0,-4 8-5 16,-1 6-6-16,-1 1-1 0,-10 0-5 16,-5 5-4-16,-5 1-5 0,-4-1-2 0,-6 7-5 15,-4-1-2-15,1-10-1 0,5 0-5 16,-6-5-1-16,8-3-6 0,1-2 0 0,2-9-1 15,6-1 7-15,-2-3 33 0,4-1-3 16,3-6-9-16,0 0-6 0,0 0-6 16,0 0-4-16,7-26-4 0,3 10-5 15,1-1-4-15,11-3-4 0,-10 2 1 0,2 7-6 16,-1-2-2-16,-1 3-1 0,-2 3-8 16,-1 2-3-16,-2-1 0 0,3 4 1 0,-10 2-2 15,0 0 0-15,22 5 4 0,-11 0-5 16,-6 4 3-16,3-1 1 0,-5 2-1 15,4 3-7-15,-5-2-28 0,1 1-37 0,-1 2-56 16,2-4-82-16,-2 2-72 0,-2-3-53 16,2-2-65-16,-1-4-84 0,-1-3-158 0,0 0 46 15,0 0-277-15,0 0-352 16</inkml:trace>
  <inkml:trace contextRef="#ctx0" brushRef="#br0" timeOffset="23578.92">21184 6573 2327 0,'17'-27'-56'0,"1"-1"46"0,-4 5 25 15,6-1 27-15,-3 3 28 0,2 4 16 0,-4 7 0 16,-2 2 1-16,3 2-4 0,1 6 6 16,-2 4 18-16,0 6 9 0,6 7-3 15,-6 7 17-15,1 2 7 0,-11-1 4 0,-1 1 1 16,-8-2 5-16,-3 10 3 0,-2-2-7 16,-5-3 0-16,3-1-8 0,1-7-16 15,2-2-7-15,5-4-11 0,-1 1-6 0,6-4-2 16,3 0-4-16,7 2-11 0,14 1-6 15,7-3-8-15,5 0-3 0,6-2-14 16,11 0-42-16,4-4-84 0,0 0-152 0,-10-2-175 16,12 3-244-16,-11-3-12 0,-3-1 70 15,11 7-340-15,-3 0-411 0</inkml:trace>
  <inkml:trace contextRef="#ctx0" brushRef="#br0" timeOffset="24624.92">23123 6774 2291 0,'-15'2'-146'0,"15"-2"36"0,-11 0 42 0,11 0 21 0,0 0 10 0,0 0 12 0,-10-4 17 0,10 4 13 0,0 0 11 0,0 0 9 0,-1-6 3 0,1 6 9 15,0 0 8-15,-2-7 8 0,2 7 3 16,0 0 4-16,0-7 3 0,0 7 4 15,0 0 3-15,0 0 1 0,0 0-3 0,0 0-4 16,0 0-5-16,0 0-12 0,0 0-6 16,0 0 5-16,0 0 17 0,0 0 5 0,5 22 11 15,-3-6 5-15,0 1 10 16,0 4-1-16,0 3-2 0,0 1 4 0,-4 1-2 16,2 10-6-16,-2-7-5 0,0-3-7 15,-2-4-7-15,2 0 2 0,1-4-5 0,-4-3 8 16,-1 0 0-16,5-4 14 0,-3-1 13 15,-2-2 22-15,4-2 10 0,2-6 5 0,-9 7-8 16,9-7-6-16,0 0-17 0,0 0-5 16,0-27-9-16,9 9-13 0,13-9-8 0,5-5-7 15,9 0-9-15,1 5-7 0,1 1-4 16,-5 10-9-16,-1 4-3 0,-7 4-4 0,-6 5-6 16,0 3-4-16,-2 2-2 0,-2 4 1 15,3 6-3-15,-7 4-1 0,4 9 0 16,-3 3 1-16,-5-3-1 0,-3-1-1 15,0 2-1-15,-2 0 0 0,0-1-2 16,0-1 1-16,-2-4 1 0,2 0-3 0,0-1 1 16,-2-6 0-16,0 1 0 0,1-1-8 15,-1-4-27-15,0 0-30 0,0-4-72 0,0-5-110 16,6 6-106-16,-6-6-87 0,0 0-118 16,11-18-125-16,-5 3 59 0,6-11-367 0,2-7-460 15</inkml:trace>
  <inkml:trace contextRef="#ctx0" brushRef="#br0" timeOffset="24870">23809 6507 2516 0,'11'-21'-70'0,"-1"3"26"0,1 7 23 0,-2 1 23 0,4 1 19 0,-6 4 14 0,0 1 11 0,-7 4 22 16,22 4 22-16,-13 3 15 0,1 5 14 16,-3 4 5-16,1 6 21 0,-1 10-3 15,-3-4 8-15,-4-5-7 0,-2 3 3 0,-2 0-7 16,2-2-5-16,-1 0-2 15,1-1-11-15,-2 2-2 0,4-6-12 0,0 0 3 0,4 0-7 16,1 0-7-16,7-2-10 16,7 7 9-16,2-3-7 0,6-3-9 0,2-2-41 0,-3 1-66 15,5-5-124-15,-5 0-136 16,-3-4-166-16,-6-3-218 0,2-1 54 0,-5 1 71 16,-3 0-271-16,-6 1-305 0</inkml:trace>
  <inkml:trace contextRef="#ctx0" brushRef="#br0" timeOffset="25375.48">20006 6581 2357 0,'-5'-8'-6'0,"-4"5"4"0,-4 3 20 0,-12 5 22 0,-13 4 27 0,-16 5 24 0,1 6 13 0,-3 4 17 0,6 2 15 15,2 3-6-15,8-1-9 0,7 4-7 16,14-1 1-16,8-1-5 0,9 0-8 0,10 6-4 16,11 5-7-16,13 2-6 15,12-4-9-15,7-1-2 0,18 5-5 0,3-2-16 16,-15-13-56-16,0-1-81 0,-5-4-86 16,-1-1-117-16,-12-9-130 0,-7-1-155 0,-10-7 50 15,-4 1-196-15,-11-6-209 0</inkml:trace>
  <inkml:trace contextRef="#ctx0" brushRef="#br0" timeOffset="25814.52">20020 7596 2175 0,'-36'-13'63'0,"-12"-1"17"16,-1-1 12-16,1 0 23 0,10 3 28 16,4 2 27-16,11 1 22 0,7 4 1 0,0 0-14 15,10 3-17-15,6 2-19 0,0 0-10 16,86 0-15-16,28 11-10 0,33 2-17 15,26 1-5-15,81 6-4 0,20 3-9 16,17 4-12-16,8 1-19 0,21-1-14 0,0 0-33 16,-6 2-44-16,-9-1-16 0,-14-2-5 15,-24-3-1-15,-26-7 11 0,-80-5 11 0,-14-5 4 16,-29-4 1-16,-35-4 12 0,-13-1 11 16,-11-4 17-16,-19 2 9 0,-12-5 10 0,-5-1-3 15,-12 1-2-15,-5 2-5 0,-4-3 3 16,-6 3-8-16,-3-1-11 0,-5 1-49 0,-3-1-62 15,-3 4-72-15,2 1-96 0,-6 2-135 16,4 2-124-16,-1 0 56 0,-3 4-162 16,-1-1-151-16</inkml:trace>
  <inkml:trace contextRef="#ctx0" brushRef="#br0" timeOffset="26147.82">20298 7472 1941 0,'-23'-5'26'0,"10"3"-4"0,8-1-1 0,5 3-5 0,29-4 0 0,19 2 2 0,38 2 11 0,44 1 13 0,20 0 0 0,28 6-3 15,62 2-3-15,-1 6-2 0,1 2 1 16,1-1-1-16,-9 1-6 0,-5-2 0 0,-55-4-22 16,-5-2-33-16,-9-3-72 0,-15-6-82 15,-18-3-124-15,-40-2-308 0,-21-4-111 0</inkml:trace>
  <inkml:trace contextRef="#ctx0" brushRef="#br0" timeOffset="33358.39">6396 8664 532 0,'0'0'168'0,"-10"0"-54"0,10 0-55 0,0 0 6 0,0 0-12 0,0 0-7 16,0 0-4-16,0 0-2 0,0 0 0 0,0 0-3 15,0 0-2-15,0 0 2 0,0 0-2 16,0 0-2-16,32 0-4 0,-12 3 1 16,-3 1 3-16,9 1-2 0,11 0-1 0,3 2-3 15,1 0 2-15,5-1-2 0,8 5-1 16,0-2 0-16,6-1 1 0,-3 1-7 0,0-1 2 15,-1 0-7-15,-11 0-1 16,-1-3 1-16,-2 0 0 0,-3 0 0 0,2 0 1 0,-3-1-2 16,0-1 6-16,-6 0 8 15,-3-3 7-15,1 1-2 0,1-1 1 0,12 0-1 16,-2-1-1-16,0 1-3 0,-6 0-2 16,-7 0-1-16,3 0-4 0,-1-3-1 0,1 3-5 15,-3 0 0-15,-1 3-3 0,2-3 1 16,-2 0-1-16,-1 1-2 0,2 0-2 15,3 1 2-15,7-1-2 0,-3 1 2 0,-5-2-1 16,10 2 0-16,4 0-1 0,0-2-2 16,-1 1 4-16,1-1-3 0,-2 0-2 15,2 0 0-15,-4 2 0 0,2-2-1 0,-10 2 2 16,-2 0-4-16,-1-1 0 0,-4 1 0 0,-2-2 0 16,-5 4-1-16,0-2 0 0,1 1 0 15,-6-1 2-15,2-1 0 0,1 1 0 16,-1 0 0-16,2 0 0 0,4-1 1 15,-2-1-2-15,4 1 1 0,8-2-1 16,10 1-2-16,3 0 3 0,0 0 0 0,2 0-2 16,-1 1 2-16,-2-1-3 0,-2 4-1 15,-10-2 0-15,-4 1 0 0,-2-1 0 0,-7-1 3 16,1 1-2-16,3 0 3 0,-4 0-2 16,3 0 1-16,1-1 0 0,0-1-1 0,5 0 0 15,-1-3 1-15,5 3 0 0,12-4-1 16,4 1 0-16,0 1 0 0,12-3 0 15,2 1 0-15,-10 3 2 0,-1 0-5 0,-3-1 3 16,0 0-1-16,-6 2 3 16,-7 0-2-16,-5 0-2 0,-2 0 1 0,-4 0 1 15,4 2-1-15,-7-2 3 0,3 0-2 16,0 0-1-16,6 0 0 0,11-2 0 0,-1-1-1 16,8-1 1-16,0 3 1 0,3-1-2 15,-2 0-1-15,2 0-1 0,0 2 3 0,-1-2-1 16,-3 4-2-16,0 0 5 0,-6 0-2 15,0 0-1-15,-8-1 0 0,-5 1 1 0,2 0-1 16,-1-1 0-16,1 1 3 16,-3-2 0-16,3 2-2 0,-1-2-1 0,1 0-3 15,1-2 3-15,10 2 3 0,3-3-1 0,-2 1-3 16,4 2 2-16,-2-3 0 16,3 1 0-16,-1 2 0 0,3-2 1 0,-2 2-2 15,-5-2 2-15,4 2-1 0,-9 0-1 16,-6 0-1-16,10 0 1 0,-6-2 0 0,-4 2 2 15,9-1-3-15,-4-1 3 0,4 0 0 16,1 0-1-16,2-1-4 0,0 1 3 0,1-1 0 16,2 0 2-16,-4-1-3 0,2 3 0 15,-2-3 1-15,-3 2 0 0,-4 1-1 16,-5 1 2-16,2-2 0 0,-3 2-2 0,1 0 2 16,-1 0-2-16,1 0-1 0,-2-2 3 15,3 2 0-15,1 0-2 0,10-2 2 16,-1 2-1-16,3 0 0 0,-2-1 0 15,5 1-1-15,0 0 0 0,0 0 0 0,-1 0 1 16,1-2-1-16,1 4 4 0,2-2-5 16,-8 1 2-16,2 1 1 0,-2 0 0 0,1 0 0 15,-3-1 0-15,-2 3-2 0,-2-2 2 16,-9 2-2-16,12-3 4 0,2 2 0 0,-10-2-5 16,-1 1 3-16,2 2-2 0,6-3 1 15,-6 1 1-15,10 0-1 0,-4 1 0 16,3-1 2-16,0 2-3 0,2-2 1 0,0-1 1 15,2 1-1-15,0 0-2 16,-5-1 2-16,4 1-1 0,-1 2 2 0,-5-3-1 16,-6 0 0-16,-2 1 2 0,-3 0-2 15,1 0 1-15,0-1-2 0,3 1-1 0,-3 0 1 16,-1-2 2-16,3 1-1 0,-3-1 6 16,5 0-4-16,-1 0-3 0,1 2 2 0,11-4-2 15,0 4 2-15,1-2-3 0,5 2 3 16,-2 0-1-16,4 1-1 0,1-1 0 0,0 2 1 15,8-1-2-15,-9 0 4 0,-1-1-2 16,1 1 1-16,0 1-1 0,-1-1-4 16,1 1 6-16,13 1-2 0,-2-2 0 15,-12-1 2-15,2 0-1 0,1-1 0 16,0 1 0-16,-2-2 0 0,2 0 0 16,0 2-4-16,1-2 3 0,9 1 2 0,-8-1-3 15,0 0 1-15,-4 2 1 0,4-2-2 0,-2 2 1 16,-3-2-1-16,1 2 1 0,-4-1 1 15,-5 2-1-15,3-3-4 0,-2 1 4 0,4 1-3 16,-4-1-2-16,1 1 1 0,-1 0 2 16,-8-2-4-16,-2 0 1 0,2-2 0 15,-7 2-1-15,2 0 4 0,0-2-4 0,-1 2 2 16,-3-1-1-16,-2-1 2 0,-1 2 2 16,-2 0 0-16,1 0 1 0,2 0-2 0,0-1 0 15,3 1 2-15,5 0-1 16,10 0-2-16,2 1 3 0,0 1-4 0,7 1-4 15,-3-3 1-15,1 3-2 0,2-3 4 16,-5 2-2-16,2-1 0 0,-6-1 0 0,-7 0 2 16,-1 3 1-16,6-6 0 0,-3 3 0 15,-9 0 2-15,16-3 3 0,-11 2-2 0,-1 1-3 16,8-4 0-16,1 3 2 0,1-1 0 16,-7 1 0-16,6 1 1 0,-4 0-3 0,4 0 0 15,2 0 0-15,-2 1 2 0,-6-1-1 16,-6 2 1-16,1-2 1 0,2 1-1 15,-5 1 1-15,-1 0-2 0,-2-2 3 0,0 1-2 16,-2 1-1-16,0-2 5 16,-1 0-2-16,3 1-1 0,2-1 0 0,2 3 2 0,4-3-1 15,-3 0-4-15,3 1 8 16,-1-1-5-16,12 0-3 0,-2 2 3 0,-5 0-2 16,4-2 3-16,-1 3 0 0,0-1 1 15,5 0 0-15,-4 1 1 0,-1-1-2 0,0 1 0 16,5 1-1-16,-5-1 0 0,-4-1 3 15,-6 0-1-15,12-1 0 0,3 2 0 0,-4-2 0 16,1 1 1-16,3-2-3 0,-9 1 1 16,5-1-3-16,-3 2 5 0,5-1-1 15,-7-1-2-15,6 2 1 0,0-2-1 16,-6 2 1-16,-5-1-2 0,-1 1 3 16,13 0-2-16,-9-1 1 0,8 3 2 0,0-2-1 15,0 0-2-15,-6 0 3 0,6-1-2 16,-8 1-3-16,-1-2-2 0,-1 2 0 0,-3-2-2 15,2 0 4-15,-2 0-2 0,-5-2 2 16,-1 2 0-16,2-2-1 0,-3 1 6 0,2-1-6 16,-1 2 3-16,0-4-2 0,1 2 1 15,0 0 1-15,-1 1-4 0,3-3 0 0,1 1-6 16,2 0-1-16,-2 0-2 0,0 0 0 16,0-3 0-16,-2 1-6 0,10-2 3 15,-6 0-3-15,-4 0 5 0,0 1 0 0,2 0 3 16,-1 1 3-16,-1-2-1 15,0 2 2-15,2-2-1 0,-1 2 2 0,8-4 1 16,-3 3 1-16,-6 0-1 0,2 1-2 16,0-2 2-16,0 4 0 0,-3-4-1 0,3 2 5 15,0-2-1-15,-4 2 1 16,1-2 2-16,1 2 2 0,2-2 2 0,-3 0 6 0,-2-1-1 16,-1 1 0-16,3 0 3 0,-4-2-1 15,1 1 0-15,-2-1-2 0,-1 1-1 0,0-1 0 16,2-1-3-16,0 1 2 0,-4-1-4 15,4 3 3-15,-5-1-3 0,4-1 0 16,-4 0-2-16,2 0-2 0,1 1 3 16,-3 1 0-16,1-1 4 0,-2-1 3 15,1 2 0-15,-2-1 7 0,0 0-1 0,-1-2-1 16,-1 2 0-16,0-2 2 0,0 3-2 16,-2-2-3-16,-1 1 3 0,-1-1 0 0,1 0-2 15,0 1 2-15,0 1-6 0,-3-1 4 16,1-1-4-16,0 2 0 0,-1-1-4 0,-1-1 2 15,0 2 1-15,2-3 0 0,-1 1-3 16,-2-1-1-16,-1-2 1 0,4 1-1 16,-4 0-1-16,2-2 1 0,0 2-2 15,-2-3 2-15,2 2-2 0,-2-2 0 0,-2 2 1 16,2 0-1-16,-2 2-1 0,2-2 0 16,-2 0 3-16,2 2 1 0,0-2-5 15,-2 1 0-15,2-1 1 0,0 1 3 0,0 3-3 16,0-1-2-16,0-2 1 0,0 2 1 15,0 0-1-15,2 0 4 0,-2 0-3 0,-2 0 3 16,2-1-2-16,-2 3 0 16,1-1-1-16,-2-1-1 0,-3 1 1 0,3-1 0 0,-1 1 0 15,-2 2 0-15,-1 0 0 0,0-1 0 16,2-1 0-16,-1 2 0 0,3 0 2 0,-3-1 0 16,2 2 1-16,-2 1-1 0,0-2-1 15,3 1 0-15,-1 0 3 0,0-2-4 16,-3 0-2-16,0 2 0 0,2-2 3 15,-2 2-4-15,-1-2 3 0,-2 0 1 16,1 2-2-16,-4-3 0 0,1 1 1 0,-3 0 2 16,-3-2-3-16,4 1 1 0,-6-1-1 15,2 1 1-15,-2-2 2 0,-1 1-3 0,-6-5 1 16,3 2 0-16,-1 0 0 0,1-2 0 16,-1 4-3-16,-2-2-1 0,5 2 2 0,-9-2 1 15,8 2 1-15,4 1 0 0,-5 0-1 16,6 1 0-16,-3-1 1 0,1-1 0 15,-9-2 0-15,6 2 0 0,-8-3 0 0,6 4 1 16,-3-2-1-16,-3-1-2 0,1 0 1 16,-3 0 0-16,1 0 1 0,0-2 1 15,-4 2-1-15,0 0-2 0,-1 0 0 16,1 0 1-16,-4 0 1 0,2 1-2 0,-3-2 1 16,2 2-1-16,-3-2 2 0,1 3 1 15,-7-4-3-15,5 4 1 0,-8-4 3 0,1 2-1 16,9 2 3-16,-9-4-5 0,-1 2-1 15,-1 0 1-15,1-2-1 0,-5 3 1 0,2-3 2 16,-4 3 0-16,3-2-3 0,0-1 1 16,-1 2 0-16,3 2 0 0,9-1 1 15,3 3-2-15,-4-2 2 0,5 0-1 0,-1 2 1 16,-2 0-2-16,2-1 0 16,-3 1 3-16,-4 1 1 0,7-1 0 0,-15-3-2 15,10 6-1-15,-1-2 4 0,1 0-1 16,-10 1-2-16,-4-3 2 0,1 0-4 0,0 0 2 15,2-1 0-15,-2 1 1 0,1-2-2 16,1-1 0-16,5 1 1 0,-4-1-2 0,3 4 3 16,-3-6-1-16,5 2 0 0,0 0-1 15,-1 2-1-15,8-1 3 0,3 3 0 0,-4 0 2 16,4-1-1-16,-2 0 0 0,-2 1-3 16,4-1 5-16,-6 1-3 0,-1 2 2 15,-8-2 0-15,-1-1 0 0,-1 1-2 16,10 2 1-16,1 1 0 0,1-1-4 15,3 4 1-15,-4-3 4 0,4 1-3 0,2-1 3 16,-4 2-2-16,4-1-1 0,-1 1 1 16,0-3 2-16,-2 4-3 0,2-2 2 0,-4 1 0 15,0-1-2-15,5-1 0 0,-5 2 0 16,2-1 0-16,-1 0 0 0,-3-1-1 0,1 2 4 16,-3 0-3-16,-11-1 1 0,11 1-3 15,-11-1 5-15,12 3-5 0,-3-3 3 16,0 2-3-16,3-1 2 0,-2 3-1 0,-14-4 1 15,4 1 1-15,-2 0-1 0,0-1 2 16,2 1-2-16,-1-1 1 0,1 0-1 16,-2 3 0-16,0-2 0 0,-2-1 0 15,3 1-1-15,-1-1 0 0,-2 3 0 0,2-2 0 16,12 1-1-16,-1 0 2 0,-11 0 0 16,12 0 0-16,-1 2-2 0,-1-1 5 0,-12 2-4 15,12-1 1-15,0 0-2 0,-13 0 6 16,16 2-1-16,-13 0-6 0,2 2 3 15,0-2 1-15,9 0-2 0,-2 1 2 0,5-2-2 16,0 1 1-16,0-1 1 0,-1 1 0 16,2 0 1-16,-1-1-3 0,1 1-1 0,-3-2 3 15,3 0 1-15,-2 1-2 16,-3-1 0-16,3 0 0 0,-1 3 1 0,-2-3-1 0,3 0 2 16,3 0-3-16,-1 0 3 15,0 0-3-15,5 1 1 0,-1-1 0 0,3-1-2 16,0 1 5-16,7 0-3 0,3-3 0 15,3 3 1-15,-3 0-2 0,2 0 1 0,-14 0-1 16,2 3 0-16,2-3 0 0,-5 1 0 16,2-1 1-16,-2 2 0 0,0 2 2 15,1-1-4-15,-4 1 0 0,2-1 3 0,-5 0-2 16,-6 4 2-16,8-3-1 0,-9 3-2 16,-3-2 4-16,12-1-2 0,-12 3-1 15,1-1 1-15,2 1 1 0,-2-2 0 16,9-2-1-16,3 3 1 0,-3-2-1 0,-7 3 0 15,10-2 1-15,-1-1-1 0,-10 3-2 16,15-2 2-16,-1 0 0 0,0 0 0 0,1 2 1 16,-2-2-2-16,2-1 4 0,0 3-4 15,-2-3 3-15,2 2-2 0,-2 1 0 0,0-2-2 16,-1 2 1-16,3-2 4 0,-6 1-1 16,4 1-3-16,-8 0 0 0,7 0 2 15,-9 1-1-15,11-1 2 0,0 2-1 16,0-4-3-16,2 4 2 0,1-3 2 15,3 0-2-15,-1 2 2 0,3-1 0 0,5-3 0 16,5 0 0-16,-1-1-2 0,1 0 1 16,-1 0 1-16,2-1-2 0,-2 1-1 0,-1 0-2 15,-1 1 2-15,-9 2 1 0,2-3 2 16,0 1-1-16,3-1-4 0,5 0 4 0,-9 1-2 16,5-1 2-16,-6 1-2 0,-2 0 1 15,3-1 1-15,-6 2 0 0,1-4-2 16,0 2-2-16,2 0 5 0,1-2-1 0,-1 2 1 15,-1-1-1-15,9 0 1 0,-10-2 4 16,4 4 2-16,-4-3-3 0,0 1 2 16,8-2-2-16,-7 2 0 0,-2 1 2 15,2 1-2-15,-6-3 0 0,4 3 1 0,0-1 2 0,0 2 0 16,1-4-2-16,-2 1 0 16,2 4-4-16,1-3 1 0,2 1 1 0,-1-1 1 15,3 3-3-15,-6-1 0 0,3-1 0 16,1 1 0-16,-6 2 1 0,6-2 0 0,-1 3 0 15,-1-1 0-15,3-1-2 0,0 0 0 16,4 0 1-16,-2 1 2 0,8 0-2 16,3-4 0-16,-2 2 1 0,0-1-2 0,5-1 1 15,-7 1 2-15,4 1 1 0,-11 0 1 16,-1 0 2-16,1 2-1 0,0 0 0 0,-2-2 0 16,2 2-1-16,-3 2-3 15,3-1 1-15,-1-1-2 0,-3 4 2 0,-1-3 0 0,3 1 0 16,0 2-1-16,2-2-2 15,-1 3 2-15,1-2-2 0,0 1-3 0,2-3 3 16,0 2-1-16,2 1 0 0,-1-1-1 16,1 0-1-16,0 2 5 0,-1 1-4 0,-1-2 0 15,0 2 1-15,-1 0 2 0,3 2-5 16,-4 1 3-16,-2-2 0 0,-9 5 1 16,11-4 0-16,0-1-3 0,2-1 1 0,0 1-1 15,5-2 4-15,-1 0-5 0,5-2 3 16,5-1-1-16,0-1-2 0,1 1 3 15,0 0 0-15,-2-2-3 0,4 1 2 0,-2 2 0 16,0-2 1-16,0 3 1 0,-7 1-1 16,-3 3 1-16,2-3 0 0,-2 3-2 15,8-5 0-15,3 1 0 0,-9 3-2 0,7-1 3 16,4-2-2-16,0 0 1 0,5-1-3 16,1 0 3-16,4 1 0 0,-1-3 3 15,5 4 1-15,2 2-3 0,0-2 2 0,4 1 2 16,3 5-1-16,3 0-2 0,-2 2 3 15,3 9-2-15,-4-4-2 0,0-5-1 0,-4 13 2 16,-1-5-1-16,0-1 0 0,-4 0 2 16,0 6 1-16,-1-5-1 0,1-5 0 15,2-2 2-15,2-2 1 0,1 4-19 0,8-6-71 16,14-4-156-16,13-6-252 0,10-11-135 16,19-11-125-16</inkml:trace>
  <inkml:trace contextRef="#ctx0" brushRef="#br0" timeOffset="46423.28">16927 9508 3673 0,'-1'-11'398'0,"-6"3"-74"0,5 2-28 0,0 1-17 0,2 5-33 0,-3-8-34 0,3 8-34 0,0 0-1 0,0 0 22 0,-22 22 4 16,10 5-12-16,-3 8-6 0,-6 6-11 15,-1 6-12-15,4 1-17 0,-3-1-18 0,1-2-8 16,9-11-19-16,-3-1-20 0,3-6-10 16,4-6-7-16,1-6-4 0,3-3-14 0,-2-1-7 15,1-6-19-15,4-5-11 0,0 0-4 16,0 0-11-16,0 0 1 0,0-28-16 16,6 6-2-16,4-16-7 0,3-13-18 0,3-7 9 15,-2-1 3-15,6 1-4 0,-2 3 10 16,2 2 5-16,-1 5-3 0,-2 16 13 0,-4 2-9 15,-1 8 8-15,-3 5 5 16,-3 5-1-16,2 3 36 0,-3 5 18 0,3 4 15 16,-8 0 13-16,23 14 11 0,-7 7 3 15,6 5 0-15,-3 3 1 0,6 9-2 0,-3 1-7 16,3 0-8-16,-2-2-7 0,-2-7-20 16,-2-1-40-16,0-1 0 0,0-4 0 0,-4-2 0 15,-2-5 0-15,-2-3 0 0,-2-2 0 16,-6-3 0-16,5-2 0 0,-5-1 0 0,0-1 0 15,1 0 0-15,-4-5 0 0,0 0 0 16,-8 11 0-16,-3-7 0 0,-7-2 0 0,1 0 0 16,-6 0 0-16,-3-2 0 0,-3 2 0 15,0-4 0-15,3 0 0 0,-2 0 0 16,3 0 0-16,4-2 0 0,-3 1 0 16,6-1 0-16,0 0 0 0,4 1 0 0,0 0 0 15,1 1 0-15,4-2 0 0,-2 1 0 16,4 2-313-16,7 1-285 0,-4-5-218 0,4 5-61 15,0 0 92-15,35-9-848 0,2 7-1072 16</inkml:trace>
  <inkml:trace contextRef="#ctx0" brushRef="#br0" timeOffset="46663.96">17812 9763 5153 0,'-14'-2'381'0,"0"1"23"0,14 1 43 0,-19-2 24 0,14 2-19 0,5 0-37 0,0 0-37 0,-14-2-288 0,14 2-90 15,0 0 0-15,0 0 0 0,38 4 0 0,-11-3 0 16,13-1 0-16,2 2 0 0,-2-4 0 16,0 2 0-16,2-3-289 0,-3-2-528 15,2-4-120-15,-1 2 93 0,0 2-960 0,-4-2-1232 16</inkml:trace>
  <inkml:trace contextRef="#ctx0" brushRef="#br0" timeOffset="46908.34">18121 9595 5354 0,'-6'-10'93'0,"3"0"32"0,1 1 22 15,4 3 27-15,1 0 12 0,-3 6-6 0,14-7-19 16,-1 5-11-16,7 6-20 0,-6-1-12 15,10 6-9-15,4 5-8 0,-1 3-10 0,-5 3-9 16,-2 6-9-16,-5 1-9 0,-6 6-5 16,-3 1-1-16,-8 2-8 0,-2 4-4 0,-7-1-6 15,-4 7-19-15,-5-3-2 0,0-3-22 16,1-9-41-16,-5-2-54 0,4-4-67 16,1-1-84-16,-3-3-118 0,8-6-111 15,-2-4-183-15,7-6-128 0,0 0 80 0,3-5-675 16,6 0-836-16</inkml:trace>
  <inkml:trace contextRef="#ctx0" brushRef="#br0" timeOffset="47124.96">18784 9497 4051 0,'-5'-3'319'0,"5"3"11"15,0 0 20-15,-18 20 0 0,15-1-23 16,-7 14-29-16,7 3-32 0,-4 4-25 16,3-1-30-16,3 4-62 0,-1-2-96 0,0-1-93 15,2 2-87-15,0-4-82 0,-2-8-84 16,4-5-68-16,-2-5-58 0,-2-2-58 0,0-6-101 16,2-2-89-16,2-3 50 0,-2-7-457 15,2 3-545-15</inkml:trace>
  <inkml:trace contextRef="#ctx0" brushRef="#br0" timeOffset="47505.65">18811 9497 3266 0,'-2'-14'193'15,"2"5"44"-15,0 0 33 0,-2 0 14 16,2 9-6-16,4-12-18 0,2 6-23 0,-1 0-17 16,7 2-21-16,1-2-28 0,5 6-14 15,-4-2-14-15,8 6-14 0,0 3-15 0,5 4-7 16,-1 5-14-16,-1 1-7 0,-3 5-10 15,-6 3-3-15,-4 5-2 0,-4 1 32 0,-8-1 26 16,-8 10 30-16,-6 7 18 0,-4-4 10 16,-1-1-12-16,-1-9 4 0,5-4-4 0,0-1-8 15,5-10-91-15,1-3-76 16,6-2 0-16,1-3 0 0,-1-1 0 0,1-1 0 16,4 1 0-16,3-1 0 0,-4 1 0 15,3 1 0-15,2 0 0 0,-1-1 0 0,2 3 0 16,0 1 0-16,0-2 0 0,-3 3 0 15,3 0 0-15,-3 1 0 0,0-1 0 0,-1 3 0 16,-3 0 0-16,-7 4 0 16,-4 6 0-16,-5 1 0 0,0-3 0 0,-7 2 0 15,-2-2 0-15,1-3 0 0,-3-3 0 0,-2-4 0 16,2-1 0-16,4-7 0 0,7-4 0 16,-6-6 0-16,9-2 0 0,-6-7-826 0,3-1-143 15,2 0 101-15,-8-6-1012 0,6 6-1304 16</inkml:trace>
  <inkml:trace contextRef="#ctx0" brushRef="#br0" timeOffset="48759.42">20756 9382 3669 0,'-2'-11'538'0,"2"2"-125"0,0 0-64 0,0 9-27 0,-6-13-2 0,6 13-31 0,-1-5-47 0,1 5-42 15,0 0 28-15,0 0 18 0,0 0-4 16,0 43-16-16,0-16-22 0,-2 10-23 15,0 3-16-15,4-1-14 0,-4 0-18 16,2-2-60-16,-3-6-73 0,1-8 0 0,2-2 0 16,0-3 0-16,-2 0 0 0,0-2 0 15,2-4-175-15,-1-1-108 0,-3-2-86 0,0 0-87 16,2-4-73-16,2-5-85 0,0 0-123 16,0 0-1-16,0 0 78 0,-14-23-575 15,14 5-696-15</inkml:trace>
  <inkml:trace contextRef="#ctx0" brushRef="#br0" timeOffset="49123.44">20836 9136 3373 0,'8'-16'-13'16,"-5"4"49"-16,-1 2 36 0,2 4 28 0,-1-2 11 15,-3 8 8-15,8-9-1 16,-8 9 4-16,12-1 0 0,-12 1-8 0,16 10-3 0,-4-1-9 16,0 6-9-16,0 1-6 15,-1 0-4-15,-4 5-2 0,5 7 9 0,-6-3 16 16,-5-2 19-16,1 1 24 0,-4 2 18 15,2-3 18-15,-3 0 8 0,-1-5 3 0,1-2-12 16,1-2-4-16,2-5-11 0,0 2-13 16,5-1-15-16,1-1-15 0,-1 0-13 0,6 1-7 15,1-2-11-15,5 5-12 0,-1-3-8 16,-2 3-8-16,0 1-5 0,-1 2-2 0,7 4-3 16,-8-1 2-16,-4 0 7 0,0 0 14 15,-2 1 23-15,-4-1 21 0,-2 0-81 0,-2 5-43 16,-6 7 0-16,-4 0 0 0,-1-2 0 15,-4-2 0-15,-2 1 0 0,0-4 0 16,-4 0 0-16,-2-5 0 0,3 0 0 16,-3-4 0-16,5-5 0 0,2-4 0 0,2-3 0 15,3-3 0-15,1-2 0 0,1-3 0 16,2-2 0-16,1-4 0 0,4 4-463 0,0-6-480 16,6 1 32-16,4-1 103 0,4-1-915 15,1-1-1156-15</inkml:trace>
  <inkml:trace contextRef="#ctx0" brushRef="#br0" timeOffset="49366.09">21714 9615 5312 0,'-18'-5'282'0,"7"-1"50"0,4 2 35 0,-3 3 22 0,10 1-19 0,-10-4-28 0,10 4-20 0,0 0-45 0,0 0-79 16,25-10-198-16,-2 4 0 0,19-1 0 16,0 3 0-16,6 0 0 0,-4 1 0 0,1-2 0 15,-3-1-544-15,-2 3-227 16,-7-1-132-16,3 0 79 0,-8 4-927 0,-7 1-1183 16</inkml:trace>
  <inkml:trace contextRef="#ctx0" brushRef="#br0" timeOffset="50123.85">22020 9355 4581 0,'-11'-2'23'0,"3"-1"62"0,1 1 28 0,7 2 37 0,-10-5 29 0,10 5 34 0,0 0 21 0,-7-4 11 0,7 4 5 0,0 0-1 16,0 0-8-16,0 0-12 0,40 5-22 0,-21 4-20 16,9 3-21-16,0 5-14 15,-1 4-16-15,-2 1-16 0,-2 4-10 0,0 1-11 16,-6 3-11-16,-1-1-6 0,-11 2-30 15,-1-6-52-15,-6-1 0 0,-2 1 0 0,-4 7 0 16,-5-1 0-16,0-4 0 0,-4 2 0 16,-5-5 0-16,2-1 0 0,-5-1 0 0,2-3 0 15,0-2 0-15,5-5 0 0,2-4 0 16,3-1-132-16,1-3-236 0,1-2-116 0,3-2-124 16,8 0-165-16,-13-6-42 0,13 6 91 15,0-12-734-15,1 4-907 0</inkml:trace>
  <inkml:trace contextRef="#ctx0" brushRef="#br0" timeOffset="50452.27">23039 9340 4437 0,'-19'-7'176'0,"-1"0"14"0,-2 5 41 0,4 4 57 16,-7 1 43-16,2 6 24 0,-8 4 6 15,3 7-3-15,3 2-14 0,5 5-12 0,4 6-27 16,7-1-21-16,7-3-85 16,4 7-199-16,5 1 0 0,4-3 0 0,8 7 0 15,3-13 0-15,-4 2 0 0,3-5 0 16,4 0 0-16,-2-5 0 0,1-2 0 0,1-3 0 15,-3-5-184-15,1-3-460 0,-5-2-132 16,2-3-99-16,-6 0 79 0,4-4-876 0,-5 0-1108 16</inkml:trace>
  <inkml:trace contextRef="#ctx0" brushRef="#br0" timeOffset="51126.77">25028 9545 4855 0,'-19'4'151'0,"6"-3"33"0,1 1 3 0,12-2 17 0,-15 2 4 0,15-2 9 16,0 0 16-16,0 0 0 0,0 0-17 0,34 6-17 16,-5-5-22-16,14-1-35 0,9 1-14 15,11-2-80-15,2 1-107 0,-1 0-141 0,3 0-166 16,-14-1-175-16,1-2-248 0,-7 2 17 16,-2 1 93-16,-13 0-673 0,-12 1-808 15</inkml:trace>
  <inkml:trace contextRef="#ctx0" brushRef="#br0" timeOffset="51310.96">25016 9734 3982 0,'-14'3'300'0,"2"0"-18"0,2 0 5 0,5-3-4 16,5 0-18-16,0 0-26 0,0 0-24 16,0 0-14-16,0 0-24 0,70-6-31 0,-9-2-73 15,7 1-103-15,9-4-136 0,2 0-182 16,18-7-210-16,-20 5-193 0,-5-3 60 0,-3 1 86 15,-8-4-518-15,-12 0-591 0</inkml:trace>
  <inkml:trace contextRef="#ctx0" brushRef="#br0" timeOffset="51517.66">25778 9326 3556 0,'-9'-4'240'15,"4"3"2"-15,5 1 3 0,0 0 10 0,0 0 45 16,-12 5 26-16,12-5 4 0,5 22-8 15,7 5-16-15,3 4-25 0,4 8-26 0,5 5-25 16,-4-1-24-16,-1 1-20 0,-2 1-20 16,-5-9-19-16,-7 1-13 0,-3 3-18 0,-4-2-28 15,-7 0-35-15,-7 6-41 0,-7 1-51 16,-4-6-44-16,-7-3-32 0,4 0-49 16,-1-3-52-16,7-13-79 0,1 0-104 0,6-6-119 15,2-5-170-15,6-5-87 0,2-3 81 0,7-1-670 16,0 0-818-16</inkml:trace>
  <inkml:trace contextRef="#ctx0" brushRef="#br0" timeOffset="52030.58">26761 9302 4358 0,'-5'-7'340'0,"-1"2"-21"16,6 5-5-16,-12-5 5 0,12 5 3 15,0 0-9-15,-23 20-20 0,14-3-24 16,-6 11-26-16,3 4-23 0,1 4-23 16,0 2-20-16,1-2-16 0,-1 0-17 0,2-2-14 15,-2-3-58-15,4-5-72 0,3-7 0 16,1-2 0-16,-3-3 0 0,1-2 0 0,4 0 0 16,-1-5 0-16,2-7 0 0,0 0 0 15,0 0 0-15,0 0 0 0,0 0 0 0,14-62 0 16,-3 26 0-16,4-10 0 0,6 1 0 15,0 2 0-15,-2 13 0 0,-2 0 0 0,2 6 0 16,-6 7 0-16,3 7 0 0,-3 3 0 16,1 5 0-16,-1 4 0 0,3 3 0 0,2 7 0 15,5 5 0-15,-2 7 0 0,3 2 0 16,-1 0 0-16,2 1 0 0,-3 0 0 16,0 1 0-16,-3-4 0 0,2-2 0 15,0 0 0-15,-6-8 0 0,-2-1 0 0,-1-4 0 16,-1 0 0-16,-1-2 0 0,-2 0 0 15,-2 0 0-15,-3-4 0 0,3 2 0 0,-6-5 0 16,3 9 0-16,-3-9 0 0,0 0 0 16,-18 8 0-16,-1-6 0 0,-8-2 0 15,-15 2 0-15,-2 0 0 0,1-1 0 0,0-1 0 16,11 2 0-16,8-1 0 0,2-1 0 16,5 0 0-16,4 2 0 0,2-2 0 0,11 0 0 15,-20 0 0-15,20 0 0 0,0 0-570 16,-3-5-296-16,3 5-37 0,16-10 94 15,4 2-906-15,1 0-1149 0</inkml:trace>
  <inkml:trace contextRef="#ctx0" brushRef="#br0" timeOffset="52266.28">27506 9552 4980 0,'-17'-3'384'0,"5"-1"30"0,5 2 26 0,7 2 26 0,-9-3-6 0,9 3-28 0,0 0-38 0,30-5-173 0,-3 3-221 0,15-1 0 0,3-1 0 15,5 0 0-15,2 3 0 0,-4-2 0 16,2 1 0-16,-4-1-301 0,-4 0-422 16,0-1-197-16,-10 4 56 0,-7 0 102 0,-4 0-810 15,-6 0-1013-15</inkml:trace>
  <inkml:trace contextRef="#ctx0" brushRef="#br0" timeOffset="52500.02">27912 9292 4854 0,'-4'-7'259'0,"4"1"31"0,0 6 39 16,0 0 34-16,16-5 7 0,-16 5 1 0,26 7-40 15,-5 2-16-15,0 0-30 0,8 6-27 16,-3 6-92-16,-2-1-166 0,-2 6 0 0,-3 1 0 15,-8 3 0-15,-4 0 0 0,-2-3 0 16,-8-3 0-16,-2 11 0 0,-6-4 0 0,-9-1 0 16,0-2 0-16,-10 5 0 0,-7-4 0 15,2-3 0-15,5-10 0 0,-1 2 0 0,1-4 0 16,6-6-168-16,5-1-494 16,3-4-198-16,3-3-26 0,6 0 105 0,7 0-863 15,0 0-1082-15</inkml:trace>
  <inkml:trace contextRef="#ctx0" brushRef="#br0" timeOffset="53460.2">28948 9386 4673 0,'-7'-8'74'0,"-5"1"24"0,-1 3 11 0,-3-1 28 0,-2 1 42 0,-7 3 50 0,-2 1 25 16,-11 7 1-16,2 0-5 0,0 6-10 16,1 1-12-16,9 5-13 0,3 2-19 15,11-3-20-15,8 2-14 0,6 1-14 0,6 0-16 16,7 6-13-16,6-3-17 0,2-1-38 15,1-5-51-15,5-2-69 0,-2-2-83 16,2-1-91-16,-5-4-91 0,-2-4-96 0,0 0-97 16,1 1-99-16,-4 0-165 0,-2-3 48 15,-3 4 80-15,-5-1-576 0,-3 1-689 0</inkml:trace>
  <inkml:trace contextRef="#ctx0" brushRef="#br0" timeOffset="53783.18">29077 9854 3636 0,'22'-2'57'16,"-1"0"15"-16,-3 1 18 0,2 1 29 0,-5-2 32 15,-2 4 22-15,4-1 7 0,-5-1 2 16,-3 2 0-16,1 2 3 0,-7 1 12 0,-3-5 24 15,-2 10 11-15,-11-1 14 16,-13 4 11-16,-12 1 0 0,-21 0-11 0,-10 0-18 16,-11-2-25-16,-33-2-17 0,-4-2-32 15,-5 1-15-15,-10-1-11 0,-3 3-12 0,-5 3-11 16,-2 1-14-16,-1 2-10 0,4 2-23 16,9 4-53-16,18-3-66 0,36-6-79 0,9-1-92 15,14-1-109-15,15-1-118 0,5-5-131 16,10-1-180-16,7-1-20 0,4-1 94 0,4-1-698 15,8-2-846-15</inkml:trace>
  <inkml:trace contextRef="#ctx0" brushRef="#br0" timeOffset="54138.71">29065 10123 4224 0,'-41'0'154'0,"-10"-4"3"0,-22 3 8 0,-14-4 20 0,-31-2 33 0,-9 6 35 0,-13 1 4 0,0 3-7 0,-5 6-18 0,-1 4-17 0,10 3-41 16,-2 4-11-16,11 2-25 0,8 1-47 15,13-3-65-15,29-2-93 0,18-4-102 0,10-1-139 16,13-3-157-16,11-6-215 0,10 2-69 16,4-4 84-16,1 0-627 0,10-2-751 0</inkml:trace>
  <inkml:trace contextRef="#ctx0" brushRef="#br0" timeOffset="57783.33">9263 11219 1094 0,'0'0'188'0,"-11"-2"-51"0,11 2-20 0,0 0 2 0,-13-2-3 0,13 2 3 0,-11-1-4 0,11 1 0 0,-13-4 10 15,13 4 5-15,-12-2 12 0,12 2 5 16,-12-1 8-16,12 1-9 0,-11-2-13 0,11 2-6 16,0 0 0-16,-13-2-4 15,13 2-10-15,0 0-10 0,-8-2 1 0,8 2-14 16,0 0-5-16,0 0-14 0,0 0-7 16,0 0 0-16,0 0-6 0,0 0 1 0,0 0-4 15,0 0-7-15,0 0-4 0,37-2-1 16,-17 1-10-16,9 1 1 0,14-1-3 15,-2 0-6-15,1-2 2 0,0 2-4 0,0-1-2 16,-8 2-4-16,-4 0 6 0,-1 2-8 16,2-1-2-16,-5 2-1 0,1-2 2 0,-5 1-7 15,0 0 1-15,-3 2 3 16,-1-2-7-16,2 1 2 0,-1-1 0 0,-2 0 2 16,0-2-4-16,0 1 4 0,2-1 1 15,1 0-3-15,0-1 4 0,1 1-10 0,-1 0 2 16,-4 0 2-16,4-2-4 0,-4 0 6 15,2 2-4-15,-3 0 2 0,0 0 3 0,2 0-7 16,-3 0 5-16,3-2-5 0,-4 2 2 16,2 0 0-16,3-1 0 0,-2 1-3 0,0 0 4 15,4 0-1-15,0-2-5 0,-1 2 4 16,4-2-1-16,-1 2 4 0,-2 0-2 16,1-2-1-16,-1 0-2 0,0 2-1 0,-4 2-7 15,0-2 9-15,-1 2 4 16,3-2-7-16,-6 2 0 0,0 0 2 0,1-2 3 15,-1 1-6-15,1 1 2 0,-2 0 3 16,1 1-1-16,-2-3 6 0,-3 2-5 0,-7-2 2 16,19 2 0-16,-7-2 1 0,-12 0-1 15,17 2 1-15,-8-2-5 0,-9 0 12 0,18 1 0 16,-9-1-4-16,-9 0 5 0,16 0-24 16,-16 0 21-16,13 2-2 0,-13-2-7 0,9 2 9 15,-9-2 7-15,0 0-7 16,14 0 8-16,-14 0 6 0,0 0 12 0,9 2 0 15,-9-2 4-15,0 0 0 0,0 0 2 16,11 0-2-16,-11 0 3 0,0 0 0 0,0 0-5 16,0 0 0-16,0 0 0 0,0 0 1 15,0 0 8-15,0 0 3 0,0 0 0 16,0 0 2-16,0 0-6 0,0 0-3 0,0 0-9 16,0 0-6-16,16-2-30 0,-16 2-85 15,0 0-144-15,0 0-196 0,-77 5-333 16,51-2 91-16,1-1 69 0,0 1-433 15,2 2-508-15</inkml:trace>
  <inkml:trace contextRef="#ctx0" brushRef="#br0" timeOffset="59196.17">12605 11294 2738 0,'-11'-7'-88'0,"-3"4"27"0,5-2 20 0,0-1 27 0,1 3 26 0,0 0 23 0,8 3 22 15,-15-7 20-15,9 4 20 0,6 3 4 0,-10-11 14 16,7 8-4-16,3 3-2 16,-6-9-5-16,6 9-7 0,4-12-8 0,3 5-9 15,9 0-6-15,13-3-4 0,8-2-6 16,15 0-3-16,9 5-5 0,7-3-3 15,8 3-3-15,8 3-5 0,25-4-6 0,-17 6 3 16,-1 1-10-16,3 1 0 0,-10 0-1 16,-1 0 1-16,-13 1-9 0,-17-1-3 0,-4 0-7 15,-15 0 6-15,-7 0-3 0,-7 2-5 16,-1-4 6-16,-4 2 2 16,-1 0 1-16,-14 0 2 0,21 0 4 0,-21 0 3 0,15-3-10 15,-15 3-1-15,0 0-3 0,9-3-1 0,-9 3-2 16,0 0-7-16,0 0-33 0,7-4-45 15,-7 4-62-15,0 0-68 0,0 0-96 16,0 0-128-16,0 0-178 0,0 0 57 16,0 0-234-16,5 12-271 0</inkml:trace>
  <inkml:trace contextRef="#ctx0" brushRef="#br0" timeOffset="59890.9">15134 11166 2128 0,'-18'-2'-30'0,"-2"0"18"0,4 1 19 0,-2-2 20 0,2 2 28 0,-4-2 26 0,1-1 20 0,0 2 16 0,-2 0 3 0,2-4 13 0,2 4 1 16,-2-1 4-16,2-1-6 0,1 3 0 15,3-1-7-15,1 0-12 0,12 2-2 0,-14-1-9 16,4-1-14-16,10 2-3 16,0 0-6-16,0 0 7 0,0 0-5 0,36 3-6 0,12-3-8 15,23 2-7-15,15-4-1 16,35 1-5-16,11-3-10 0,4-1-4 0,-1-3-8 16,-4 4 4-16,-11 0-6 0,-10-4-1 15,-32 3 0-15,-6-4-3 0,-5 0-2 0,-12 4-2 16,-13-1 0-16,-12 4-6 0,-3-1 0 15,-8 1-1-15,0 0 18 0,-3 0 10 0,-4 1 9 16,-1-1 3-16,-11 2 0 0,16-2-3 16,-16 2-5-16,14-1-5 0,-14 1-3 0,0 0-2 15,13-2-6-15,-13 2-5 16,0 0-6-16,11-2-14 0,-11 2-45 0,0 0-68 16,8 4-95-16,-8-4-104 0,-1 8-124 15,1-8-241-15,0 0 48 0,-11 15 74 0,8-11-281 16,-3 1-316-16</inkml:trace>
  <inkml:trace contextRef="#ctx0" brushRef="#br0" timeOffset="61654.8">18693 11253 2145 0,'-13'-7'-75'0,"-1"4"29"0,5-3 22 0,-1 2 24 0,-1 0 21 0,1-1 22 15,-2 3 24-15,3-1 22 0,2-2 14 0,-3 1 14 16,2 1 6-16,8 3 12 0,-13-6-5 15,13 6 4-15,-7-4-9 0,7 4 2 0,0 0-11 16,-7-5-3-16,7 5-14 0,0 0-11 16,23-11-7-16,-3 6-12 0,14-2-2 15,6 2-7-15,4-2-9 0,17 2-1 0,7 1-5 16,3 4-6-16,4 0-2 0,-3 6-2 16,1-3-5-16,0 2 2 0,-2 2-5 15,-5 0-1-15,1-2-3 0,-6 2-4 16,-13-3-2-16,-7 1-2 0,2-1-2 0,-13 0 3 15,-4-1-4-15,-1-1 3 0,-4 2 1 16,1-4-7-16,-2 1-1 0,1-1-1 0,0 0-7 16,1 0 9-16,5-1-2 0,0 1 0 15,2 0 1-15,-1 0 1 0,-1 0 2 0,4-2-6 16,-3 2 6-16,14-2-3 0,-1 2 1 16,4-2 2-16,-4 2-6 0,4-1 6 0,-2-1-4 15,3 2-1-15,-2 0-3 16,-3 0 3-16,4-2-1 0,-6 4 0 0,-4-2 1 15,7 0 1-15,-8 2-1 0,-3-4 0 16,-1 2-3-16,1 2 5 0,-1-4-1 0,1 4-1 16,-4-2-1-16,5 0-4 0,-6 1 0 15,0-1 1-15,-2 0-1 0,-1 2 6 0,-3-2-2 16,1 0-2-16,0 0 1 0,-6 0-1 16,3 0 3-16,-2 0-2 0,0 2 2 0,-1-2-1 15,1 2-9-15,-4-2 5 0,4 0 5 16,-1 1-2-16,4-1-2 0,3 0-1 15,-2-1 1-15,7 1 0 0,0-2-1 0,1 0 1 16,3 2 3-16,8-3-1 0,-4 3-2 16,-7-2 3-16,3 0-3 0,-1 2 3 0,-1-2-6 15,-1 2 4-15,-1 0-1 0,-2 0-2 16,-5 0 0-16,2 0 4 0,-1 2 0 16,-1-2-3-16,2 0-1 0,4 2 4 15,1-2 1-15,6 0-2 0,8-2 3 0,3 2-5 16,0-2 7-16,0 0-4 0,1 2-4 15,-1-1 4-15,0 0-4 0,0 1 4 0,-10 0-1 16,-9-1-2-16,-2 1-2 0,-6 0 0 16,0 0 4-16,-1 0-2 0,-3 0 0 0,-2 0 5 15,-11 0 2-15,19-3 1 16,-10 6 1-16,-9-3 16 0,20 0 11 0,-13 0 8 0,-7 0 5 16,21-3 1-16,-11 3 3 15,-10 0 3-15,19 0 6 0,-12 0 5 0,-7 0 1 16,0 0 2-16,20 0 3 0,-20 0-3 15,7 0-1-15,-7 0-4 0,0 0-7 0,0 0 0 16,13 0-1-16,-13 0-3 0,0 0-6 16,0 0-5-16,0 0-1 0,0 0-6 0,0 0-3 15,12-1-7-15,-12 1 1 0,0 0-4 16,0 0-24-16,0 0-65 0,0 0-97 16,0 0-139-16,0 0-158 0,-27 9-268 0,14-5 23 15,-2 1 86-15,-5 0-463 0,2-1-553 16</inkml:trace>
  <inkml:trace contextRef="#ctx0" brushRef="#br0" timeOffset="87224.53">21786 15437 3760 0,'0'-17'95'0,"4"-1"-35"0,4 5-10 0,-1-1 38 0,4-3 14 0,11-4-5 0,-1 4-11 0,6 4-20 16,5-1-14-16,-2 5-4 0,5 2-4 15,-9 6-7-15,1 2-2 0,1 3-2 0,7 4-5 16,-5 3-3-16,-2 4-1 16,-1 1 0-16,-10 4 4 0,-2-1 4 0,-3 6 19 0,-4 2 13 15,-8-4 6-15,0 4 6 0,-6 6 3 16,1-2 7-16,-4-6 9 0,4-7 12 16,3-2 21-16,-2-4 26 0,0 0 26 0,4-4 7 15,-1 1 5-15,1-2 1 0,0-7-17 16,0 8-16-16,0-8-15 0,5 5-17 15,-5-5-16-15,18 4-10 0,-7-1-9 16,5 0-13-16,0 1-7 0,7 3-12 0,-1 0-3 16,0 0-9-16,-1 3-8 0,-3 0-4 15,-2 1-4-15,-3 1 6 0,-1 1 12 0,-5 1 14 16,-7 1 10-16,-1 1 6 0,-9 4-25 16,-5 7-56-16,-7 0 0 0,4-2 0 0,-3-4 0 15,-1-2 0-15,6-4 0 0,0-5 0 16,3-3 0-16,4 0 0 0,-1-5 0 15,1-1 0-15,9-1 0 0,-20-6-116 0,13-1-307 16,1-2-116-16,4-1-118 16,4-4-177-16,4-1 3 0,4-4 92 0,7-8-639 15,9-6-832-15</inkml:trace>
  <inkml:trace contextRef="#ctx0" brushRef="#br0" timeOffset="87563.67">22638 15562 3883 0,'7'-10'52'16,"-2"5"45"-16,0-1 15 0,-5 6 29 0,7-5 31 15,-7 5 22-15,0 0-10 0,8-5-15 16,-8 5 53-16,0 0 5 0,17 12-6 0,-9-5-23 16,3 2-13-16,-1 1-23 0,-1 0-11 15,2 2-1-15,0 1 0 0,-4-2 6 0,0 3 1 16,1-2-12-16,-5 1-3 16,4-4-10-16,-3 0-9 0,-1 0 0 0,3-4 19 15,-3 0 17-15,-3-5 6 0,0 0-88 16,0 0-77-16,14-14 0 0,-4-3 0 15,-1-2 0-15,5-6 0 0,-1 8 0 0,-2 1 0 16,-1 3 0-16,1 4 0 0,-2 0 0 16,9 2 0-16,-1 3 0 0,4 1 0 15,0 3 0-15,4 3 0 0,0 1 0 0,5 5 0 16,4 1 0-16,-3 0 0 0,-9-1 0 0,-3-1 0 16,3 1 0-16,-9-2 0 0,2 1 0 15,-4-1 0-15,-1-2 0 0,0 2 0 16,-3-2 0-16,-1-1 0 0,-3 1 0 15,-3-5-116-15,4 6-342 0,-4-6-75 0,0 0-67 16,0 0-73-16,-4-22-112 0,1 2 17 16,-3-16-680-16,3-2-898 0</inkml:trace>
  <inkml:trace contextRef="#ctx0" brushRef="#br0" timeOffset="87816.78">23199 15187 3890 0,'-4'-19'-56'16,"3"2"50"-16,-3 3 61 0,4 3 44 0,-2 1 43 15,4 2 27-15,0 1 15 0,1-2 6 16,5 4-4-16,4 0-6 0,-1 4 0 15,5 1-9-15,2 3-14 0,5 2-6 0,8 5-14 16,-1 4-1-16,1 1 3 16,-8 2 23-16,-3 2 10 0,0-3-2 0,-9-3 8 15,1 1 14-15,-3-2 8 0,-2-2-7 16,0 0-7-16,-4 0-17 0,5-4-18 0,-4 1-14 16,-3-3-15-16,-1-4-67 0,10 11-55 15,-7-5 0-15,6 0 0 0,-4-2 0 0,3-1 0 16,5 2-77-16,-2-1-294 0,4-1-144 15,3-4-189-15,1-1-207 0,3-3 89 16,1 1 92-16,10-4-651 0,8-1-835 0</inkml:trace>
  <inkml:trace contextRef="#ctx0" brushRef="#br0" timeOffset="88036.63">23956 15270 4207 0,'-9'6'162'0,"0"-3"11"0,9-3 22 0,-7 4 52 15,7-4 42-15,0 0-6 0,0 0-31 16,0 0-19-16,0 0-24 0,0 0-16 0,0 0-23 16,40-2-15-16,-15-2-26 0,1-1-92 15,10-1-115-15,2 2-128 0,-7 1-157 0,-8-2-183 16,2 0-227-16,-2 1 11 15,-5 2 87-15,2-2-526 0,-6 4-665 0</inkml:trace>
  <inkml:trace contextRef="#ctx0" brushRef="#br0" timeOffset="88294.71">24069 15249 3747 0,'-13'-4'238'16,"13"4"31"-16,-12-4 21 0,12 4 43 15,-9-3 18-15,9 3-16 0,0 0-35 0,0 0-31 16,0 0-28-16,0 0-21 0,0 0-20 16,43 22-21-16,-18-3-20 0,-3 7-14 15,1 3-14-15,4 9-17 0,-6 1-11 16,-3 2-8-16,-4-5-10 0,1 7-10 0,-3-8-7 16,-3 0-7-16,1-2-8 0,-3-2-8 15,-1 2-74-15,0-11-95 0,0-5-106 0,-3-2-113 16,-1-4-125-16,0-2-170 0,0-5-233 15,-2-4 69-15,3 2 90 0,-3-2-611 0,0 0-779 16</inkml:trace>
  <inkml:trace contextRef="#ctx0" brushRef="#br0" timeOffset="88692.68">25030 14842 3950 0,'-5'-16'94'0,"0"6"6"0,1 0 9 0,2 2 16 16,1 4 25-16,-1-1 16 0,2 5 25 15,0 0 33-15,0 0 40 0,-21 29 14 0,6 1 22 16,-5 17 8-16,-2 8 9 0,1 2 7 16,-4 4 5-16,2 4-3 0,3 1-16 15,2-2-26-15,3 0-242 0,5-4-42 16,5-3 0-16,6-13 0 0,3-2 0 15,6-3 0-15,7-7 0 0,0-1 0 0,8-5 0 16,1-5 0-16,5-6 0 0,-1-3 0 16,-3-9 0-16,-2-1 0 0,-4-4 0 0,1-5 0 15,9-4 0-15,-6-7 0 0,-6-4 0 16,-2-5 0-16,-7-4 0 0,-6 2 0 0,-2 4 0 16,-4 0 0-16,0 3 0 0,0 2 0 15,-4 2 0-15,0 4 0 0,-1 4 0 0,-3 3 0 16,1 2 0-16,1 3 0 0,8 2 0 15,-19 4 0-15,11 1-317 0,1 2-135 0,1-1-136 16,2 1-216-16,3-1-58 0,1-6 107 16,9 8-746-16,-9-8-947 0</inkml:trace>
  <inkml:trace contextRef="#ctx0" brushRef="#br0" timeOffset="89191.66">26127 15391 4620 0,'0'0'261'0,"-19"0"9"0,19 0 22 0,0 0 48 0,0 0 38 0,-14 0-10 0,14 0-28 0,0 0-34 0,0 0-37 0,0 0-28 0,45-19-28 16,-15 9-23-16,6-1-87 0,0 1-103 0,0 1 0 15,-1-1-140-15,-3 1-152 0,-7 3-145 16,-2 3-182-16,-2-1-251 0,-2 0 26 0,-5 4 106 15,-2 4-708-15,-2 0-895 0</inkml:trace>
  <inkml:trace contextRef="#ctx0" brushRef="#br0" timeOffset="89362.75">25979 15729 4211 0,'-18'8'393'0,"7"-3"36"16,3-2 54-16,2 1 54 0,6-4 23 15,-9 3-16-15,9-3-53 0,0 0-48 16,0 0-343-16,29-18-100 0,5 2 0 0,13-2 0 16,5-3 0-16,0 2 0 0,-7 0 0 15,5 0 0-15,0 2 0 0,-12 3 0 16,-2 2-824-16,-6 3-153 0,-5 3 85 16,-7 3-978-16,-4 1-1294 0</inkml:trace>
  <inkml:trace contextRef="#ctx0" brushRef="#br0" timeOffset="90698.23">27540 15395 4751 0,'-15'-1'-274'0,"15"1"32"0,0 0 41 0,-12-7 48 0,12 7 50 0,-3-6 52 0,3 6 47 0,-4-11 40 16,2 3 39-16,4 0 31 15,-2-3 28-15,6-1 28 0,2-3 28 0,-1 3 21 16,2-3 21-16,5 0 17 0,1 1 5 15,1 4-10-15,-1 1-13 0,0 4-9 0,4 3-6 16,-2 1-10-16,4 4-11 0,4 4-8 16,3 7-9-16,1 3 7 0,-2 3-2 15,-4 5-1-15,-3 0 3 0,-2 4-3 0,-5-1 1 16,-3 1-143-16,-5-5-40 0,1-2 0 16,-4-4 0-16,0 0 0 0,-1-4 0 0,-1-2 0 15,2 0 0-15,0-3 0 16,0-2 0-16,-2-7 0 0,5 4 0 0,-5-4 0 15,11-23 0-15,2-12 0 0,6-9 0 16,2 1 0-16,1 2 0 0,1 3 0 0,-1 8 0 16,-6 7 0-16,4 2 0 0,-4 8 0 15,0 1 0-15,-3 4 0 0,3 5 0 0,-2 1 0 16,6 4 0-16,-1 1 0 0,2 5 0 16,-2-1 0-16,0 1 0 0,0 2 0 15,0-1 0-15,0 1 0 0,-5-1 0 0,-1 1 0 16,-1-4 0-16,-1 4 0 0,-2-4 0 15,-3 1 0-15,2-2 0 0,-6-3-543 16,-2-2-130-16,0 0-87 0,0 0-81 16,0-19 49-16,-2 0-766 0,2-6-1002 0</inkml:trace>
  <inkml:trace contextRef="#ctx0" brushRef="#br0" timeOffset="90875.29">28360 15057 4007 0,'3'-38'-81'0,"-1"8"82"0,0 4 70 0,0 8 49 16,0 0 60-16,1 5 66 0,1 1 81 15,3-1 31-15,0 6 16 0,2 0 0 16,5 0-17-16,1 3-18 0,2 1-31 0,2 1-20 15,-2 0-33-15,5 2-22 0,-4 0-22 16,3 0-25-16,-2 2-149 0,-2 0-37 0,3 0 0 16,-4-1 0-16,-2 1 0 0,1 1 0 15,-1 1 0-15,1 1 0 0,-2 3 0 16,-1 1 0-16,2 7-61 0,4 6-468 16,-1 2-180-16,-4 2-225 0,4 1 80 0,-3 4 108 15,1-4-736-15,-1 0-930 0</inkml:trace>
  <inkml:trace contextRef="#ctx0" brushRef="#br0" timeOffset="91445.89">26919 14957 4100 0,'4'-26'3'0,"-4"6"46"0,-4 4 40 0,4 4 32 0,-3 4 15 0,-1 2 31 0,4 6 43 0,-27 14 58 0,-7 22 44 0,-23 31 23 15,-6 20 4-15,-7 18-7 16,-27 41-14-16,-1-6-15 0,4 0-18 0,32-35-14 16,4-2-19-16,8-5-22 0,7-10-159 15,7-5-71-15,13-17 0 0,6-6 0 0,2-2 0 16,4-6 0-16,3-13 0 0,4-5 0 15,1-6 0-15,3-8 0 0,0-4-277 16,3-8-347-16,1-4-178 0,-4-4-101 0,0 0 87 16,20-21-806-16,-6-6-1061 0</inkml:trace>
  <inkml:trace contextRef="#ctx0" brushRef="#br0" timeOffset="92002.55">28485 14924 4673 0,'-2'-20'68'0,"2"3"-1"0,0-1-6 0,6 4 10 0,1-4 20 0,13-8 29 0,-1 2 14 0,3 0 7 0,1 2 5 15,2 4-9-15,-3 9-8 0,-6 3-6 0,2 6 6 0,-3 4 16 16,0 7 23-16,4 12 34 16,-5 10 30-16,-5 4 13 0,-9 6 18 0,-4 2 14 15,-3 6 10-15,-5-2-5 0,4-12-282 16,3-5 0-16,-3-6 0 0,8-5 0 0,2-8 0 15,4 3 0-15,3-6 0 0,9-5 0 16,6-3 0-16,20-9 0 0,11-8 0 0,5-6 0 16,-6-1 0-16,1-2 0 0,-5 1 0 15,-6-4 0-15,-2 8 0 0,-8 2 0 16,-3 5 0-16,-9 2-587 0,-1 6-353 16,-3 4 15-16,-7 4 110 0,-4 3-860 15,-1 3-1110-15</inkml:trace>
  <inkml:trace contextRef="#ctx0" brushRef="#br0" timeOffset="92452.22">29271 14370 4916 0,'-25'-19'-1'0,"-12"8"-2"0,-9 5-3 15,-22 10 5-15,-9 13 9 0,-27 22 30 0,-11 18 33 16,-33 32 32-16,-7 25 23 0,-1 18 19 16,0 13 41-16,4 15 35 0,15 4 26 15,15-6 16-15,23-12 27 0,46-37 14 0,22-2-2 16,27-25-5-16,27 16-20 0,26-11-24 15,25-6-98-15,28-13-155 0,20-11 0 0,54-3 0 16,-23-24 0-16,13-15 0 0,3-13 0 16,-4-11 0-16,-9-16 0 0,-12-11 0 0,-8-14 0 15,-16-13 0-15,-20-9 0 0,-14-16 0 16,-17-12 0-16,-18-18 0 0,-20-12 0 0,-20-12 0 16,-20-8 0-16,-25-38 0 15,-18 8 0-15,-13 19 0 0,2 55 0 0,-13 22 0 16,-14 21 0-16,-12 26 0 0,-13 22 0 15,-13 23 0-15,-6 23 0 0,-44 29 0 16,-1 17 0-16,8 17-127 0,8 13-332 16,11 9-221-16,28 3-258 0,20 0 98 0,32-27 72 15,9-5-721-15,9-4-937 0</inkml:trace>
  <inkml:trace contextRef="#ctx0" brushRef="#br0" timeOffset="93484.5">22603 16205 4689 0,'-14'-1'284'0,"5"-1"-32"0,9 2-23 0,6-16-20 0,13-4-23 0,19-13-17 0,10-3 0 16,20-10-14-16,6 1-13 0,3 4-15 0,-1 5-12 15,-13 9-20-15,-1 1-85 0,-1 2-96 16,0 3-94-16,-2 1-124 0,-3 4-122 0,-16 4-118 16,0 4-179-16,-9 2 10 0,-13 5 80 15,-2 2-463-15,-9 5-566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38:36.363"/>
    </inkml:context>
    <inkml:brush xml:id="br0">
      <inkml:brushProperty name="width" value="0.05292" units="cm"/>
      <inkml:brushProperty name="height" value="0.05292" units="cm"/>
      <inkml:brushProperty name="color" value="#FF0000"/>
    </inkml:brush>
  </inkml:definitions>
  <inkml:trace contextRef="#ctx0" brushRef="#br0">25434 4498 874 0,'-14'1'131'0,"1"0"0"0,0 1-13 0,-1 0 1 0,3 1 3 0,-3-1-7 0,1 2 1 0,0-3-1 0,0 1 10 0,0 0 8 16,-1-1 5-16,3 1 2 0,11-2-9 15,-20 4-19-15,13-2 0 0,7-2-11 0,-16 2-16 16,16-2-3-16,-7 3-6 0,7-3-3 16,0 0 6-16,0 0-3 0,42 10-10 0,7-9 1 15,30-1-3-15,12-1-3 0,37-3-10 16,5-2-10-16,5-1 2 0,-2-2 1 15,-3-3-5-15,-9 2-5 0,-8 1 4 0,-31-1-16 16,-12 3-1-16,-8-3 6 16,-19 5-2-16,-2-4 18 0,-10 4 9 0,-7 0-6 15,-8 0 0-15,-4 0 4 0,-3-1-14 16,-5 1-3-16,-1 2-7 0,-6 3-30 0,2-7-45 16,-2 7-56-16,0 0-74 0,-17-7-107 15,9 6-132-15,8 1-168 0,-24 0 52 0,10 0-187 16,14 0-212-16</inkml:trace>
  <inkml:trace contextRef="#ctx0" brushRef="#br0" timeOffset="2183.98">24320 1503 1776 0,'0'0'-100'0,"0"0"47"0,0 0 22 0,0 0 38 0,0 0 27 0,0 0 23 0,0 0 22 16,0 0 16-16,0 0 13 0,0 0 9 0,0 0-1 15,0 0 14-15,0 0-1 0,0 0 3 16,0 0-1-16,0 0-11 0,0 0 9 0,0 0 6 16,0 0-8-16,0 0-15 0,0 0-5 15,0 0-9-15,0 0-12 0,0 0-3 16,0 0-10-16,0 0-5 0,0 0-7 15,0 0-4-15,0 0-1 0,0 0-10 16,0 0-6-16,0 0 1 0,0 0-11 0,0 0-7 16,-41 18-3-16,25-8 3 0,-9 7-4 15,0 4 5-15,-2 4 13 0,-6 6-2 16,1 4 10-16,2 6 7 0,-3-2 8 0,5 4 3 16,-1 1-1-16,2 1 5 0,9 0 13 15,-2 0 6-15,11-9-5 0,4-1-1 0,3 1 1 16,4-7 8-16,3 1 14 0,6-3 2 15,7-1 10-15,0-6-20 0,9-2-3 16,2-6-4-16,-3-4-1 0,-1-3-4 0,-3-5 14 16,4-1-2-16,-3-1 8 15,0-7-13-15,-6 1 6 0,2-3 10 0,-5-3 0 16,-3-1-7-16,-4-4-6 0,-3 2-12 0,-2-1-11 16,-2-2-8-16,-2-2-10 0,-4 1-8 15,1 3 4-15,-3 0-16 0,0 5-6 16,1 1-8-16,-4 2-21 0,-3 3-35 0,1 1-34 15,-3 3-33-15,1 5-60 0,-2-1-72 16,-4 1-75-16,2 2-88 16,-4 1-116-16,4 0-191 0,4-2-68 0,4-1 85 15,1 0-429-15,10-2-587 0</inkml:trace>
  <inkml:trace contextRef="#ctx0" brushRef="#br0" timeOffset="2654.09">23897 1272 3148 0,'-33'-3'-119'0,"1"-1"23"0,-11 6 20 0,-4 1 28 0,-10 8 20 0,-2 4 20 0,0 9 23 0,0 7 19 0,-13 15 14 16,5 14 7-16,6 6 12 0,9 0 17 15,5 4 8-15,21-11 37 0,2 4 4 16,10 2 3-16,5 6 3 0,13 1-21 16,8-2 2-16,13 12 2 0,15-4-2 15,13-10-4-15,12-6-6 0,14-8-11 0,9-7-9 16,11-8-5-16,6-8-10 0,5-8-4 16,1-10-7-16,-3-6-5 0,-18-7-7 0,-1-5-4 15,17-7-7-15,-11-7 0 0,-7-8-6 16,-24-1-1-16,8-9 26 0,-20 0 28 15,4-19 12-15,-19 7 11 0,-4-7-2 0,-10-5-6 16,-6-10-12-16,-12-6-9 0,-9-25-14 16,-12-3-4-16,-17-2-13 0,-15 5-10 0,-13 2-8 15,-7 9-6-15,-9 14-8 0,-6 13-1 16,-5 10-6-16,-3 12 4 0,1 13-8 16,18 16-9-16,-1 6-18 0,5 7-24 15,1 5-27-15,5 10-41 0,4 6-67 16,5 1-66-16,9 4-92 0,8 0-109 0,13-6-185 15,9-1-94-15,11-1 85 0,5-6-336 16,11 3-452-16</inkml:trace>
  <inkml:trace contextRef="#ctx0" brushRef="#br0" timeOffset="3838.96">27316 1438 2695 0,'-16'-5'-12'0,"3"0"32"0,4 3 34 0,9 2 52 0,-16-5 63 0,11 2 44 0,5 3 20 15,-8-5 8-15,8 5-21 0,0-9-18 0,0 9-22 16,9-12-17-16,2 5-15 0,3 0-14 15,3 3-7-15,-3 1-18 0,-1 2-9 16,3 2-14-16,-2 1-5 0,2 5-3 16,-1 3-1-16,0 2-3 0,-2 4 2 0,-2 3 1 15,-4 1 5-15,-1 1 10 0,-6 3 11 0,-2 0 14 16,-6 0-1-16,5-2-2 16,-4 0-15-16,2-1-13 0,-3-2 2 0,4-2-11 15,1 0-2-15,1-3-10 0,0 2-9 16,4-4 4-16,0 4-8 0,1 0-6 15,3 1 2-15,1 0-1 0,4 2-7 0,0-2-5 16,0 1-2-16,1-2 1 0,3 8-11 16,-2-6-3-16,-2-1 3 0,1 0-1 0,-4-6-7 15,-1 4 7-15,1-1 0 0,-5-3 2 16,3 1 17-16,-1-1 9 0,-4 0 17 16,3-2 8-16,-4 0 10 0,-2-1 5 15,0 1-5-15,-4 0-4 0,-3 0-10 16,-4 0-11-16,-7 0-2 0,-1 0-17 0,-1-2-41 15,-1-1 0-15,0-1 0 16,3-1 0-16,4-3-99 0,0-1-88 0,3 0-98 0,0-3-109 16,3-1-114-16,1-1-122 0,5-5-197 15,4 0 4-15,4-1 95 0,3-2-534 16,14-11-722-16</inkml:trace>
  <inkml:trace contextRef="#ctx0" brushRef="#br0" timeOffset="4907.29">28132 1440 3184 0,'7'-9'-123'0,"-3"3"38"0,-3 1 34 0,-1 5 30 0,0-11 32 0,0 11 35 0,4-8 21 0,-4 8 30 15,0-11 9-15,0 11 9 16,-4-12-1-16,4 12-4 0,-1-14 0 0,-3 6-4 16,2 1 3-16,-5-1 4 0,4 1-4 15,-1 0-15-15,-1 0 2 0,-3 0-12 16,3 1-10-16,-7 2-8 0,1 0-10 0,-5 4-3 15,-4 2-2-15,-15 5 0 0,-2 5-3 16,-4 9 10-16,-1 2 4 0,2 7 8 16,5 1 3-16,7 4 8 0,3 1-2 0,10-1 4 15,6-3 4-15,0 2 11 16,9-6 8-16,2-2-3 0,9 3 9 0,1-1 0 16,12-5-8-16,2-3-6 0,9-6-10 15,2-3-2-15,3-6-11 0,3-3-3 0,-4-4-7 16,1-3 1-16,-1-6 24 0,-5-2 5 15,-2-6 0-15,-3 0 2 0,-6-4-1 16,-3-2 4-16,-2 0-1 0,-5-3-1 0,-6 7-10 16,2 6-2-16,-6 3-9 0,1 2-14 15,0 3-15-15,-4 7-6 0,2-6-8 16,-2 6 3-16,0 0 0 0,-13 27-5 0,2-7-6 16,4 10-1-16,0 2 2 15,-1 2 0-15,5 2-9 0,-4 1 2 0,5-3-5 0,0-1 4 16,2-6-2-16,0 1-1 15,0-1-3-15,2-2 2 0,-2 3-1 0,-2-8-3 16,2-1 3-16,0 0-2 0,-1 0 5 16,-1-4-14-16,-2 0-3 0,0-1 0 15,-1-1 0-15,-5-4 0 0,-1 0 0 0,-7 2 0 16,-2-4 0-16,-3-3 0 0,-1 0 0 16,-2-3 0-16,4-1 0 0,-5 0 0 0,0-1 0 15,2-1 0-15,0-2 0 0,0 3-348 16,-1-2-89-16,1 1-96 0,2-1-136 0,-4-3-223 15,7 1 67-15,3-2 95 0,-1 0-548 16,11-1-737-16</inkml:trace>
  <inkml:trace contextRef="#ctx0" brushRef="#br0" timeOffset="5327.18">27335 924 3456 0,'-73'3'-95'0,"7"4"27"0,-28 14 36 0,3 11 30 0,-1 9 38 0,5 9 45 0,-1 14 8 0,8 11 35 0,7 11 17 16,12 10 33-16,11 3 10 0,10 4-5 15,17 2-4-15,14 3 7 0,20 2-11 0,14-4 2 16,14-6-10-16,22-4-5 0,20-8-10 15,9-7-11-15,12-9 1 0,4-11-30 16,7-4-5-16,11-14-4 0,3-11-14 0,2-7-8 16,9-12-7-16,-9-11-7 0,-5-10-10 15,-7-11-6-15,-9-9-9 0,-10-7-5 0,-4-6-5 16,-10-11 0-16,-7-6-6 0,-11-11-5 16,-9-8-1-16,-10-5-1 0,-6-8-7 0,-13-9-3 15,-11-8-1-15,-11-7-9 16,-19-3-3-16,-12 1-5 0,-16 4 1 0,-17 7-6 15,-13 14-17-15,-14 7-4 0,-17 16-22 16,-7 17-26-16,-10 13-33 0,3 15-36 16,-1 15-59-16,4 15-66 0,4 10-75 0,4 10-111 15,8 9-222-15,13 2-15 0,8 7 68 16,9 3-292-16,18-9-409 0</inkml:trace>
  <inkml:trace contextRef="#ctx0" brushRef="#br0" timeOffset="6006.67">26428 1198 2462 0,'-29'-7'-75'0,"6"-1"25"0,3 1 24 0,-1-4 20 0,-2 3 24 0,2 0 27 0,2-1 25 0,-2 2 34 15,8 0 21-15,0 0 15 0,-1 3 30 0,5-2-15 16,-2 1 1-16,6-2 3 0,-1 2-3 16,5 0-22-16,-1-2-11 0,2 7-8 15,5-12-17-15,3 7-11 0,2 1-8 16,5 1-8-16,4 3-5 0,6 2-5 0,9 6-6 15,4 3 1-15,-2 1 2 0,0 3-9 16,-2 0-2-16,-2 5-2 0,2-2-1 16,-7 3-6-16,0-3-2 0,-4 1-3 15,-3-4-3-15,-7 0-3 0,1-2 4 0,-7-1-8 16,0 2 1-16,-1-4-34 0,-6 3-53 16,-2-3-74-16,-2 0-98 0,-7-2-124 0,-1-1-272 15,-1-3-28-15,4-3 75 0,9-1-217 16,-17-6-289-16</inkml:trace>
  <inkml:trace contextRef="#ctx0" brushRef="#br0" timeOffset="6284.49">26525 1059 2446 0,'-6'-5'107'0,"6"5"0"0,-7-5-1 15,7 5-8-15,0 0-17 0,0 0 10 16,0 0 91-16,0 0 28 0,15 21-7 15,6-1-10-15,6 5-8 0,5 5-4 0,6 3-14 16,0 1-11-16,-1 2-12 0,-7-3-10 16,-1 1-13-16,-12-5-10 0,-3 0-4 0,-11-3-5 15,-6 0-2-15,-15 6-5 0,-14 7-10 16,-15-1-15-16,-3 0-7 0,-23 0-8 16,13-9-33-16,6-2-62 0,2-2-76 0,4-7-98 15,12-1-103-15,4-8-156 0,3-2-257 16,9-4 57-16,0-3 81 0,8-1-281 15,0-3-357-15</inkml:trace>
  <inkml:trace contextRef="#ctx0" brushRef="#br0" timeOffset="11576.73">9190 7422 2028 0,'-23'0'77'0,"4"0"12"0,1-1 5 0,4-2-4 0,-2 2 2 0,5-1 13 0,-2-1-8 0,-1 1 5 0,3-1-4 0,0 0 9 16,11 3 1-16,-16-5-7 0,9 3-8 0,7 2-8 16,-2-9-16-16,2 9-4 15,17-10-4-15,2 0-4 0,19-2-10 0,17-4 0 16,12 0 0-16,5-2-10 0,26-2-3 0,6-3 0 15,9 2-2-15,4-1-7 0,12 0-1 16,4-2-7-16,2 0 7 0,-3 0-8 16,-1-1 0-16,2 0-4 0,-4 1 3 0,-5 0-7 15,-2 2 3-15,-6 1-2 0,-7 3-1 16,-8 2 3-16,-27 4-4 0,-7 2 1 16,-8-1-6-16,-17 3 8 0,-6 2-6 0,-9 4 17 15,-6-2 24-15,-4 1 23 0,-3 1 13 16,-1-2 12-16,-4 1-3 0,1 1-12 0,-3-3-6 15,3 1-9-15,-5 1-7 0,3-2-11 16,-2 0 3-16,1-1-15 0,-1 0-36 0,-1 1-50 16,-1-2-83-16,-1 2-100 15,1 0-135-15,-4 5-265 0,2-10 40 0,-2 10 63 16,-6-9-267-16,-1 3-288 0</inkml:trace>
  <inkml:trace contextRef="#ctx0" brushRef="#br0" timeOffset="12579.98">14843 7343 2177 0,'-23'6'-35'0,"5"-4"20"0,0-1 23 0,3 1 23 0,3 0 27 0,3-2 18 0,9 0 17 0,-17 0 8 0,17 0 9 0,-13-4-1 15,13 4-12-15,-6-3-12 0,6 3-10 0,0 0-9 16,25-17-4-16,7 6-5 15,17-1-10-15,12-3-1 0,14-1-1 0,31-4-13 16,16 1 7-16,11-2-4 0,14 5-7 16,2-3-7-16,3 0-13 0,-1 1-10 15,3 0 11-15,1 0-4 0,-3 1-5 0,-1 2 1 16,-9 0 1-16,-6-3 1 0,-11 1-2 16,-6 2 3-16,-11-2-3 0,-11-1 1 0,-26 7 3 15,-8-2-2-15,-11 3 10 0,-13 2 11 16,-5 3 13-16,-10-1 28 0,-4 3 18 0,-5-2 3 15,-4 3-8-15,0-2-5 0,0 1-8 16,-6-1-5-16,-5 4-13 0,11-4-40 0,-7 0-57 16,-4 4-68-16,0 0-78 0,0 0-102 15,0 0-152-15,0 0-104 0,-29-3 57 16,16 5-172-16,13-2-163 0</inkml:trace>
  <inkml:trace contextRef="#ctx0" brushRef="#br0" timeOffset="13603.01">22064 7229 1910 0,'-20'-2'65'0,"-4"-1"1"0,7-1 1 0,0 2 2 0,3 1-5 0,1-3 10 0,1 2 10 15,-4 0 25-15,5 1 18 0,1 0 12 16,10 1 8-16,-17-1-11 0,17 1-9 16,-9-3-11-16,9 3-10 0,0 0-12 0,0 0-1 15,77 0-11-15,0-1-15 0,37-6 3 16,11 1-11-16,13 0-3 0,9-5-36 0,1 1-23 16,-2 1-19-16,1 2-1 0,-5 2-1 15,-9 2 5-15,-11 1-2 0,-27 4 5 0,-9-2-1 16,-7 0 2-16,-8 1 7 0,-16-1-3 15,-11 0 3-15,-2 0 5 0,-14 0 0 16,-5 2 17-16,-6-2 17 0,-1 0 15 0,-7 0 16 16,0 0-4-16,-9 0-9 15,14-2-4-15,-14 2-16 0,6-3-44 0,-6 3-65 16,0 0-69-16,0 0-97 0,3-7-128 16,-3 7-187-16,0 0 51 0,0 0-223 0,0 0-223 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39:37.625"/>
    </inkml:context>
    <inkml:brush xml:id="br0">
      <inkml:brushProperty name="width" value="0.05292" units="cm"/>
      <inkml:brushProperty name="height" value="0.05292" units="cm"/>
      <inkml:brushProperty name="color" value="#FF0000"/>
    </inkml:brush>
  </inkml:definitions>
  <inkml:trace contextRef="#ctx0" brushRef="#br0">8967 5715 190 0,'107'6'14'0,"10"3"-13"0,-2 3 9 0,3 0-2 0,-5 0-2 0,-11 0-4 0,-29-2 3 0,-13 1-1 0,-4-3-3 0,-16 1 11 16,-14-4 8-16,-8 0 14 0,-9 0 6 16,-5-1 3-16,-4-4-2 0,0 0 1 0,-29 10 9 15,2-8 1-15,-16-2 0 0,-22 0 5 16,-5-2 1-16,-10-1-2 0,-8-3 0 15,-20-2-1-15,-1 1 7 0,21 2-2 0,0 0 6 16,7-1-3-16,8 1 5 16,7 0 3-16,20 3-2 0,4-1 2 0,14 1-3 15,12 0-7-15,11 1-7 0,5 1-3 16,0 0-2-16,65-1-2 0,10 2-4 0,44 2-8 16,15 2 1-16,4 1-3 0,7-1-3 15,-3 0-6-15,-4 1 0 0,-7-1-1 0,-7-3-3 16,-32 2-3-16,-14-2 0 0,-15-2 0 15,-22 1-7-15,-17 1 1 0,-17-1 0 16,-11-1-3-16,4 0-2 0,-46 3-2 0,-17 0 0 16,-14-1 5-16,-17-2-1 0,-29 2-6 15,-17-4-2-15,-4 0-1 0,-1 0-1 16,4 1 1-16,0-3 0 0,15 1 1 16,35-1 12-16,12 1 8 0,15 0 25 0,22 0 4 15,19-1-5-15,14 0-4 0,14-1-4 16,17 2-6-16,32-8-2 0,27 5 1 0,39-3-5 15,11 2-2-15,8 2-1 0,0-1-4 16,0 1 3-16,-17 2 0 0,-32-2-2 16,-16 2-2-16,-13-1 0 0,-20 3 15 0,-14-1 1 15,-11 0-1-15,-11 0-3 0,-5 2 0 16,0 0-4-16,0 0-4 0,-60-3 1 0,11 1-3 16,1 2-2-16,-6 2 0 0,0-2-23 15,5 2-42-15,1-1-61 0,5 1-89 0,12 0-161 16,6-2-122-16,10 0-104 15,6-2-86-15</inkml:trace>
  <inkml:trace contextRef="#ctx0" brushRef="#br0" timeOffset="2333.19">21095 7345 399 0,'-22'-5'89'0,"8"1"-2"0,2 1 14 0,2 2 39 0,3-1-3 0,7 2-1 0,-7-5-24 0,7 5-19 16,0 0-6-16,0 0 0 0,14-9-6 0,8 7-4 16,8 4-5-16,19 0-5 0,20 1-6 15,7 3-7-15,6 0-1 0,2 3-5 0,17 3-8 16,-20-3 7-16,-4-1-10 0,-10 0-5 16,-8 1-4-16,-18-2-3 0,-6-1-2 0,-9-3-5 15,-6 0-1-15,-9 0-1 16,-6-1-1-16,-5-2-5 0,0 0 4 0,-25 9-2 0,-4-8-4 15,-17 1 2-15,-10 0 0 0,-12-4-3 16,-10 0 0-16,0-3-1 0,-3 2-2 16,4-4 0-16,3 4 1 0,3-2-1 15,8-3-1-15,18 5 1 0,0 0-1 0,17-1 3 16,7 2 3-16,4 2 1 0,9 0 1 16,8 0-3-16,0 0-2 0,0 0 4 15,52 11-2-15,-7-4-4 0,16 2 4 0,4 0 2 16,0-2-7-16,-10 0 8 0,-15-1-7 15,-11-3 0-15,-8 0 1 0,-8-3-2 0,-10 0-1 16,-3 0-2-16,0 0 2 0,-60-10-2 16,5 1 1-16,-10-1-3 0,-4 2 2 15,-5-1 0-15,0 4 3 0,1 0-5 16,7-1-31-16,14 5-47 0,3 1-68 0,6 1-79 16,16-1-215-16,6 4-97 0,8-2-42 15</inkml:trace>
  <inkml:trace contextRef="#ctx0" brushRef="#br0" timeOffset="4754.79">10822 8578 1561 0,'-11'-7'-9'0,"4"2"16"0,-1 2 1 0,3 0 4 0,5 3 1 0,-5-6 6 0,5 6-3 0,0 0 1 0,23-5 12 0,6 3-1 15,21 1 2-15,22 1 0 0,15 0-5 16,35 3 4-16,4 1-8 0,3-1-2 0,-3 1-2 16,-8-1 3-16,-25-2-3 15,-7 1-2-15,-6 0-5 0,-7-4 4 0,-22 4-5 16,-5-2 1-16,-16 0-1 0,-7 2-2 15,-10-4-4-15,-5 4 1 0,-8-2 0 0,0 0-2 16,-34 2 1-16,-12 2-2 0,-21 2 4 16,-14-1-6-16,-34 2 2 0,-3-2 1 15,-6 0-2-15,0-2 0 0,-1 1-2 0,1-1 4 16,7-1 7-16,26-2 6 0,6 0 3 16,5 2 3-16,6-2 6 0,20 0 0 0,10 0 6 15,11 0 10-15,19 2-3 0,8-1 0 16,6-1-2-16,0 0-7 0,68 7-2 0,-1-2-2 15,15-1 0-15,36 1-4 0,8-2-4 16,3-3-2-16,1 0-6 0,-8 0-11 16,-10-5-4-16,-29 5-8 0,-10-3-8 15,-12 1 2-15,-17 0 3 0,-16-2 0 0,-8 3-1 16,-11-2 1-16,-9 0 1 0,0 3 1 16,-25-4 2-16,-2 2 1 0,-22 0 2 0,-15 1 0 15,-7 2 0-15,-1 3-4 0,-2-1-31 16,3 4-40-16,2-2-56 0,5 2-74 15,6 0-408-15,19 0-119 0</inkml:trace>
  <inkml:trace contextRef="#ctx0" brushRef="#br0" timeOffset="8490.79">6079 10211 1599 0,'-11'0'-79'0,"11"0"25"0,0 0 17 0,0 0-8 0,-13 0 10 0,13 0 10 0,0 0 4 0,0 0 1 0,0 0 3 0,0 0 5 16,0 0 2-16,0 0 14 16,0 0-1-16,0 0 1 0,0 0 12 0,36-7 3 15,-21 7 0-15,4-2-1 0,1 0 2 16,6 1-7-16,0-2 4 0,15 0-2 0,-1 0 4 15,5 1-3-15,3-3-2 0,-1 2 2 16,5-1-5-16,-4 1-2 0,-3 1-1 16,1 2 2-16,-2-2 6 0,-5 1-10 0,-1-1 2 15,-11 2-5-15,0 0 6 0,0-2-5 16,-4 2 3-16,-2 0 9 0,-1-2-2 16,4 2 1-16,-5-1 3 0,-1 1 0 15,2 0-4-15,-4 0 1 0,2 0 1 0,0-3-6 16,-4 3 1-16,2 0 5 0,1 0-7 15,-2 0-2-15,2 0-6 0,1 0 8 0,-2 0-4 16,5 0 3-16,1 0-2 0,-4-1-1 16,3 1-1-16,3 1-3 0,-2-1 2 0,1 3 5 15,-2-3-3-15,4 1 0 0,-1-1-2 16,-3 2 2-16,0 0-3 0,0 0 1 16,-4-2-2-16,3 3-1 0,-4-3 3 0,-4 2-2 15,1-2-1-15,0 2 5 0,1-1-2 16,-14-1-3-16,21 2 1 0,-10-2-1 0,-11 0-3 15,20 3 5-15,-9-3 0 16,0 2-3-16,5 0 7 0,0-2-7 0,2 1 4 16,0 1-7-16,4 0 5 0,-1 0 1 15,0-2-4-15,3 1 3 0,3 2 0 0,2-2 0 16,-3-1 0-16,3 0 2 0,1 2-6 16,-3-4 5-16,2 2-2 0,1-1 1 0,-1 1 3 15,13 0-3-15,-5-4-2 0,-2 2 1 16,3 0-1-16,-5 0 2 0,-5 1 1 15,-2-1-1-15,3 2 0 0,-4 0 1 0,-2 0-6 16,0 0 12-16,-1 0-11 0,1 2 0 16,-1-2 7-16,-2 1-2 0,1 1-2 0,0 0-3 15,-2 0 5-15,0 2-2 16,3-1 1-16,-4-2-3 0,1 3 4 0,5-2-2 16,0-1 4-16,2 0-2 0,-1 2-2 15,4-3 2-15,1 1 1 0,-3-1 0 0,2 0-2 16,1 0 1-16,-1 0 0 0,1-1 0 15,-3 1-3-15,-3-3 3 0,3 3 0 0,-6 0-4 16,2-1 0-16,-2 2 2 0,-2-1 2 16,2 0-1-16,0 0-5 0,-2 0 5 15,0 3 3-15,0-3-2 0,2 1-4 0,0-1 0 16,2 0 4-16,3 2 0 0,-1-2 1 16,2 2 0-16,0-2-3 0,-4 0 0 15,1 2 0-15,-1-2-4 0,-2 1-3 16,0-1 4-16,-2 0-6 0,1 0 4 0,-6 0-3 15,4 2 1-15,-3-2 3 0,-2 0 0 16,2 2-2-16,-1-2-2 0,-3 1 5 0,0-1 0 16,-11 0 1-16,23 0-3 0,-12 0 0 15,-11 0 5-15,20 0 0 0,-6-1 1 0,-1-1-6 16,-2 0 5-16,-11 2-4 0,27-1 0 16,-15-1 4-16,0 0 0 0,1 0-1 15,1 1-6-15,-1 1 7 0,-13 0 3 0,25-3-3 16,-14 2 0-16,-11 1 1 0,21 0 0 15,-21 0-2-15,22 0 1 0,-22 0-1 0,14-1 1 16,-14 1 0-16,0 0-5 0,20 1 7 16,-20-1-4-16,11 0 4 0,-11 0-4 0,12 0 2 15,-12 0-6-15,0 0 8 16,13 1-4-16,-13-1 0 0,11 3 4 0,-11-3-2 16,10 0-4-16,-10 0 3 0,0 0-1 15,11 3-1-15,-11-3 5 0,9 2-4 0,-9-2 1 16,0 0 4-16,13 2-6 15,-13-2 0-15,7 1 2 0,-7-1-3 0,11 2 1 16,-11-2 5-16,12 2 0 0,-12-2 0 0,20 1-3 16,-8 1 1-16,-1 0 1 0,3-2-5 15,-3 1 4-15,2 1 4 0,-1 0-3 16,-1-2-2-16,1 0-3 0,-12 0 10 0,19 2-1 16,-9-4-4-16,-10 2-5 0,18-2 2 15,-8 2 5-15,0-2-2 0,-10 2 3 16,18-3-5-16,-9 3 2 0,0-2 1 0,2 1-6 15,-1-1 2-15,1 0-2 0,2 2 6 16,-13 0-5-16,23 0 2 0,-11 0 1 0,1 0 2 16,0 2 0-16,3-2-3 0,0 0 3 15,2 0 0-15,1 2-1 0,4-2-4 16,-4 0 2-16,4 0 2 0,-1 0-3 0,5 1 1 16,2 1 4-16,-3-2-8 0,3 3 5 15,-2-1 1-15,0 0 2 0,-4 1-1 16,1 1-3-16,-5-1 0 0,1 0 1 15,-4 0 0-15,-2-2-4 0,-1 1 8 0,-2-1-3 16,-1 1-2-16,1 0 1 0,-3-1 2 16,-8-1-3-16,17 0 3 0,-7 2-1 0,-10-2-3 15,0 0 7-15,25 0-4 0,-25 0 2 16,17-2 0-16,-4 1-5 0,5 1 2 0,-6 0-8 16,5 0-3-16,1 0 0 0,1 0-2 15,1 0 3-15,0 1 2 0,-1 1 1 16,1-2-3-16,4 2 5 0,-5-1-3 0,1-1 3 15,2 2-1-15,-3-2 1 16,3 0 1-16,-1 0 6 0,1 0-4 0,-4-2-2 16,3 2-4-16,2-1 7 0,-2 1-1 15,6-2-3-15,-1 0 2 0,-1 2 3 0,-2 0-4 16,4 0 5-16,-5 2-3 0,0-2 0 16,-3 0-3-16,1 2 5 0,0-2 1 0,-4 1-6 15,2-1 6-15,0 0-1 0,-4 2 2 16,6-2 1-16,-4 0-5 0,6 2-1 0,1-2 5 15,3 0-1-15,2 0 0 0,15 0-3 16,-4 2-1-16,6-2 3 0,0 2 3 16,1 0-2-16,1-2-5 0,1 1 3 15,-1 1 1-15,1 0-2 0,0-2 2 0,-2 1-3 16,-1-1 4-16,-1 2 0 0,-2-2 0 16,-1 2-5-16,-10-4 4 0,-2 2 2 15,-10 0-2-15,2 0-1 0,-6 0 3 0,1 0 2 16,-5 0-1-16,0 0 0 0,-11 0-5 15,21 0 3-15,-12 0-2 0,-9 0 0 0,14-2 1 16,-14 2 4-16,11 0-5 0,-11 0 2 16,11 2-5-16,-11-2 0 0,0 0 4 0,14 0 1 15,-14 0-2-15,0 0 0 0,0 0 3 16,0 0 2-16,13-2-6 0,-13 2 0 16,0 0 2-16,0 0-2 0,0 0-15 15,0 0-24-15,10-1-15 0,-10 1-22 16,0 0-25-16,0 0-72 0,0 0-213 0,0 0 101 0</inkml:trace>
  <inkml:trace contextRef="#ctx0" brushRef="#br0" timeOffset="10112.17">15611 10192 1074 0,'-14'-4'-17'0,"9"2"5"0,5 2 7 0,-11-3-5 0,11 3 17 0,-14-2 6 0,14 2 11 0,-13-1 7 0,13 1-1 0,-11 0-1 15,11 0 2-15,0 0-5 16,-18 0 2-16,18 0-1 0,0 0-2 0,-7-2-3 15,7 2 5-15,0 0-4 0,0 0 4 16,0 0-6-16,0 0-1 0,41 10-1 0,-14-6-6 16,16 1-4-16,15 2 6 0,5 0-7 15,4 0 3-15,0-1 0 0,-3 1-7 0,1 2 3 16,-6-2 0-16,-12-2-2 0,-1-2 0 16,-2 0 3-16,-5 2-4 0,-9-1 2 0,-6-2 2 15,-1 0-3-15,-2-2-1 0,-4 2 1 16,-1-2 4-16,-3 0 10 0,1 0 7 15,-3-2 0-15,0 2-3 0,-1-2-3 16,-10 2-2-16,20-2-1 0,-10 0-2 0,3 2-1 16,1-2 1-16,-1 2-6 0,3 0 2 15,-1-1-4-15,4 1 3 0,-1 0-2 0,4 0 1 16,1-2-5-16,4 0-1 0,-3 1 3 16,4 1-2-16,-1-2 2 0,2 0-2 0,-3 1 1 15,-2 1-2-15,-2-2-1 0,-1 2 0 16,-2-1 0-16,3 1 0 0,0-2 0 0,-5 1-1 15,2 1 3-15,-4-3-1 0,0 3-7 16,5-1 6-16,-6-1-1 0,4 0 3 16,0 0-3-16,-4 1-1 0,4-3 0 0,-2 2 1 15,2 1-2-15,1-1 1 0,-2-1-4 16,3 1 4-16,-2 0-8 0,1 1-1 16,2-1-3-16,-2 0-8 0,2 0-1 15,1 1-3-15,0-2-1 0,-1 3 1 0,2-1 4 16,-1 1 1-16,7 0 7 0,-2 0-7 15,-8 0 2-15,3 0 6 0,1 0-1 0,0 1 3 16,-1 2 2-16,-4-3 2 16,3 1-2-16,-4 1 1 0,-1-2 1 0,-1 2 0 0,-2-2-1 15,2 0 3-15,1-2-2 0,-1 2 4 16,0 0 0-16,0 0-6 0,3-2 8 0,-2 2-8 16,0-1 6-16,2 1-1 0,-4 0-2 15,6-3 3-15,-5 2-1 0,0 1 1 16,0 0 1-16,1 0-4 0,-3 0 8 15,-2 0 4-15,1 1 5 0,-12-1 4 0,18 0 13 16,-8 0 3-16,-10 0 13 0,13 0 9 16,-13 0 8-16,12 0-1 0,-12 0-1 0,13-1-1 15,-13 1-5-15,11-1-4 0,-11 1-3 16,11-2-7-16,-11 2-3 0,0 0-3 0,11-2-4 16,-11 2-22-16,0 0-28 0,0 0-44 15,9-2-29-15,-9 2-63 0,0 0-156 16,0 0-262-16,0 0-73 0</inkml:trace>
  <inkml:trace contextRef="#ctx0" brushRef="#br0" timeOffset="15776.16">16273 9375 1628 0,'-1'-8'34'0,"1"8"4"0,0-9 1 0,0 9-5 0,-4-7-4 0,4 7 3 0,-8-5 6 0,3 2 6 16,5 3 7-16,-14-4 2 0,14 4-5 15,-13-2-3-15,13 2-2 0,-7-4-1 0,7 4 4 16,0 0 6-16,-9-4-2 0,9 4-4 16,0 0-4-16,0 0-6 0,0 0-3 15,20-14-4-15,-13 9-3 0,3 0-2 16,0 0-1-16,-1 0-3 0,-2-2-1 0,0 4-4 15,-4-3-4-15,-3 6 0 0,2-7-4 16,-2 7 0-16,0 0-1 0,-21-3 0 16,6 5-3-16,-2 1-2 0,-5 2 0 0,-2 3 1 15,3 0 0-15,4-1-3 0,-2 3 3 16,7-1 1-16,1-1 3 0,5 1 3 0,3-1 3 16,5 1 5-16,-1 1 1 0,9-1 2 15,2-1-6-15,4 0 2 0,4 2 0 0,-2-5-2 16,3-2-3-16,-3-1 3 0,2-2-1 15,0-4 0-15,-4 1 0 0,-2-4-1 0,-1 0 3 16,-3 0-1-16,-4-1-5 16,-2 1-3-16,-4 7-3 0,-10-10 4 0,-2 6-1 15,-1 2 2-15,-8 2 2 0,-4 4 1 16,0-1-2-16,-1 4 0 0,3 0 2 0,2 0-4 16,4 2 4-16,4-1-3 0,1 4 4 15,9-3-1-15,-1 2-3 0,4-1 5 0,6-1-3 16,-3 2 0-16,7-1-17 0,0 0-31 15,1-1-46-15,-4-4-58 0,2 0-74 0,2-3-118 16,-11-2-161-16,9-2-157 0,-9 2-147 16</inkml:trace>
  <inkml:trace contextRef="#ctx0" brushRef="#br0" timeOffset="16554.9">10668 9353 1716 0,'0'4'-2'0,"0"-4"12"0,0 0 3 0,0 10-5 0,0-10-4 0,0 0 0 0,2 7 4 15,-2-7-3-15,2 7 6 0,-2-7 5 16,8 8 1-16,-1-4 0 0,2 1-4 16,5-3 1-16,-3 1-2 0,5-3-2 0,-1 0 3 15,0-2 2-15,0-3-4 0,1-1 0 16,-3 0 2-16,-4 0 3 0,1-5 2 16,-2 2-4-16,-5-1-1 0,-3 0-1 0,0 1-1 15,-5 2 3-15,-3-1-4 0,-2 2 8 16,-1 3 1-16,-3 2 4 0,0-1 8 15,-2 4-4-15,1-1 2 0,-1 2 0 0,3 3-1 16,2 1-3-16,1-2 3 0,6 4 3 16,3-4 1-16,1 5 10 0,5-2-13 0,5 3-2 15,7-1-2-15,2 0 1 0,3-1-4 16,-2-2 1-16,1-2-3 0,-1-2 0 0,-4 1-1 16,0-3-3-16,-3-1 4 15,-2 0-2-15,-11 0-1 0,16-5-2 0,-11 3-2 16,-5 2 4-16,8-6-13 0,-8 6-21 15,1-7-37-15,-1 7-44 0,0 0-48 0,0 0-50 16,0 0-63-16,0 0-411 0,0 0-166 16</inkml:trace>
  <inkml:trace contextRef="#ctx0" brushRef="#br0" timeOffset="22481.62">7028 9131 1832 0,'-19'-9'-42'0,"2"2"14"0,2 0 18 0,3 2 11 0,3 2 11 0,1-1 9 0,4 1 9 0,4 3-9 0,4-11 4 0,9 3-3 0,18-6 1 15,10 5-3-15,20-4 4 0,11 1-7 16,1 1-2-16,6 6-1 0,0 0 0 16,-4 3-4-16,-5 0-3 0,-5 2-13 0,-17 0-11 15,-6 2-13-15,-14 0-8 0,-6 0 7 16,-11-1-3-16,-8 1 6 0,-3-2 3 0,0 0 3 16,-43 5 14-16,0-3 19 0,-19 2 4 15,-9-1 4-15,-7 0 11 0,-2 3 3 0,0-1 5 16,4 0-5-16,7-4 2 0,11 5-1 15,13-3-7-15,13-1 1 0,5 1 3 0,11-1-3 16,6 0-2-16,6-2-1 16,4 0 0-16,0 0-4 0,59 2 1 0,-7-2-3 15,22-2 0-15,2 2-5 0,7-2-9 16,2 0-5-16,-7-1-5 0,-6-1-4 0,-9 3 5 16,-22-1-5-16,-10 0 1 0,-12 4 3 15,-9-2-4-15,-10 0 0 0,0 0-1 16,0 0 10-16,-71 7 9 0,16-2 5 0,-12 3 9 15,-5 1 7-15,-6 0-3 0,2 1 1 16,1-3-4-16,7 5 1 0,9-3-2 0,15-2 1 16,8-1-8-16,11 1-3 0,12-2 0 15,5-1 2-15,14 1 2 0,9-2-2 0,25 1 0 16,23-1-20-16,7 0-23 16,11-2-16-16,6-2-15 0,-1-1-10 0,-4 1-4 15,-6 1 8-15,-13-1 10 0,-20-3-4 16,-10 4 12-16,-16-2 7 0,-6 1 20 0,-11 1 9 15,0 0 21-15,0 0 18 0,-49-2 10 16,1 2 0-16,-5 2 2 0,-12-1-1 0,2 5-3 16,2-1-4-16,16-1-4 0,4 3-3 15,13-1-5-15,9-3-2 0,4 0-2 16,9 1 2-16,4 1-2 0,2-5-23 16,14 10-32-16,-3-5-54 0,4 1-59 15,3-1-74-15,-1 0-420 0,3-2-144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40:14.176"/>
    </inkml:context>
    <inkml:brush xml:id="br0">
      <inkml:brushProperty name="width" value="0.05292" units="cm"/>
      <inkml:brushProperty name="height" value="0.05292" units="cm"/>
      <inkml:brushProperty name="color" value="#FF0000"/>
    </inkml:brush>
  </inkml:definitions>
  <inkml:trace contextRef="#ctx0" brushRef="#br0">8985 4899 345 0,'-27'5'41'0,"7"-2"-4"0,6-1 16 0,1-1 1 0,4-1-10 0,9 0-6 0,-9 2-10 0,9-2-5 15,0 0-1-15,29-5 1 0,10 0-7 16,22 2-4-16,13-1 7 0,14 1-6 0,28 3 1 16,10-2 1-16,3 2-1 0,9 2 2 15,2 1-6-15,4-1 6 0,-8 1 1 0,-5 1-7 16,-16-1-4-16,-31-1 6 0,-12 1 3 16,-20-3-6-16,-10 2-5 0,-12-2 8 0,-12 2-16 15,-13-2-2-15,-5 0 3 0,0 0 5 16,-63 1 1-16,0-1-16 0,-10 0 4 15,-11 0 10-15,-6 0-10 0,-25-3 7 0,0-1-2 16,-1 1 4-16,-6 0-2 16,0-2 3-16,3-1-4 0,7 1-3 0,29-1 8 15,6 0 3-15,12 1 9 0,24 2 11 16,8-2 7-16,14 1-7 0,13 2-3 0,6 2 4 16,0 0-5-16,86-3-2 0,-3 4 4 15,36 1-3-15,15 2 2 0,8 1-3 16,14 2-4-16,0 0 0 0,-3-1-1 0,-18 1-2 15,-16 0 0-15,-40-2 0 0,-12-3-3 16,-25 1-3-16,-18-1-5 0,-16-2 6 16,-8 0-5-16,0 0-8 0,-76-2 2 0,-4 1-3 15,-31-3-1-15,-11-1-1 0,-5 2 6 0,-13-1-9 16,-9-1 5-16,-2 2 0 16,2-4 4-16,15 2 2 0,14 0-4 0,34 1 4 15,13 1 5-15,27-1 8 0,18 2 2 16,17 1-1-16,14-1 0 0,-3 2-3 15,86-2 2-15,1 1-4 0,43 1 1 0,13 0-5 16,7 1 5-16,10 1-1 0,-2-2-6 16,-15-2 6-16,-19 2-3 0,-42 0 2 0,-17-1-4 15,-25-3-7-15,-17 1 4 16,-20-1-2-16,-12 1-1 0,-16-2-1 0,-18 0 3 0,-25 1-3 16,-7-3 1-16,-10 4 6 15,0 1-9-15,0 0 9 0,1 1 0 0,3 0-10 16,11 1 3-16,18 0 0 0,11 1 8 15,10 0-1-15,12-1 0 0,10 2-1 16,9-2 2-16,0 0-5 0,0 0-4 0,55 4-27 16,-6-4-13-16,18 0-31 0,5-2-31 15,6 2-48-15,2-2-149 0,-1-4 178 0</inkml:trace>
  <inkml:trace contextRef="#ctx0" brushRef="#br0" timeOffset="1218.22">9954 4770 737 0,'-71'-6'-54'0,"-5"3"16"0,-2-2 10 0,1 1 5 0,4-2 7 0,0 2 4 0,7-1 12 0,7 2 12 0,13 0 1 0,4 3 5 15,13-2 10-15,4 0-14 16,8 2-4-16,4 2 7 0,2 0 5 0,11-2 2 16,-8 6-4-16,8-6-4 0,0 0 6 0,46 24-2 15,7-12 2-15,10 0-7 0,11 1 3 16,30-2-1-16,9 0 2 0,7-2 3 16,6-3-9-16,5-1 2 0,3 0 2 15,-5-1-6-15,-3-3 3 0,-4 1-6 16,-6-2 8-16,-28-2-3 0,-5 1 9 0,-2-3-14 15,-7 1-1-15,-5-2-1 0,-3 2-3 0,-5-1 2 16,-2-3 8-16,-11 2-14 0,-2 0 2 16,-3-2-5-16,1 0 6 0,-4-1 6 15,0-1-2-15,-2-2-6 0,1 0 4 0,-7-1-3 16,0-2 0-16,1 0 0 0,-7-4 1 16,-2 0-4-16,0-2-2 0,-7-3 13 0,2-1-13 15,-6 0-4-15,-1 2 3 16,-5 1-1-16,-2 1-1 0,2-3-2 0,-2 1 2 15,-3-2 1-15,4 2 5 0,-2-3-7 16,-1 4 1-16,2-5-6 0,-1 4 10 16,-1 0-4-16,1 1 2 0,3-1 2 0,1 1-3 15,-2 2 2-15,3 0-1 0,1 0-1 16,-3 2 1-16,3 0 1 0,-1 2-4 0,1-1 8 16,-4 3-10-16,0-1 5 0,-3 0 1 15,-3 0 2-15,0 0-1 0,-3-1-7 16,-3-2 1-16,-4-2 0 0,-5-6-2 0,-2-1 3 15,-2 2 2-15,-2 0 3 0,0-1-3 16,-1 1 0-16,-2 4-5 0,1 1 4 0,-2 1 3 16,-1-2 5-16,-3 3-11 15,-2-2 3-15,-3 2 7 0,-5-3-9 0,3 4 2 16,-11-3 6-16,4 1-6 0,-5-2-2 16,3 2 2-16,-3 3-1 0,-1-3 2 15,1 3-3-15,1-2 4 0,-3 2-3 0,2-1 3 16,6 5-2-16,-8-4 3 0,-1 3 2 15,7 2-7-15,-7 0 1 0,-2-1 4 16,-5 1 3-16,1 3-7 0,0-1 4 0,-1 1-5 16,-2 0 5-16,3-1 2 0,2 1-7 15,8 1 6-15,4-1-5 0,2 0 5 0,-2 4-1 16,5-2 5-16,0 0-3 0,6 2-4 16,5 1 5-16,-2 0 0 0,1 0-4 15,-3 1-2-15,1 1 3 0,-1 0 3 16,-10 1-1-16,-2 1 2 0,2 2 4 0,-1-1-3 15,-2 2-6-15,0-2 1 0,-2 2 4 16,-1 1 11-16,1 0-17 0,3 0 5 16,-2-1-2-16,7 2 2 0,2-1-5 0,4 1 7 15,3 0-4-15,6 0 3 0,1 0 2 16,-1 2-2-16,2-1-2 0,-1 0 5 16,4 1-7-16,-1 2 6 0,0-3 1 0,2 3-4 15,-3-1 1-15,4 0 2 0,-2 1 0 16,-1 0 0-16,2 1 1 0,0 1-2 0,-8 3-2 15,6-2 15-15,2 0-8 16,0-2 0-16,-1 0-4 0,2 0-3 0,0 2 1 16,1-4-4-16,-1 2 3 0,2 0 1 15,1-3-1-15,1 1 4 0,2-2-2 0,-2 3 4 16,1-1-2-16,2 0-1 0,-1 1 2 16,1 0-4-16,-1 2 5 0,1 0 0 15,-1 3-4-15,5-1 7 0,-1 0-5 0,2 5 5 16,2-4 1-16,1 3-2 0,1 2-4 15,-4 5 0-15,6-4 5 0,0 2 1 16,-2 0 2-16,1 1-3 0,1-4 3 16,0 0-2-16,0-4 2 0,0 0-5 0,0 1 3 15,0-5 8-15,-1-1-9 0,-1 2-5 16,2-2 1-16,-2 1-3 0,4-2 7 16,1 4 2-16,2-1-2 0,0 0-1 0,3 1 3 15,2 2 9-15,0 1-11 0,1-4 3 16,5 8-1-16,0-6-1 0,-6 0 2 0,1-1-6 15,-1 1-23-15,-1-1-39 16,-5 1-56-16,1-3-152 0,-6 0 215 0</inkml:trace>
  <inkml:trace contextRef="#ctx0" brushRef="#br0" timeOffset="4123.89">10767 9572 778 0,'-17'3'13'0,"6"-6"13"0,1 3 10 0,10 0 5 0,-15 3 18 0,15-3-11 0,0 0-2 0,0 0 2 16,0 0 10-16,0 0 0 0,72-6 5 0,-11 1-2 15,16 1 4-15,6-2-1 0,29-3-5 16,3 3-6-16,-1 2 1 0,-23 2-12 0,-3 2-3 16,-6 4-7-16,-10 1 0 0,-3 0-4 15,-20 0-6-15,-11 0-8 0,-7 0-6 0,-14 2 1 16,-9-1-1-16,-10-2 1 0,2-4-4 16,-44 16 8-16,-11-7 0 0,-13-3 5 0,-13 3 14 15,-1-4 14-15,-1 0 10 16,2-3 9-16,8 2 6 0,1-2 2 0,25-2-3 15,10 3-2-15,10-3-1 0,9 3-8 16,14-2-4-16,4-1-4 0,35 6-8 0,26-3 1 16,19 2-7-16,34 2-4 0,4-1-13 15,-2 1-16-15,-7-1-24 0,-26 0-15 0,-18 0-7 16,-17-2-6-16,-10-1 0 0,-13-1 6 16,-12-2 3-16,-10 0 15 0,-3 0 13 15,0 0 13-15,-66-9 10 0,5 2 3 0,-11 0 3 16,-4 1 1-16,0 1-3 0,5-1 3 15,9 3-6-15,17 3 2 0,17 0-4 0,7 1-3 16,14 3-18-16,11 0-52 16,-4-4-73-16,56 10-86 0,11-5-248 0,15-1-129 15,4-4-98-15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5.790"/>
    </inkml:context>
    <inkml:brush xml:id="br0">
      <inkml:brushProperty name="width" value="0.035" units="cm"/>
      <inkml:brushProperty name="height" value="0.035" units="cm"/>
    </inkml:brush>
  </inkml:definitions>
  <inkml:trace contextRef="#ctx0" brushRef="#br0">26 110 17958 0 0,'-4'-48'-37'0'0,"1"-10"3177"0"0,3 58-3108 0 0,0 0-1 0 0,0 0 1 0 0,0 0-1 0 0,0 0 0 0 0,0 0 1 0 0,0 0-1 0 0,0 0 0 0 0,1 0 1 0 0,-1 0-1 0 0,0 0 1 0 0,0 0-1 0 0,0 0 0 0 0,0 0 1 0 0,0 0-1 0 0,0 0 1 0 0,0 0-1 0 0,0 0 0 0 0,1 0 1 0 0,-1-1-1 0 0,0 1 0 0 0,0 0 1 0 0,0 0-1 0 0,0 0 1 0 0,0 0-1 0 0,0 0 0 0 0,0 0 1 0 0,0 0-1 0 0,0 0 1 0 0,0 0-1 0 0,0 0 0 0 0,0 0 1 0 0,1-1-1 0 0,-1 1 1 0 0,0 0-1 0 0,0 0 0 0 0,0 0 1 0 0,0 0-1 0 0,0 0 0 0 0,0 0 1 0 0,0 0-1 0 0,0 0 1 0 0,0-1-1 0 0,0 1 0 0 0,0 0 1 0 0,0 0-1 0 0,9 30 518 0 0,39 235 1898 0 0,-35-172-1852 0 0,15 129 967 0 0,-10 0 0 0 0,-17 384 0 0 0,-124 441 423 0 0,116-1024-1985 0 0,5-17 0 0 0,1-1 0 0 0,-1 1 0 0 0,1-1 0 0 0,0 1 0 0 0,0 0 0 0 0,1-1 0 0 0,-1 1 0 0 0,1 0 0 0 0,2 9 0 0 0,-2-15-128 0 0,0 0 1 0 0,0 0-1 0 0,0 0 0 0 0,0 1 0 0 0,0-1 1 0 0,0 0-1 0 0,0 0 0 0 0,0 0 1 0 0,0 0-1 0 0,0 1 0 0 0,0-1 1 0 0,0 0-1 0 0,1 0 0 0 0,-1 0 0 0 0,0 0 1 0 0,0 1-1 0 0,0-1 0 0 0,0 0 1 0 0,0 0-1 0 0,1 0 0 0 0,-1 0 0 0 0,0 0 1 0 0,0 0-1 0 0,0 0 0 0 0,0 1 1 0 0,1-1-1 0 0,-1 0 0 0 0,0 0 0 0 0,0 0 1 0 0,0 0-1 0 0,1 0 0 0 0,-1 0 1 0 0,0 0-1 0 0,0 0 0 0 0,0 0 0 0 0,1 0 1 0 0,-1 0-1 0 0,0 0 0 0 0,0 0 1 0 0,0 0-1 0 0,1 0 0 0 0,-1 0 1 0 0,0-1-1 0 0,0 1 0 0 0,0 0 0 0 0,1 0 1 0 0,-1 0-1 0 0,0 0 0 0 0,0 0 1 0 0,0 0-1 0 0,0 0 0 0 0,0-1 0 0 0,1 1 1 0 0,-1 0-1 0 0,17-14-3368 0 0,13-21-2380 0 0,-14 10 27 0 0,10-8-2817 0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41:28.432"/>
    </inkml:context>
    <inkml:brush xml:id="br0">
      <inkml:brushProperty name="width" value="0.05292" units="cm"/>
      <inkml:brushProperty name="height" value="0.05292" units="cm"/>
      <inkml:brushProperty name="color" value="#FF0000"/>
    </inkml:brush>
  </inkml:definitions>
  <inkml:trace contextRef="#ctx0" brushRef="#br0">15742 1830 1133 0,'0'0'201'0,"0"-9"-37"0,0 9 10 0,0 0-17 0,-2-11-16 0,2 11-18 0,0 0-22 0,0 0 3 0,0 0 8 16,-45 23 7-16,20 1 4 15,-11 11 16-15,-3 8 38 0,-8 21 14 0,1 4-15 16,3 6 6-16,7 0-9 0,1-2-10 16,12-8-15-16,8-3-9 0,3 4-19 15,5-3-8-15,5-2-11 0,10-2-8 0,-3-1-11 16,4-4-9-16,9-3-36 0,1-4-41 15,-2-4-52-15,2-12-58 0,3-2-52 16,0-4-62-16,-1-5-77 0,0-8-118 0,0-5-177 16,-2 1 46-16,0-6-231 0,-2-4-274 15</inkml:trace>
  <inkml:trace contextRef="#ctx0" brushRef="#br0" timeOffset="604.84">16106 2260 2385 0,'2'-9'108'0,"0"4"28"0,-2 5 18 0,0 0-16 16,-2-11-11-16,2 11-20 0,0 0-5 15,0 0 18-15,0 0 14 0,-18 30-1 16,9-12-1-16,-6 9 1 0,0 1-8 0,-2 3 1 16,0-1 4-16,-3-3-4 0,4 2-7 15,-4-3-7-15,5-2-9 0,0-2-5 0,2-3-10 16,4-5-7-16,-2-3-4 0,6-2-10 16,1 0 1-16,0-4 3 0,4-5 10 15,-5 5-8-15,5-5-12 0,0 0-6 0,0 0-12 16,16-50 1-16,8 11-6 0,2-9-6 15,5-4-9-15,1 2 2 0,1 4-5 16,-5 5-3-16,-1 7-2 0,-9 8-1 0,-6 9-1 16,1 3-7-16,-5 6-4 0,-2 3 1 15,2 5 38-15,-8 0 34 0,13 12 21 16,-8 0-13-16,3 7-4 0,2 1-3 16,1 10 10-16,3 2 1 0,-2 2 2 0,6 1-14 15,2 4 2-15,3-2-13 0,-1 1-9 16,-6-9-3-16,4-1-5 0,-6-2-5 0,-3-9-2 15,-4-1-9-15,-1-4 7 0,-3-4 4 16,2-1 3-16,-1 0 25 0,-2-2 18 16,-2-5 3-16,-13 8-6 0,13-8-7 15,-26-1-6-15,5-5-1 0,-4 0 2 0,-7-7-12 16,0 0-6-16,-4-1-7 0,2 0-8 0,-2 3-4 16,4-2-6-16,6 5-9 15,3 1-5-15,-2 1-42 0,4 2-47 0,3 0-62 16,-2 3-52-16,7-1-67 0,-1 1-71 15,5 1-87-15,9 0-65 0,0 0-91 0,0 0-182 16,0 0-23-16,0 0 75 0,43-4-473 16,-4 0-636-16</inkml:trace>
  <inkml:trace contextRef="#ctx0" brushRef="#br0" timeOffset="862.33">16487 2110 3256 0,'3'-3'10'0,"-3"3"39"0,0-9 24 0,0 9 12 0,3-6-3 0,-3 6-21 0,0 0 41 0,0 0 19 0,0 0 18 0,10 33 7 16,-9-12-1-16,1 14-5 0,4 3-9 16,-4 1-16-16,-1 2-8 0,8 4-8 0,-7-1-8 15,-1 1-6-15,1-4-13 0,2 2-5 16,-2-5-9-16,0-2-37 0,-2-9-38 15,0-3-59-15,2-7-61 0,-2 0-88 0,1-3-85 16,-1-4-112-16,2-1-201 16,4-4-4-16,-6-5 65 0,12 0-206 0,-12 0-256 15</inkml:trace>
  <inkml:trace contextRef="#ctx0" brushRef="#br0" timeOffset="1201.57">16992 2309 2336 0,'0'0'119'0,"-14"-2"30"16,14 2 32-16,-16-1 10 0,0 5 15 0,1 4 10 16,-1-1 10-16,2 5 2 0,-8 5 0 15,6 0 1-15,-4 4-18 16,5-3-15-16,5 2-19 0,-1-2-11 0,6 1-14 0,-2-2-15 16,7 2-6-16,2-2-13 15,5 1-10-15,0 0-10 0,6-1-10 0,3-3-2 16,0-2-14-16,4-4 6 0,-6-2-12 15,4-3 1-15,0-3-9 0,-4 0-7 16,2-3 5-16,1-4-5 0,-2-3-12 0,-3-6-3 16,-3-2-12-16,-4-5-10 0,2-10-27 15,-4 4-14-15,-4 4-21 0,-3-1-16 0,-4-2-25 16,0 3-28-16,1 8-36 0,-2 5-35 16,-5 3-41-16,1 4-53 0,-1 5-58 15,1 2-95-15,13-2-134 0,-23 5-125 0,17-4 68 16,6-1-298-16,0 0-403 15</inkml:trace>
  <inkml:trace contextRef="#ctx0" brushRef="#br0" timeOffset="1489.07">17049 2416 2422 0,'8'14'-39'0,"-5"1"73"0,-1 0 49 15,-2 1 37-15,0 4 44 0,-2 4 37 16,-1 11 23-16,-1 3 12 0,0 1 12 16,3 0-6-16,-2 0 2 0,3 4-5 0,0 0-1 15,3 0-23-15,2 11 7 0,2-2 5 16,5-3-2-16,-4-10-12 0,1-1-9 0,-2-4-13 15,-1-3-1-15,2-5-1 16,-4-6 0-16,0-3-2 0,-2-4 3 0,-2 0 11 16,1-3 13-16,-1 1 12 0,-1-5 8 15,-5-1-22-15,6-5-206 0,-25 2-6 16,6-4 0-16,-15-6 0 0,-4-4 0 0,0-2 0 16,-7-3 0-16,-2 0 0 0,8 3 0 15,5 2 0-15,-2-2 0 0,2 4 0 0,4-1 0 16,5 3-262-16,6 1-99 0,5 3-85 15,1-5-108-15,1-2-137 0,9 0-168 0,3 0 84 16,8-6-668-16,9-9-893 31</inkml:trace>
  <inkml:trace contextRef="#ctx0" brushRef="#br0" timeOffset="1840.08">17365 2368 4203 0,'0'-11'12'0,"0"11"36"0,-2-5 12 15,2 5 11-15,0 0 8 0,0 0 7 0,0 0 7 16,-23 14 6-16,10-2-1 0,1 4-1 16,1-1-10-16,4 4-3 0,0-2-6 15,4 0 0-15,-1-1-4 0,4 4-4 0,6 1-1 16,2-2-2-16,3-1-7 15,8 4-3-15,5-2-6 0,1-5-2 0,-5-5 0 16,-4-1-19-16,2-6 1 0,-5-3-4 16,3 0 2-16,-16 0-1 0,26-7 1 0,-13-3-1 15,-1-3-2-15,-1-7-8 16,-5-2-1-16,-2-2-8 0,-4-2-7 0,-6-9 0 0,2 10-8 16,-7-5-15-16,-4 6-29 0,-2 6-32 15,-1 8-35-15,-3 5-57 0,3 3-70 16,-2 6-85-16,-12 4-128 0,9 1-255 0,4 0 32 15,7-1 72-15,9-1-282 16,3-4-371-16</inkml:trace>
  <inkml:trace contextRef="#ctx0" brushRef="#br0" timeOffset="2322.53">17812 2551 2640 0,'-9'4'87'15,"9"-4"32"-15,-15 0 27 0,15 0 17 0,0 0 4 16,0 0-1-16,0 0-8 0,-15 0-13 16,15 0-17-16,0 0-19 0,0 0-8 0,0 0-12 15,0 0-11-15,0 0-8 0,0 0-3 16,0 0-3-16,0 0-11 0,15-21 5 16,-11 15-9-16,2-2-3 0,-3 0-4 15,-3-4-5-15,0-2-2 0,-1-3-8 16,-3 1 0-16,-4-4-2 0,-2 3-5 0,1 0 2 15,-2 1-5-15,-3 2-3 0,1 5 5 16,-3 3-4-16,-2 0 1 0,0 0-2 0,-1 2 1 16,2 3-4-16,2 2 2 0,0-2-5 15,15 1-1-15,-21 0-7 0,21 0-3 0,-13-2 7 16,13 2 2-16,0 0 0 0,0 0 4 16,0 0-6-16,36-17 0 0,-13 12-2 15,-3-1-8-15,3 3 5 0,-3 0 2 16,-6 1-5-16,0 4-3 0,-1-1 0 15,1 1 6-15,-3 3 9 0,0 2 18 0,1 2 14 16,-2 3 12-16,-1 0 11 0,-1 5 9 16,1 0-1-16,1 3-1 0,-1 8-4 0,3 0-9 15,-5 1-3-15,4 2-3 0,1-4-1 16,-1 2-10-16,-1-1-3 0,0-8-4 16,-5-1-40-16,5-1-55 0,0 2-66 0,-3-2-77 15,0-4-83-15,3 0-89 0,-2-2-105 16,-1-7-177-16,5 0 9 0,-2-3-380 0,3-6-503 15</inkml:trace>
  <inkml:trace contextRef="#ctx0" brushRef="#br0" timeOffset="2491.27">18232 2435 2977 0,'-4'-10'75'0,"2"1"53"0,0 2 27 0,2 7 29 0,-3-10 1 0,3 10 1 0,-5-7-11 0,5 7-18 0,0 0-22 16,0 0-9-16,0 0-11 0,0 0-11 0,0 0-12 0,3 36-4 15,1-14-9-15,-1 0-14 0,7 11-64 0,-1-2-76 16,1 0-87-16,1 0-87 16,0-4-95-16,-3-4-117 0,0-8-192 0,-3-3 62 15,-1-2-257-15,0-3-332 0</inkml:trace>
  <inkml:trace contextRef="#ctx0" brushRef="#br0" timeOffset="2659.19">18314 2222 2311 0,'-8'-19'77'16,"0"5"18"-16,-1 2 28 0,2 2 30 16,0 2-6-16,2 1-5 0,-1 0-11 0,4 1-19 15,2 6-15-15,-7-9-53 0,7 9-59 16,0 0-81-16,0 0-113 0,0 0-183 0,0 0-171 16,-16 25 60-16,11-13-60 15,-3 1-64-15</inkml:trace>
  <inkml:trace contextRef="#ctx0" brushRef="#br0" timeOffset="3396.12">18573 1951 1844 0,'0'0'207'0,"-9"-3"19"15,9 3-2-15,0 0-12 0,0 0-28 16,0 0-5-16,-20 9 26 0,15 2 9 15,-3 8-5-15,0 12 1 0,0 3-7 0,-1 6-10 16,4 0-11-16,1 4-15 16,-1 0-12-16,2 3-17 0,1-4-9 0,-2 1-12 15,2 0-14-15,-1-4-5 0,-1-4-8 16,0-4-10-16,1-4-4 0,-2-6-8 0,1-1-6 16,-1-2-7-16,-1-5-1 0,2 1-4 15,1-5-4-15,-6-1 1 0,4-4-5 0,-3-2-17 16,8-3-16-16,0 0-20 0,-34-19-5 15,20 4-7-15,3 0-10 0,0-5 3 16,1 6 1-16,3-2-2 0,-1 2 0 0,6 1-13 16,-1 0-16-16,5 0-16 15,3 1-12-15,4-4-16 0,14-1-16 0,6-2-18 16,13-1-28-16,2-1-13 0,10 4-11 16,0-2 7-16,2-3 20 0,-3-1 15 0,1 0 15 15,-5-6 16-15,-5-1 14 0,-6-6 13 16,-4 0 22-16,-5-1 24 0,-6-1 17 15,-8 7 23-15,-10 7 18 0,2 3 16 16,-7 6 10-16,-3-2 15 0,-5 3 7 0,-3 4 12 16,-3 1 12-16,-6 0 16 0,3 6 10 0,-2 1 0 15,0 5-6-15,-12 6-8 0,3 6-2 16,3 1-15-16,2 10-4 0,0 13-3 16,6 4-7-16,2 6-19 0,11-7-6 15,2 13-1-15,4 1-3 0,6-1-2 16,-3 1-3-16,3-4-2 0,-5-9-4 0,4-4 0 15,-3-1-1-15,-3-10-6 0,-1-4 3 16,2-5 1-16,-2-2-4 0,2-3 11 0,0-2 45 16,0-2 61-16,0-5 19 0,-2-5-14 15,0 0-19-15,0 0-14 0,30-32-12 0,-12 8-4 16,0-1-17-16,2 4-9 0,-8 5-4 16,-1 5 2-16,-6 1-19 0,3 2-10 15,-5 4-11-15,-3 4 3 0,11-1-7 16,-11 1-2-16,12 10 4 0,-2 0-3 15,-3 2 0-15,3 6 3 0,1-2-8 0,-2 3 1 16,9 4-8-16,-5-3-32 0,-1-4-54 16,-1-1-45-16,0-1-45 0,1-2-44 0,-3-2-66 15,1 0-59-15,2-1-51 0,-1-4-74 16,4-1-147-16,0-4-88 0,3 0 69 0,-2-6-361 16,6-4-465-16</inkml:trace>
  <inkml:trace contextRef="#ctx0" brushRef="#br0" timeOffset="3621.27">19432 2380 2886 0,'0'0'86'0,"-11"-5"29"0,11 5 17 0,0 0 12 0,-18 0 17 0,18 0 16 0,-13 10 13 0,3 0 8 0,5 2-6 15,-5 6-9-15,5 2-12 0,-3 4-14 0,4 9-9 16,0-7-19-16,4 1-8 0,0-4-16 15,4 4-17-15,-4-5-46 0,2 0-54 0,0-3-56 16,-1-4-72-16,4 1-75 0,-3-5-74 16,0-2-102-16,0-3-154 0,-2-6-114 0,3 5 67 15,-3-5-263-15,0 0-340 0</inkml:trace>
  <inkml:trace contextRef="#ctx0" brushRef="#br0" timeOffset="3774.6">19367 2136 2272 0,'-7'-8'47'0,"-1"5"8"0,4-1 1 16,0-2-10-16,4 6-8 0,0 0-3 15,0 0-3-15,0 0-5 0,0 0-41 16,-5 24-81-16,6-4-142 0,1 3-268 0,4 0-93 16,1 7-97-16</inkml:trace>
  <inkml:trace contextRef="#ctx0" brushRef="#br0" timeOffset="4260.83">19543 2517 1886 0,'0'0'136'16,"0"0"15"-16,3 7 2 0,-3-7 5 15,0 0-11-15,0 0 1 0,4 7-6 0,-4-7 13 16,4 7 7-16,0-1-2 0,-4-6-7 16,3 12-5-16,1-5 3 0,-2 0-7 0,0 0-6 15,-2-7-1-15,4 10 2 0,-4-10 1 16,6 9 2-16,-6-9 4 0,3 9 5 15,-3-9-3-15,0 4 3 0,0-4-2 0,0 0-2 16,0 0-19-16,6 9 17 0,-6-9-12 16,0 0-9-16,0 0-13 0,0 0-8 0,0 0-14 15,6-25-15-15,-5 15-6 16,1 4-6-16,0-1-5 0,-2 7-6 0,5-10 0 16,-5 10-15-16,3-9-6 0,-3 9-10 15,4-7 0-15,-4 7-4 0,0 0-4 0,0 0 4 16,11 0-1-16,-11 0 1 0,0 0 0 15,21 9-7-15,-21-9 1 0,15 5 3 16,-3-1-1-16,-3 0 4 0,1-3 0 0,-10-1-7 16,19 2 8-16,-19-2-4 0,29-9-2 15,-16 2 0-15,4-3-2 0,0-1 0 0,-1 1 0 16,-2-2-2-16,-2 4 1 0,-1-1 2 16,2 4-8-16,-6-1 7 0,-2 1-9 0,-5 5-9 15,11-5 2-15,-11 5 2 16,0 0-3-16,0 0 7 0,18 12 1 0,-12-3-2 15,-3 1 1-15,3 4 0 0,0 1-2 16,0 1-15-16,-1-1-56 0,1 0-58 0,-1 1-64 16,4-3-68-16,-4 1-73 0,3 0-61 15,-5-4-77-15,5-1-98 0,-5-3-149 16,0-2 45-16,-3-4-436 0,4 4-582 0</inkml:trace>
  <inkml:trace contextRef="#ctx0" brushRef="#br0" timeOffset="4459">20158 2345 2959 0,'6'-13'27'0,"-3"1"48"0,1 5 27 0,-2 0 17 0,-2 7 22 0,3-8 3 0,-3 8 7 0,0 0 38 0,0 0 14 15,0 0-5-15,0 0-13 0,0 0-21 16,0 0-11-16,2 32-20 0,0-18-29 16,0-1-87-16,0 5-120 0,0 5-143 0,1-4-182 15,-2-1-274-15,1-1 59 0,2 0 75 16,0-5-240-16,-1-2-294 0</inkml:trace>
  <inkml:trace contextRef="#ctx0" brushRef="#br0" timeOffset="4683.64">20553 2210 2408 0,'-1'-9'103'15,"-3"4"18"-15,4 5 45 0,-19 0 42 16,19 0 51-16,-46 19 46 0,16-1 31 0,-10 9 36 15,0 2 3-15,1 3-2 0,5 3-21 16,7 3-22-16,5-1-25 0,8-2-28 0,5-1-26 16,7-6-21-16,4-1-25 0,6 5-16 15,3-3-21-15,4-1-27 0,7-2-47 0,-4-8-78 16,3-4-80-16,-1-4-85 0,-2-1-78 16,2-4-80-16,-4-1-79 0,0-3-80 15,-3-2-125-15,-1-1-216 0,-3-1 70 16,-1-1 76-16,-7-1-424 0,-1 5-555 15</inkml:trace>
  <inkml:trace contextRef="#ctx0" brushRef="#br0" timeOffset="5326.42">21297 2498 3264 0,'4'-10'73'0,"-1"0"-2"0,-1 6-6 0,-2-1-4 0,0 5-9 0,0 0 51 0,0 0 56 16,13 29 25-16,-7 1 9 0,-2 9 21 16,0 1-15-16,0 4-16 0,-2-1-17 0,0 3-17 15,-2-2-28-15,1 0-12 0,-1 0-11 16,-1-2-9-16,1-4-24 0,0-9-41 0,-2-4-51 16,2-5-46-16,-2-2-52 0,0-5-60 15,4-4-75-15,-2-4-103 0,0-5-141 16,0 0-171-16,0 0 59 0,5-21-341 0,1 1-436 15</inkml:trace>
  <inkml:trace contextRef="#ctx0" brushRef="#br0" timeOffset="5556.38">21423 2318 2599 0,'-7'-19'69'16,"5"5"35"-16,2 0 41 0,-1 6 19 16,-1 0 17-16,2 8 4 0,2-11-13 15,-2 11-15-15,1-7-7 0,-1 7-3 0,20 2 4 16,-3 7 0-16,14 5-5 0,1 4-14 15,2 6-13-15,2 4-16 0,-11-3-4 0,-3 3-11 16,-2-1-5-16,-4-1-6 0,-11-2-6 16,-1-4-4-16,-8 1-7 0,0 0-5 15,-11 8-5-15,-7-2-5 0,-8 2-3 16,-1-6-7-16,1-4-36 0,0-2-38 16,-3-4-42-16,9-6-60 0,3-3-88 0,3-4-89 15,0-9-109-15,6-1-142 0,6-6-100 16,3 1 69-16,5-2-275 0,5-3-359 0</inkml:trace>
  <inkml:trace contextRef="#ctx0" brushRef="#br0" timeOffset="5867.82">21773 2459 2353 0,'2'5'54'0,"-2"3"16"16,0-8 31-16,-8 19 41 15,5-5 33-15,-8 3 22 0,-3 10-3 0,0 2-9 0,-1 2 8 16,-1 0 6-16,3 2-13 15,2 0-15-15,3-2-18 0,2-4-10 0,5-5-14 16,1 4-8-16,1-4-13 0,7 0-6 16,4 5-19-16,4 0-15 0,6-7-5 15,-5-5-5-15,2-3-3 0,-4-1-6 0,0-4 2 16,3-4-4-16,-5-1 0 0,-1-4 10 16,-12 2 6-16,24-10-1 0,-12-4 1 0,-3-5-9 15,-2-10-6-15,2-2-6 0,-4-5-6 16,-5 7-9-16,-2 5-5 0,-1 2-23 0,-4 1-36 15,2 4-44-15,-6 1-64 0,-3 6-38 16,-1 4-56-16,-3 2-74 0,4 4-105 16,0 2-176-16,-3 0-81 0,5-2 68 15,12 0-304-15,-11 1-392 0</inkml:trace>
  <inkml:trace contextRef="#ctx0" brushRef="#br0" timeOffset="6328.76">21971 2710 2788 0,'-4'9'123'0,"4"-9"14"0,0 0 16 16,-6 9 11-16,6-9 0 0,0 0 3 16,-2 9 8-16,2-9 1 0,0 8-5 15,0-8-1-15,2 14-15 0,2-7-31 16,0 2-8-16,-1-3-8 0,6 2-14 16,-2 1-5-16,2 1-12 0,5-1-6 0,-3-2-4 15,5 0-7-15,-1-2-3 0,0 0-5 16,-3-3-5-16,0-1 0 0,-12-1-6 0,24-5-1 15,-13-2 0-15,-3-3-11 0,-1-7 6 16,1-6-11-16,-5-13-5 0,1-1-3 16,-4-2-1-16,-2 2 5 0,0 9 12 0,-1 5 8 15,1 7-2-15,-2-1-6 0,1 4-7 16,-1 3-1-16,-4 3 4 0,-2 0-9 0,5 1-4 16,-3 3-7-16,8 3 0 0,-10-7 0 15,10 7-5-15,0 0 5 0,0 0 0 0,0 0 16 16,0 0-10-16,33 2-1 0,-7 0-3 15,5 0 3-15,9 2 0 0,4 0-9 16,-6 3 5-16,1 0-4 0,-7 0 0 16,-5 1 1-16,-7 1 0 0,7 6 8 0,-10 0 5 15,0-2-1-15,-5 2 4 0,-1 2 2 16,-2 0-3-16,1 0-1 0,-2 4 3 16,-3 0-8-16,1-3-3 0,-1 3-7 0,2-2-56 15,-2 1-71-15,-1-1-91 0,4 1-105 16,-5-4-122-16,3-2-200 0,-4-2-92 0,2-1 71 15,4-5-450-15,-1-3-579 16</inkml:trace>
  <inkml:trace contextRef="#ctx0" brushRef="#br0" timeOffset="6716.65">22953 2591 3317 0,'-7'-9'65'0,"7"9"21"0,-5-7-2 0,5 7-3 0,0 0-7 0,0 0 4 0,0 0 14 0,0 0 12 0,-8 18 9 0,8-6 2 16,0 3 0-16,2 2-1 0,0 2-5 16,0 0-1-16,0 0-6 0,-1-1-3 15,-1 0-2-15,-1-2 1 0,-1 2-1 16,-4-1-8-16,0 0-3 0,-4-2-6 0,-2 0-6 16,-2 0-11-16,-1-7-5 0,-1-3 8 15,3-3-21-15,13-2-18 0,-27-10-19 16,16-6-9-16,-3-16-6 0,14-6-3 0,4-5-1 15,12-5 0-15,-1 2 0 0,8 8-4 16,-12 9 2-16,1 9-2 0,-3 6 3 0,-2 3 2 16,4 3 13-16,0 6 15 15,0 2 10-15,-11 0 15 0,30 9 12 0,-8 1 3 16,4 7 3-16,5 4-5 0,-3 1-4 0,7 5-2 16,-1 3-6-16,-7-6-6 0,-1-2-15 15,-2 0-40-15,0 1-62 0,-1-3-79 16,-8-3-82-16,0-3-107 0,-4-6-135 15,-1-1-263-15,-2 0 69 0,-5-3 70 0,-3-4-349 16,0 0-433-16</inkml:trace>
  <inkml:trace contextRef="#ctx0" brushRef="#br0" timeOffset="7530.09">23683 1773 2853 0,'-7'-22'65'0,"5"2"45"0,-2 3 62 0,0 4 33 0,2 3 22 0,2 1 0 0,-4 0-14 15,4 2-16-15,0 7-28 0,-4-8-24 16,4 8-13-16,0 0 10 0,-1 22 24 15,-1 4 9-15,-2 12 3 0,0 6-4 0,3 16-14 16,-3 4-10-16,-1 1-17 0,5 0-10 16,-2 2-9-16,1-4-10 0,1-2-6 0,-2 0-10 15,2-15-4-15,0 1-6 16,0-6-14-16,0-3-6 0,0-9-6 0,0-7-2 16,0-5-5-16,0-3-1 0,0 0 3 15,0-5 6-15,2 0 0 0,-2-4-8 16,0-5-8-16,0 0-28 0,0 0-16 0,0 0-4 15,13-36-7-15,-11 14-12 0,2-5-2 16,-4 1-4-16,0 2 4 0,-4 4 1 0,2-1-3 16,-8 4 3-16,1 3 0 0,-8 4 0 15,-6 5 4-15,-2 2 3 0,-1 6 5 16,-10 3 1-16,0 5 2 0,3 1 2 0,6 1 2 16,2 5 0-16,9-3 9 0,4-1-2 15,4 1 0-15,7-1 6 0,2 1 1 16,5 2 0-16,8 1-2 0,10 2 6 0,4-2 0 15,7-2-22-15,2 0-22 0,0-4-25 16,1-4-19-16,-2 1-12 0,2-2-1 16,-7-4 8-16,-8 1 11 0,-4-3 9 0,0-1 10 15,-2-1 9-15,1-3 20 0,-2-1 24 16,-5-3 27-16,3 1 12 0,-3-3 30 0,0 5 18 16,-6-2 29-16,4 0 5 0,-3 3 5 15,-2-1-12-15,-4 5-12 0,10-7-15 0,-10 7-14 16,7-4-17-16,-7 4-1 0,0 0-6 15,0 0-40-15,0 0-59 0,6 14-47 16,-4-6-43-16,-1 0-43 0,3 0-34 16,4 1-36-16,2 1-26 0,3-1-14 0,0-2-2 15,0 1 9-15,1-3 19 0,3-2 27 16,-3-3 24-16,1 0 24 0,0-3 40 16,0-3 43-16,-1-3 39 0,-5-3 36 0,2-4 39 15,-1-2 25-15,-2-3 33 0,-5-5 23 16,9-4 9-16,-7-3 13 0,0 7 11 0,-2 4 13 15,1 5 5-15,0 5-14 0,-2-2-16 16,-1 4-20-16,-1 1-12 0,2 4-19 16,-2 5-33-16,0 0-35 0,4-5-64 0,-4 5-62 15,0 0-64-15,0 0-69 0,14 19-79 16,-9-12-79-16,5 0-78 0,0-3-39 16,-3 0-221-16,2 3-260 0</inkml:trace>
  <inkml:trace contextRef="#ctx0" brushRef="#br0" timeOffset="7811.87">24249 2439 1975 0,'10'4'7'0,"-3"-2"60"0,-7-2 42 0,8 3 21 0,-8-3 22 0,0 0 8 0,0 0 12 0,0 0 7 0,7 7 9 0,-7-7 29 0,-2 14 15 16,-2-2 2-16,3 3-7 0,-7 17-15 15,3 9 18-15,-1-1-32 0,1 5-6 0,-2 10-30 16,3-11-3-16,3 3-19 0,1-3-6 16,-2-1-20-16,4 0-1 0,-2-2-8 15,1-1-12-15,-1-9-5 0,0-6-9 0,0-3-6 16,0-2-2-16,-1-4 6 0,-3 0 12 15,-2-2 8-15,-4-3 3 0,-5-2-5 16,-2-6-9-16,-7 1-23 0,-5-4-12 0,-11-5-6 16,-9-10-13-16,-1-8-19 0,4-3-34 15,4-5-22-15,2-5-24 0,10-1-22 0,5-1-27 16,8 8-36-16,7 2-25 0,4 4-58 16,6 5-70-16,6 2-74 0,2-2-96 15,14-5-119-15,3 5-103 0,8 3 64 0,5 0-380 16,13 0-487-16</inkml:trace>
  <inkml:trace contextRef="#ctx0" brushRef="#br0" timeOffset="8275.67">24724 2527 3116 0,'-11'-10'161'16,"0"3"25"-16,4 2 24 0,-2 2 17 15,9 3 19-15,-16-4 6 0,16 4 0 16,-20 0-15-16,20 0-21 0,-14 4-15 0,5 0-17 15,-2 2-24-15,4 1-19 0,0 1-7 16,-1 1-18-16,2-1-11 0,-2-1-2 0,5 2-17 16,-1-2-6-16,0-1-5 15,4-6-12-15,-5 10-5 0,3-4-5 0,2-6 12 16,0 0-27-16,0 0 1 0,0 0-13 0,0 0-2 16,22-19-3-16,5 0-4 15,1-4 3-15,3 5-7 0,-4 1-3 0,-2 1 1 16,-9 5-4-16,0 2 8 0,-7 2 1 15,0 2-1-15,0 3-7 0,-9 2 19 0,0 0 25 16,0 0 12-16,24 12 8 0,-18-1-7 16,5 0-3-16,0 5-2 0,9 8-5 0,-1-2 0 15,3 1-5-15,-2-5-1 0,-3-2-8 16,-2-5 0-16,-2 0-6 0,5-2 0 0,-4-3-5 16,4-2 4-16,0-2-6 0,-6-2 0 15,10 0-5-15,-4-4-2 0,2 1-2 16,-1-1 1-16,-4 1-3 0,-1 1-3 15,-3-1-8-15,-11 3-8 0,14-4-10 16,-14 4-21-16,16-2-41 0,-16 2-52 0,9-1-56 16,-9 1-66-16,12-3-70 0,-12 3-55 15,12-1-56-15,-5-2-60 0,5-2-90 0,6-3-157 16,5-10 26-16,2-2-548 0,10-9-719 16</inkml:trace>
  <inkml:trace contextRef="#ctx0" brushRef="#br0" timeOffset="8460.35">25815 1781 3442 0,'19'-51'-71'0,"-4"12"58"0,-3 11 70 0,-7 6 83 0,1 5 41 0,-3 5 13 0,1 1-7 0,0 2-22 0,-1 6-21 0,-3 3 8 15,0 0 70-15,7 28 15 0,2 6-17 16,7 16-16-16,2 7-12 0,6 8-22 0,6 27-26 16,1 11-6-16,-3 5-11 0,3 3-17 15,-8 1-8-15,-10-6-55 0,-4-1-93 16,-13-23-100-16,-11 17-139 0,-9-12-139 0,-11-1-172 15,-5-17-163-15,12-22 71 0,-1-11-518 16,12-13-671-16</inkml:trace>
  <inkml:trace contextRef="#ctx0" brushRef="#br0" timeOffset="8759.2">27070 2866 3535 0,'7'9'16'0,"-3"5"58"15,-2 2 91-15,-2 0 48 0,-2 7 12 0,-7 11 0 16,-12 7 59-16,-19 2 53 0,-30 11 28 16,-24-7 13-16,-28-2 4 0,-66 8-6 0,-36-10-4 15,-23-9-17-15,-35-10-22 0,-30-12-15 16,-27-12-80-16,-20-13-238 0,-6-6 0 16,12-6 0-16,27 0 0 0,30 1 0 0,27 2 0 15,37 3 0-15,76 5 0 0,15 6 0 16,21-1 0-16,35 2 0 0,19 3 0 15,19 1 0-15,4-2 0 0,11 3 0 16,10 2 0-16,2 0 0 0,5-1 0 0,0 1 0 16,6 3 0-16,-3 0-92 0,4 2-490 15,3-1-73-15,-3 3-137 0,2-5-83 0,6-2 90 16,-7 7-715-16,7-7-946 0</inkml:trace>
  <inkml:trace contextRef="#ctx0" brushRef="#br0" timeOffset="9275.21">24110 3534 4026 0,'-44'1'-89'0,"-25"-1"17"0,-12-3 13 0,-37-4 9 0,-16-1 10 0,-19-3 20 0,-8-1 28 0,-17 0 36 0,-71-4 31 16,10 0 17-16,-1 0 12 0,3 2 11 16,-1 6 2-16,4 1-1 0,47 7 1 15,-60-2 3-15,7 4 10 0,1 5 5 16,13 3 4-16,50 2 3 0,1 0-10 0,-44 8-7 15,52-4-9-15,0 3-10 0,4-1-7 16,5 6-10-16,5-3-4 0,3 3 1 0,10-3-1 16,2 0 10-16,7-1 4 0,5-1-1 15,10 0-6-15,5-4-9 0,8-1 3 0,26-2-19 16,-4-2-3-16,11-1 0 0,-1-4-1 16,4 2-5-16,5-4-1 0,13 0-1 15,-1-2 1-15,6 0-5 0,2 1-14 16,9 0 0-16,7-2 12 0,1 2-25 15,3-1 2-15,-2-1-2 0,5 2-8 0,1 0 2 16,-4-2-3-16,8 2-15 0,-4-2-40 16,2 0-42-16,3 1-51 0,0 1-69 0,-2 0-76 15,0 0-116-15,-1-1-105 0,3 1-175 16,-1-1-109-16,3-1 86 0,11 0-545 0,-14-8-702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36:44.535"/>
    </inkml:context>
    <inkml:brush xml:id="br0">
      <inkml:brushProperty name="width" value="0.05292" units="cm"/>
      <inkml:brushProperty name="height" value="0.05292" units="cm"/>
      <inkml:brushProperty name="color" value="#FF0000"/>
    </inkml:brush>
  </inkml:definitions>
  <inkml:trace contextRef="#ctx0" brushRef="#br0">21145 4162 865 0,'0'0'239'0,"2"-6"-15"0,-2 6-12 0,0 0-5 15,0 0 4-15,0 0 6 0,1-10 15 16,-1 10-10-16,0 0 17 0,2-11 10 0,-2 11 10 15,0-6 10-15,0 6 5 0,0 0 7 16,2-11 0-16,-2 11 10 0,2-6 4 16,-2 6-10-16,0 0-11 0,2-9-12 0,-2 9-20 15,0 0-18-15,0 0-25 0,0 0-27 16,0-9-22-16,0 9-10 0,0 0-25 16,0 0-6-16,5 30-5 0,-3-13-13 15,2 2-8-15,-1 3-7 0,-1 2-5 0,1 1-12 16,5 10 0-16,-5-3-5 0,1-2-8 15,-2-6 2-15,0 1-3 0,-2 0-8 0,0-5-4 16,0 0-10-16,-2-2-26 0,-2 1-41 16,2-4-47-16,-1 0-60 0,-1-1-52 15,0-3-65-15,-1-3-85 0,0-1-93 0,-1-4-86 16,6-3-105-16,-11 0-146 0,11 0 70 16,-10-10-594-16,6 2-766 0</inkml:trace>
  <inkml:trace contextRef="#ctx0" brushRef="#br0" timeOffset="214.94">21087 3964 3444 0,'6'-10'-93'0,"-2"-1"35"0,-1 3 28 0,3 1 29 0,0 2 24 0,2-2 21 0,1 4 8 0,0-1 1 0,3 2-12 0,1 2-1 0,3 0-4 0,-3 2-2 0,6 2-5 0,3 2-3 0,1 1 3 0,1 1-4 0,-5 1-4 0,-1 0 6 0,2 1-12 0,-5 1 4 0,-2 0 17 0,-3-2 20 0,-1 1 24 0,-3 1 23 0,-2-1 26 0,-2 2 12 0,-2 2 16 0,-4-1 10 0,-2 1-2 0,-2 0-7 0,1 0-3 0,0-2 0 0,-4-2-6 16,8 0-6-16,-5-3-1 0,5-2 0 0,-5 1 2 15,8-6-10-15,-8 7-11 0,8-7-6 16,-7 2-8-16,7-2-18 0,0 0-5 16,-12 4-11-16,12-4-13 0,0 0-16 0,-10 3-33 15,10-3-39-15,0 0-41 0,-5 8-36 16,5-8-51-16,-6 12-65 0,4-7-83 0,2 3-92 16,0 1-106-16,2-3-144 0,2 4-62 15,0-3 74-15,-1 2-425 0,2 0-529 16</inkml:trace>
  <inkml:trace contextRef="#ctx0" brushRef="#br0" timeOffset="1088.18">21249 4216 2712 0,'0'0'-44'0,"0"0"50"16,0 0 42-16,0 0 41 0,0 0 37 0,0 0 32 16,-18-7 27-16,18 7 3 0,0 0 2 15,0 0-2-15,0 0-9 0,0 0-12 0,0 0-17 16,0 0-13-16,0 0 0 0,0 0-7 16,0 0-1-16,0 0-8 0,0 0-5 15,31 18-10-15,-17-10-7 0,2 3-3 0,9 9-6 16,-1-1-6-16,0 1-2 0,1 5-2 15,-4-3-6-15,0 1-3 0,-2 1-6 0,2 1 5 16,-6-3 7-16,-2-4 4 16,-2-2 9-16,-2-2 6 0,0-2 18 0,-4-2-12 15,3-1 11-15,-2-2 4 0,-2-1-2 16,0-1-3-16,-1 2-4 0,-3-7-7 0,6 9-6 16,-6-9-9-16,5 7-5 0,-5-7-12 15,5 5-6-15,-5-5-9 0,0 0-38 0,4 9-35 16,-4-9-59-16,0 0-52 0,0 0-48 15,0 0-54-15,0 0-71 0,0 0-83 16,0 0-86-16,0 0-113 0,0 0-159 0,0 0 21 16,0 0 82-16,-27-12-457 15,27 12-568-15</inkml:trace>
  <inkml:trace contextRef="#ctx0" brushRef="#br0" timeOffset="1590.7">21609 4348 3041 0,'10'-2'3'0,"-10"2"36"16,0 0 50-16,0 0 48 0,0 0 30 16,0 0 24-16,25 4 13 0,-25-4 2 0,12 2-8 15,-12-2-11-15,20 1-11 0,-20-1-11 16,18 0-10-16,-6 0-10 0,-12 0-11 0,23-3-8 15,-13 1-10-15,-10 2 2 0,16-3-6 16,-6-1-8-16,2 0-9 0,-5-1-2 16,-1 1-14-16,4-1 2 0,-7-4-7 15,3 0-11-15,-1-1-4 0,-3 1-6 0,0-3-22 16,1 2 0-16,-3 0-4 0,-5-1-9 16,3 3-3-16,-3 0-4 0,-3 0 1 0,-1 5 0 15,9 3-1-15,-21 2-6 0,21-2-2 16,-27 7 9-16,12 2-11 0,2 0 3 15,-2 5-4-15,3 0 0 0,1 1 4 0,1 2 4 16,0 3 6-16,5-2 8 0,-1 3 5 16,3-1 1-16,1 0 9 0,0-2 1 15,4-1-4-15,0 1-1 0,1-2 0 16,3 0 3-16,-1-3-5 0,5 1 0 0,0-1-2 16,1-5 1-16,3 0-4 0,-3-4 11 15,3-1-22-15,-3-1 2 0,2 0-2 0,-13-2-13 16,23-2-42-16,-23 2-34 0,19-3-38 15,-8 1-51-15,-2 0-64 0,0-1-84 0,-2-1-101 16,-1 1-114-16,-6 3-185 0,11-5 0 16,-8 4 77-16,-3 1-464 0,0 0-569 15</inkml:trace>
  <inkml:trace contextRef="#ctx0" brushRef="#br0" timeOffset="1990.47">22167 4314 2873 0,'0'0'-21'0,"0"0"33"16,0 0 30-16,0 0 34 0,0 0 25 15,4-12 26-15,-4 12 12 0,0 0 2 0,7-6-13 16,-7 6-8-16,6-4-5 0,-6 4-8 15,6-7 1-15,-6 7 4 0,0 0 2 0,4-5 2 16,-4 5 8-16,0 0 2 16,2-9 4-16,-2 9-1 0,0 0-10 0,0 0-10 15,-8-10-11-15,8 10-11 0,0 0-8 16,-19 0-8-16,19 0-4 0,0 0-3 16,-27 8-5-16,16-3-3 0,1 1-8 0,3 0-3 15,-4 3-3-15,0-1-2 0,6 1 4 16,-2 2 2-16,-1 0-2 0,4 3 2 0,-2 0-3 15,2-2-6-15,2 0-2 0,2 1-2 16,-1 2-5-16,1 0-2 0,1-2-9 0,-1 1-25 16,2-2-47-16,4 2-61 15,-2-4-87-15,6-2-97 0,-1-1-103 0,-2-1-144 16,7-5-176-16,-1 1 77 0,3-2-477 16,-3-2-591-16</inkml:trace>
  <inkml:trace contextRef="#ctx0" brushRef="#br0" timeOffset="2326.64">22340 4267 3099 0,'-4'-6'19'0,"4"6"48"0,0 0 30 16,-5-7 28-16,5 7 22 0,0 0 34 16,0 0 16-16,0 0 4 0,0 0-3 15,-4 27-6-15,6-13-3 0,-4 5-18 16,4-1-13-16,-2 7-16 0,0 0-14 0,2-1-12 15,0 2-12-15,1-2-12 0,1 2-7 16,3-4-13-16,0-1-2 0,-2-3-10 0,3-2-4 16,0-4-3-16,3-2-9 0,0-3 1 15,1-2-4-15,-1-3-3 0,0 0-2 0,-11-2-4 16,24-5 0-16,-15-1-5 0,3-2-6 16,-3-2-2-16,0-6 2 0,3-1-6 15,-4-4-8-15,1-9-12 0,-3-1-25 16,-2 7-33-16,2 0-39 0,-4 5-54 0,-2 1-54 15,0 5-66-15,-2 1-85 0,-4 1-111 16,2 3-142-16,-4 1-61 0,3 2 81 16,-3 4-372-16,8 1-443 0</inkml:trace>
  <inkml:trace contextRef="#ctx0" brushRef="#br0" timeOffset="2874.04">22698 4446 2529 0,'0'0'58'0,"-1"7"34"0,1-7 20 15,-4 7 30-15,4-7 27 0,0 8 12 16,0-8 1-16,4 9-1 0,-4-9-7 16,11 7-14-16,-11-7-11 0,12 5-18 15,-12-5-10-15,13 3-11 0,-13-3-9 0,15 0-9 16,-15 0-7-16,17-3-10 0,-17 3-6 15,16-7 6-15,-9 2 11 0,0-1 11 0,-1-1 9 16,1-1 8-16,-6-2 7 0,5-2 3 16,-4 0 0-16,-2-2-2 0,-2 1-3 0,0 0-5 15,-2-2 2-15,1 1-4 0,-6 0-34 16,4 3-6-16,-1 0-10 0,-1 1-10 16,-1-1 3-16,-4 5-10 0,5 1-9 15,0 0-6-15,7 5-2 0,-16-6-2 16,16 6-12-16,-15-3 3 0,15 3-9 0,-8-4-1 15,8 4-1-15,-6-4-6 0,6 4 9 16,0 0-5-16,0 0-5 0,18-17 2 0,-9 13-9 16,6-2-5-16,1 1-1 0,-2 3-8 15,2 0 12-15,2 2-2 0,-4 0 1 0,4 3 2 16,-1 2 1-16,2 3 5 0,-2 5 5 16,-3 0 7-16,-2 2 5 0,2 1 4 0,-1 1 6 15,-2 0 8-15,1 1-4 0,-1-2 7 16,-3 3-4-16,2-3-5 0,-3 1 3 15,1-3-7-15,-3 0-1 0,2-4-4 16,-4-2-8-16,3 1-22 0,-2 0-24 16,-1-4-25-16,-1 2-37 0,-2-7-45 0,8 8-59 15,-7-5-82-15,-1-3-110 0,0 0-115 16,0 0-171-16,0 0-40 0,0 0 71 0,0 0-472 16,0 0-591-16</inkml:trace>
  <inkml:trace contextRef="#ctx0" brushRef="#br0" timeOffset="3496.12">23341 4326 2904 0,'0'0'-61'0,"5"-2"38"0,-5 2 38 16,0 0 43-16,0 0 33 0,13-3 23 16,-13 3 21-16,0 0 2 0,10-5 7 15,-10 5 2-15,9-5 10 0,-9 5 5 0,8-4 7 16,-8 4 5-16,8-7-2 0,-8 7-1 16,9-10-8-16,-5 4-3 0,2-4-6 15,-5 2-5-15,3-2-6 0,1-3-14 0,-5 0-5 16,0 1-4-16,0-2-14 0,0 4-2 15,-3-2-7-15,-1 1-7 0,-1 3-6 0,-3-2-13 16,1 5-12-16,-5-2-2 0,-1 3-5 16,-3 4-3-16,16 0-13 0,-30 2-3 15,11 3-13-15,4 0-13 0,2 2 0 0,-5 0-4 16,5 1 2-16,1 3 0 0,1-1-5 16,2 0 0-16,2 1 5 0,-4 1 6 0,8-2-9 15,1 0-3-15,2 1 4 16,0 0 7-16,3 0 7 0,7 1 16 0,-4 0 6 15,7 2 6-15,3 0 3 0,-1-1 6 0,6 6 0 16,2-2-14-16,1 0-2 0,-5 1-2 16,3-3-1-16,-8-3-2 0,0 2-4 15,-1-3 2-15,0 3-1 0,-3-2 23 0,-2 2 27 16,-3-1 28-16,-1 2 17 0,-2-2 21 16,-4-1 17-16,-4 3 8 0,1-1-47 15,-4 1-123-15,-3-1 0 0,-1 0 0 0,-1-2 0 16,3-3 0-16,-5-2 0 0,3-2 0 15,-2-2 0-15,1-1 0 0,2-4 0 16,-4-1 0-16,-1-2 0 0,-2-4 0 0,1-2 0 16,2 3 0-16,0 1 0 0,1 0 0 15,6 2 0-15,-3 2 0 0,4-1-525 16,1 1-128-16,2-2-142 0,5 5-87 0,-7-9 97 16,7 9-763-16,8-12-991 0</inkml:trace>
  <inkml:trace contextRef="#ctx0" brushRef="#br0" timeOffset="3738.89">23508 4341 3972 0,'2'-9'-51'0,"-1"3"74"15,-1 6 58-15,0-10 42 0,0 10 42 0,2-9 32 16,-2 9 17-16,5-5 2 16,-5 5-13-16,0 0-12 0,0 0 6 0,9-6 6 15,-9 6-12-15,0 0-21 0,20 11-10 16,-13-2-17-16,-2 3-12 0,3 3-12 0,-3 4-18 15,4 0-15-15,-6 2-53 0,1-3-53 16,-2 1-47-16,2 5-48 0,-4-2-47 16,2-3-42-16,-4-2-55 0,2-2-45 0,0-2-41 15,2-3-63-15,-4-3-72 0,0-2-100 16,2-5-59-16,0 0 57 0,0 0-338 0,0 0-399 16</inkml:trace>
  <inkml:trace contextRef="#ctx0" brushRef="#br0" timeOffset="3889.19">23644 4206 2392 0,'0'-26'52'0,"-2"6"71"16,0 1 63-16,-3 3 49 0,3 4 30 0,1 2 11 16,-1 1-9-16,0 2-27 0,2 7-27 15,-2-15-28-15,2 10-47 0,0 5-62 0,0 0-73 16,-2-6-102-16,2 6-118 0,0 0-145 16,0 0-175-16,0 0-66 0,0 0 58 0,-5 28-233 15,5-12-268-15</inkml:trace>
  <inkml:trace contextRef="#ctx0" brushRef="#br0" timeOffset="4206.75">23676 4314 2560 0,'0'0'298'0,"0"0"18"0,0 0 15 0,11-9 12 16,-11 9 9-16,0 0-17 0,0 0-10 15,0 0 3-15,4 14-14 0,-3-5-24 0,1 2-29 16,3 3-22-16,-1 3-24 0,1 2-24 15,1 2-22-15,-1 0-15 0,1-3-12 16,0-1-12-16,0-3-11 0,-1 0-14 0,-3-2-11 16,4-2-8-16,-3 1 0 15,-1-4-3-15,2-1-1 0,-4-6-2 0,8 7-7 16,-8-7-10-16,0 0-36 0,0 0-27 16,31-13 0-16,-22 2 0 0,0-1 0 0,3-5 0 15,-1-2 0-15,0-10 0 0,0-3 0 16,-2 2 0-16,-2-1-117 0,2 8-101 0,-2 4-58 15,-3 1-77-15,-1 3-104 0,-1 0-102 16,2 2-142-16,-2 5-108 0,0 0 79 16,-2-1-621-16,0 0-805 0</inkml:trace>
  <inkml:trace contextRef="#ctx0" brushRef="#br0" timeOffset="4655.58">23971 4274 3927 0,'0'0'4'0,"8"10"59"15,-3-8 61-15,-5-2 43 0,12 4 25 0,-12-4 12 16,19 2 2-16,-8-2-6 0,-11 0-14 16,27-4-19-16,-10 1-1 0,0 2-8 0,1-3-4 15,-6-2 8-15,4-1-2 0,-1 3 0 16,-6-2-1-16,3-1-8 0,-3-1-9 0,1 1-7 15,-2-3-2-15,-4-1-5 0,-1 1-10 16,-3 1-16-16,0 1-9 0,0 8-10 0,-5-14-12 16,-3 9-8-16,-5 0-9 15,2 5-5-15,11 0-2 0,-37 8-10 0,20-2-6 16,-4 2 1-16,0 2-4 0,6 2-6 16,-2 2 2-16,5 0-1 0,-1 1 3 0,3 2 14 15,4 2-40-15,1 2 0 0,3-4 0 16,4 2 0-16,-2 0 0 0,4 3 0 15,-1-3 0-15,6 2 0 0,-2-3 0 0,6 0 0 16,-3-3 0-16,3 1 0 0,0-5 0 16,3 0 0-16,-2-3 0 0,0-2 0 15,-1-1 0-15,-1-3 0 0,3-1 0 16,-6 0 0-16,-9-1 0 0,20-1 0 0,-9 1-316 0,-11 0-139 16,15 0-127-16,-15 0-155 15,0 0-120-15,11-1 81 0,-11 1-744 0,0 0-964 16</inkml:trace>
  <inkml:trace contextRef="#ctx0" brushRef="#br0" timeOffset="5533.11">25323 3689 4376 0,'-2'-15'-36'0,"4"5"47"0,0 1 32 0,0 0 24 16,-2 9 24-16,0 0 58 0,0 0 69 15,0 0 60-15,6 38 30 0,-4 0 10 0,0 8 4 16,0 18-6-16,0 4-5 0,-1 3-16 15,1-1-21-15,2 1-16 0,-4-4-30 0,6-6-23 16,-5-1-46-16,1-12-159 0,3-3 0 16,-5-6 0-16,2 0 0 0,-2-10 0 0,2-6 0 15,-2-4 0-15,1-4 0 0,-2-1 0 16,1-3 0-16,0 0 0 0,0-2 0 16,0-4 0-16,0-5 0 0,0 0 0 0,0 0 0 15,0 0 0-15,0 0 0 0,-9-22 0 16,7 5 0-16,-3-6 0 0,-3-8 0 15,-1-1 0-15,-1 3 0 0,-1 0 0 16,-5 3 0-16,1 2 0 0,2 9 0 0,-2 1 0 16,-5 5 0-16,2 3 0 0,-1 4 0 15,-3 2 0-15,4 3 0 0,-3 2 0 0,-1 5 0 16,-2 8 0-16,5 5 0 0,-1 3 0 16,8 3 0-16,1 4 0 0,-2-2 0 0,12 3 0 15,-1-6 0-15,2-4 0 0,3 0 0 16,8 5 0-16,0 0 0 0,0-6 0 0,-1-9 0 15,5 2 0-15,2-6 0 0,0 1 0 16,2-4 0-16,3-4 0 0,-6-3 0 0,6-2 0 16,2-1 0-16,-1-6 0 15,5-1-9-15,3-4-353 0,-4 0-83 0,-3-1-101 16,-4 1-127-16,-5-1-198 0,-2 1 83 16,0 1 87-16,-2 1-590 0,3-2-750 15</inkml:trace>
  <inkml:trace contextRef="#ctx0" brushRef="#br0" timeOffset="5942.72">25788 4413 3804 0,'0'0'163'0,"0"0"14"0,0 0 10 15,0 0 22-15,-8 14 28 0,8-14 24 16,0 0 21-16,0 0 2 0,0 0-10 0,10 5-19 15,-10-5-16-15,13 0-28 0,-13 0-18 16,0 0-20-16,25-3-15 0,-25 3-17 0,17-5-15 16,-7 1-6-16,-1-3-16 0,-1 2-8 15,-3-1-9-15,4-3-5 0,-6 2-5 0,3-2-9 16,-4 2-4-16,-2-1-5 0,0 8-6 16,-4-14-46-16,0 7-7 0,-6 2 0 15,1 1 0-15,-4 2 0 0,13 2 0 16,-35 2 0-16,16 2 0 0,0 3 0 15,-1 3 0-15,0 1 0 0,5-1 0 0,0 3 0 16,2 3 0-16,1 3 0 0,3 0 0 16,-1 1 0-16,8 3 0 0,-2-1 0 0,2-3 0 15,2 1 0-15,4 1 0 0,2-2 0 16,4-1 0-16,-1 0 0 0,3-3 0 0,3-1 0 16,0-2 0-16,2-4 0 0,0-3 0 15,2-3 0-15,0-2 0 0,6-3-259 16,8-5-177-16,-1-6-97 0,-2-1-113 0,3-5-156 15,-5 0-6-15,7-9 83 0,-11 4-629 16,-1-4-810-16</inkml:trace>
  <inkml:trace contextRef="#ctx0" brushRef="#br0" timeOffset="6214.59">26093 3799 4014 0,'-8'-15'95'0,"5"5"47"15,-1 2 35-15,2 2 20 0,2 6 17 0,0 0 27 16,0 0 69-16,0 0 27 0,0 0-3 16,7 46-12-16,3-6-11 0,-3 9-10 0,-1 10-10 15,2 1-13-15,-3 0-28 16,-1 1-18-16,2 0-87 0,-2-1-145 0,0-2 0 16,0-2 0-16,-1-12 0 0,3 0 0 15,-4-4 0-15,0-9 0 0,-1-6 0 0,-1-3 0 16,2-3 0-16,0-5 0 0,-2 0 0 15,0-6 0-15,2 0 0 0,1-2-293 0,-3-6-272 16,0 0-141-16,0 0-205 0,22-19 90 16,-14 2 83-16,7-10-676 0,1-3-865 15</inkml:trace>
  <inkml:trace contextRef="#ctx0" brushRef="#br0" timeOffset="6624.1">26457 4245 3733 0,'0'0'103'0,"0"0"54"0,0 0 14 16,0 0 13-16,0 0 27 0,0 0 36 0,-22 16 44 15,22-16-5-15,0 0 0 0,0 0-12 16,12 12-18-16,-12-12-20 0,17 5-21 0,-9-3-18 16,-8-2-21-16,22 1-16 0,-11-1-16 15,-11 0-12-15,22-1-14 0,-10 1-11 0,-1-4-9 16,0 1-9-16,-1-1-6 0,-1 1-8 15,-1-4-6-15,-2 0-9 0,0-2-27 0,-3 2-33 16,-1-2 0-16,-2 0 0 0,0 0 0 16,0 9 0-16,-7-13 0 0,-1 9 0 15,8 4 0-15,-23 0 0 0,23 0 0 16,-26 7 0-16,10 0 0 0,1 0 0 16,-1 3 0-16,4 2 0 0,-2-1 0 0,1 4 0 15,2 2 0-15,0 0 0 0,0 2 0 16,6-1 0-16,-1 3 0 0,3-4 0 0,2 0 0 15,-1 2 0-15,4-1 0 0,-1-1 0 16,4-2 0-16,1 2 0 0,-1-3 0 0,4-2 0 16,2-2 0-16,0-1 0 0,-2-4 0 15,3 1-127-15,-1-3-319 0,-2-1-98 16,1-4-112-16,-10 2-167 0,24-3 6 16,-12-3 88-16,0 2-648 0,-2-1-831 0</inkml:trace>
  <inkml:trace contextRef="#ctx0" brushRef="#br0" timeOffset="7308.67">25118 4507 3630 0,'-19'2'-122'0,"1"-2"31"16,1 2 36-16,2-2 48 0,0 2 48 0,1-2 51 0,5 0 33 16,-2 1 14-16,11-1 8 0,-16 0 4 15,16 0-5-15,0 0 4 0,0 0 19 16,0 0 17-16,0 0 4 0,73-8 5 15,-1 0-10-15,32-6-11 0,18-2-15 16,6 0-15-16,6-1-16 0,1 0-12 0,1 1-17 16,-2 1-23-16,-2 2-10 0,-11 1-4 15,-6 0-7-15,-31 3-9 0,-12 2-10 16,-13 1-21-16,-15 1-7 0,-16 3-2 0,-5 0-8 16,-5-1-24-16,-11-1-40 0,-3 1-41 0,-4 3-44 15,0 0-22-15,0 0-42 0,-41-6-53 16,12 5-63-16,-19 1-84 0,-8 0-128 15,-12 3-117-15,-8 3 49 0,-4 0-373 16,1 5-461-16</inkml:trace>
  <inkml:trace contextRef="#ctx0" brushRef="#br0" timeOffset="7581.65">24914 4737 2596 0,'-29'15'75'0,"1"-3"41"0,3-1 17 15,4-2 26-15,6-4 34 0,0 2 34 0,5-4 31 16,0 3 15-16,7-4 4 0,3-2 21 15,0 0 17-15,0 0 2 0,43 6 6 16,5-12-18-16,22 1-30 0,38-8-22 16,5 1-25-16,11-5-24 0,3 3-19 0,4 0-25 15,-9 0-17-15,-5 4-18 0,-6 0-20 16,-29 1-25-16,-3 2-21 0,-7 0-30 16,-11 1-23-16,-20 3-11 0,-9-1-9 0,-8 1 8 15,-6 1-3-15,-4-2-21 0,-3 1-30 16,-4-2-29-16,-2-1-25 0,-5 6-29 0,0-8-38 15,0 8-41-15,-8-8-70 0,0 4-79 16,3-1-91-16,-4 1-127 0,-4-1-170 0,2 2 60 16,1 0-550-16,-1-1-710 0</inkml:trace>
  <inkml:trace contextRef="#ctx0" brushRef="#br0" timeOffset="9128.21">27409 4012 3590 0,'6'-16'-30'0,"-5"4"49"0,5 1 63 16,-1 0 38-16,-4 3 44 0,3-1 39 0,0 2 31 16,-2 0 25-16,-2 7-5 0,3-10-8 15,-3 10-30-15,0 0-19 0,0 0 13 16,0 0 26-16,0 24 9 0,0 4-25 15,-1 16 9-15,-5 13-16 0,0 1-19 0,2 2-14 16,-4 2-7-16,5-2-14 0,1 0-14 16,2-14-16-16,2 0-12 0,0-5-8 0,-1-3-31 15,3-7-78-15,-2-7 0 0,0-3 0 16,-2-5 0-16,0-1 0 0,0-1 0 16,3-5 0-16,-3 2 0 0,-3-2 0 0,3-9 0 15,-2 10 0-15,2-10 0 0,0 0 0 16,0 0 0-16,0 0 0 0,0 0 0 15,-17-30 0-15,12 15 0 0,-4-2 0 0,0-3 0 16,0 0 0-16,0 3 0 0,-3 0-56 0,1 0-5 16,-5 5 3-16,1 1 3 15,1 3 12-15,3 3-1 0,-5 3 2 0,5 2 11 16,-5 4 9-16,2 3 18 0,-3 3 7 16,3 5 6-16,2 3 11 0,0 0 6 0,6 3 5 15,0 0 2-15,5 1 2 0,1-3 3 16,1 1-4-16,1 1-2 0,6 0-1 0,-5 0-3 15,9-5-2-15,-1 0-4 0,3-2 0 16,5-6-9-16,-2 0-40 0,2-4-52 16,0-2-72-16,8-4-58 0,9-3-59 0,0-3-54 15,-2-5-47-15,0 0-42 0,-3-2-33 16,-1-3-38-16,-5-3-14 0,2 1-51 0,-2-1-28 16,-2-1-6-16,-3-1-513 15,0 3-565-15</inkml:trace>
  <inkml:trace contextRef="#ctx0" brushRef="#br0" timeOffset="9327.25">27725 4535 2818 0,'5'-12'-31'0,"2"2"69"15,-3-1 53-15,-2 7 63 0,-2 4 50 0,5-9 51 16,-5 9 34-16,2-5 20 0,-2 5 2 16,0 0 2-16,0 0 16 0,0 0 12 15,0 0-7-15,0 0-19 0,17 25-16 0,-15-9-28 16,-2 1-27-16,2 2-25 0,-2 0-23 16,0 1-29-16,-2-1-49 0,2-1-54 15,-2 0-67-15,2-1-74 0,-1-3-61 16,-2 0-52-16,3-3-48 0,0 0-39 0,0-2-51 15,0-6-43-15,0-3-35 0,0 0-14 16,0 0 4-16,0 0-11 0,0 0 6 0,14-26 15 16,-11 9 46-16</inkml:trace>
  <inkml:trace contextRef="#ctx0" brushRef="#br0" timeOffset="9432.57">27798 4619 2645 0,'4'-27'-161'0,"-1"1"57"0,-1 3 55 16,0 5 43-16,-2-3 35 0,0 2 27 0,-4 2 20 16,4 4 7-16,-1-3-3 0,-1 1-6 15,0 2-10-15,-2 4-21 0,1 0-34 0,1 2-56 16,2 0-67-16,0 7-86 0,-1-7-92 15,1 7-134-15,0 0-173 0,0 0-98 0</inkml:trace>
  <inkml:trace contextRef="#ctx0" brushRef="#br0" timeOffset="9795.86">27816 4479 1927 0,'0'0'191'0,"0"0"29"15,0 0 15-15,0 0 24 0,0 0 9 16,0 0 4-16,0 0-6 0,6 6 14 0,-1 1 30 15,0 3 3-15,3 2-7 0,1 6-26 16,5 9-23-16,-3-1-18 0,3 3-24 16,-3-2-23-16,-2-2-15 0,-4-5-23 0,4 0-15 15,-4-1-12-15,1-2-9 0,-2-1-13 16,-1-6-10-16,1 2-9 0,1-3-7 16,-4 0-2-16,5-2 4 0,-6-7-5 15,7 4-6-15,-7-4-7 0,0 0-10 0,27-13-2 16,-16 4-8-16,3-8-2 0,4-7 1 15,2-8-10-15,3-5-5 0,-5-4-2 0,4 0 0 16,-6 0-3-16,-2 5-1 0,-3 0 9 16,3 6 11-16,-5 0 0 0,-1 6-3 15,-3 5-1-15,2 4-1 0,-3 1-6 0,-3 1-7 16,3 4-10-16,-2 2-22 0,0-2-46 16,-2 9-48-16,2-10-44 0,-2 10-41 15,0 0-49-15,0 0-66 0,0 0-75 16,0 0-87-16,0 0-98 0,-17 24-151 0,9-11-49 15,-2 5 89-15,3-1-533 0,-3 2-671 16</inkml:trace>
  <inkml:trace contextRef="#ctx0" brushRef="#br0" timeOffset="10013.99">28224 4403 3653 0,'6'-10'144'15,"0"-1"36"-15,-2 6 41 0,-3 0 42 0,-1 5 45 16,6-8 9-16,-6 8-15 0,0 0-13 15,0 0-16-15,0 0-16 0,17 15-27 16,-9-3-19-16,-3 3-22 0,1 4-19 0,-1 2-23 16,-4 2-61-16,-1 0-73 15,-1 1-80-15,-2 0-69 0,3-1-62 0,-4-5-71 16,0 1-71-16,3-3-55 0,1-2-61 16,-4-3-83-16,2-2-98 0,-2-4-32 0,4-5-537 15,0 0-671-15</inkml:trace>
  <inkml:trace contextRef="#ctx0" brushRef="#br0" timeOffset="10166.21">28386 4303 3252 0,'2'-22'12'0,"0"7"57"0,-2 1 41 15,2 2 37-15,0 3 19 0,-2 3 1 16,0 6-15-16,0-11-19 0,0 11-18 0,2-8-44 16,-2 8-39-16,0 0-66 0,0 0-84 15,0 0-97-15,0 0-132 0,0 0-175 16,0 0-52-16,0 0 56 0,15 15-196 15,-5-7-206-15</inkml:trace>
  <inkml:trace contextRef="#ctx0" brushRef="#br0" timeOffset="10529.63">28815 4211 2081 0,'4'-11'133'16,"-4"11"38"-16,-4-9 37 0,4 9 21 15,-8-9 6-15,8 9 2 0,-11-3-12 16,11 3-16-16,-18 1-17 0,18-1-15 0,-22 11-16 15,10-3-13-15,-1 4-14 0,2 2-11 16,-3-1-8-16,3 3-16 0,3-4-6 16,2 3-12-16,-1-3-4 0,1 2 2 0,4-2 11 15,1 0 9-15,2 2 11 0,3-2 17 16,0-1 12-16,3 3 10 0,1-1 18 0,0-2 4 16,1 1 9-16,2 1 8 0,-1-2-2 15,1 2 1-15,-1-4-5 0,0 4-1 0,-1-5-4 16,-3 1-6-16,-1-1 2 0,2-1-5 15,-2-2-29-15,-1 2-139 0,-2-1 0 16,-2-6 0-16,3 11 0 0,-3-11 0 16,2 9 0-16,-2-9 0 0,-2 7 0 15,2-7 0-15,0 0 0 0,-7 9 0 0,7-9 0 16,0 0 0-16,0 0 0 0,-21-11 0 16,15 2 0-16,1-2-501 0,-1-3-96 0,2-2-87 15,4 3-134-15,0-5 1 0,6 2 85 16,-1-4-643-16,3 2-828 0</inkml:trace>
  <inkml:trace contextRef="#ctx0" brushRef="#br0" timeOffset="10713.64">28916 4206 3667 0,'13'-15'29'16,"-5"1"75"-16,-2 3 65 0,-1 5 43 0,-1-1 38 15,-1 3 17-15,-3 4 15 0,0 0 36 16,0 0 27-16,0 0-3 0,25 22-19 0,-17-2-27 16,-5 0-27-16,2 5-26 0,-3 0-22 15,0 0-27-15,-4 3-17 0,-3-3-35 16,3 0-51-16,1-3-55 0,-3 0-64 15,-2-1-77-15,3-6-67 0,3-1-62 0,-2-3-65 16,0-3-87-16,-2-1-80 0,4-7-69 16,-1 3-59-16,1-3-65 0,0 0-45 15,0 0-587-15,5-24-749 0</inkml:trace>
  <inkml:trace contextRef="#ctx0" brushRef="#br0" timeOffset="10847.43">29095 4064 3428 0,'6'-19'-60'16,"-1"3"56"-16,-3 3 36 0,-2 4 30 0,2 0 21 15,-2 3-10-15,0 6-11 0,2-12-9 16,-1 6-49-16,-1 6-68 0,0 0-91 16,0-12-126-16,4 11-185 0,-4 1-69 0,8-4 50 15,-8 4-109-15,0 0-95 0</inkml:trace>
  <inkml:trace contextRef="#ctx0" brushRef="#br0" timeOffset="11330.6">29517 4120 1762 0,'0'0'201'0,"-34"-8"27"0,34 8 15 0,-17 5 26 15,2 0 43-15,-6 5 31 0,0 7 31 16,-4 2 12-16,2 5-3 0,1 0-27 16,1 3-23-16,3 4-28 0,5-2-24 15,4 2-29-15,2-5-24 0,4-2-20 0,3-3-23 16,2 1-18-16,2-1-16 0,2-5-5 15,-1 0-18-15,3-2-11 0,1-2-8 0,3-4-4 16,1-3-9-16,-1-1-11 0,1-2 4 16,1-4-6-16,0-2-2 0,4-1-2 0,-5-2-5 15,5-4-42-15,-6-1-32 0,-1-4 0 16,3-3 0-16,-6 1 0 0,-1-5 0 16,-1-10 0-16,-2 6 0 0,-2 5 0 15,0 3 0-15,-6 0 0 0,4 4 0 16,-2 1 0-16,-4 5 0 0,0 4 0 0,1 2 0 15,5 3 0-15,0 0 0 0,0 0 0 16,-29 10 0-16,26-3 0 0,-1 0 0 0,2 0 0 16,2-7 0-16,2 13 0 15,2-6 0-15,3 0 0 0,2-2 0 0,5-1 0 0,1-1 0 16,4-1 0-16,3 0 0 16,-4-1 0-16,1-1 0 0,1 0 0 0,-7 2 0 15,0-2 0-15,-3 0 0 0,-10 0 0 16,16 2 0-16,-16-2 0 0,12 0 0 0,-12 0 0 15,0 0 0-15,0 0-89 0,13-2-598 16,-13 2-207-16,0 0-25 0,0 0 103 16,0 0-812-16,-32-12-1066 0</inkml:trace>
  <inkml:trace contextRef="#ctx0" brushRef="#br0" timeOffset="12514.18">5114 4477 1139 0,'-23'-4'312'0,"2"-1"-118"0,2 0-37 16,-1-2-15-16,4 3-16 0,-2-4-10 16,-2 1-9-16,4 2-1 0,0-2 11 0,0 2 15 15,1 2 7-15,5-3-1 0,1 3-8 16,1-2-11-16,8 5-6 0,-13-5-21 15,13 5-4-15,0 0-11 0,0 0-13 0,0 0 5 16,0 0-9-16,44 4-3 16,-1-3-10-16,24 2 3 0,11-1-3 0,37 0-7 15,12 2 1-15,21-4-11 0,20 3 1 16,17-3-4-16,76 0 2 0,15 0-11 0,4 0 6 16,6 3-10-16,11 2 4 0,6-3-6 15,-8 0 3-15,-2 3-4 0,-1-4 16 16,-12 3-7-16,-13 1 1 0,-12 0 5 0,-11 1-9 15,-61 0-1-15,-2-1 3 0,-7 4-2 16,-11-2-6-16,-12-2 3 0,-9 2 3 0,-17-1-3 16,-14 0-10-16,-33-1-6 15,-12-2-24-15,-18-1-39 0,-13 0-29 0,-10-1-40 16,-7-1-48-16,-4 0-80 0,-9-3-119 16,-5 3-193-16,0 0 20 0,0 0-193 15,-53-17-239-15</inkml:trace>
  <inkml:trace contextRef="#ctx0" brushRef="#br0" timeOffset="13751.49">4895 4473 2005 0,'7'-13'-30'15,"-1"1"19"-15,-3-1 25 0,4 5 7 16,-2 1 10-16,-3 0 5 0,2 0 0 16,-4 7-3-16,5-4 6 0,-5 4 16 0,0 0 15 15,0 0 19-15,16 20 3 0,-12-3 3 16,-2 10 16-16,-2 9 10 0,-4 7 3 0,-1 0-13 15,-4 8-6-15,2-1-6 0,1-5-3 16,-3 5 5-16,3-9-9 0,0-3 2 16,0-4-9-16,1 0-6 0,1-5-1 0,2-7-9 15,1-2-9-15,-1-2 0 16,0-1-2-16,-1-5-11 0,3 2-7 0,0-3 3 0,0-3-15 16,0 1 5-16,3-2-5 0,-3 1 1 15,5-1-21-15,-1-2 17 0,3 0-2 16,6 0 0-16,1 1-2 0,6-5-6 15,7 3-4-15,18-2 3 0,2-2-3 0,22-2 16 16,5 2-6-16,6 0-10 0,4 0-7 16,7 2-3-16,33-4-7 0,8 4 8 15,3-1-3-15,8 0-4 0,8 5 0 0,5-1 3 16,9 2 3-16,11-9-9 0,-2 6-16 16,7-1 0-16,4-1-3 0,3 0-14 0,56-2 1 15,-57 0-11-15,-4-4 0 0,3 6-1 16,-3 1 12-16,0 3-3 0,-3-1 5 15,-9-2-11-15,-7 4 2 0,-6-2-11 16,-9 3-10-16,-4-3 0 0,-11 2 0 16,-8-1 1-16,-8-1 1 0,-5-1 5 0,-26-1 6 15,-3 2 4-15,-5-3 7 0,-6-1 3 16,-8 1 4-16,-11-4 6 0,-9 1 5 0,-3-1 11 16,-13 0 24-16,-5 2 28 0,-5-2 19 15,-5-2 12-15,-1 3 11 0,-2-2 8 0,0-2 1 16,-6-1-2-16,-5 6-4 0,9-8-5 15,-7 1-1-15,-2 7-6 0,6-5-7 16,-6 5-11-16,0 0-6 0,8-7-5 16,-8 7-5-16,0 0-8 0,7-4-5 15,-7 4-3-15,0 0 3 0,8-5 2 0,-8 5-7 16,0 0 2-16,0 0 4 0,0 0 7 16,7-4 18-16,-7 4 14 0,0 0 13 0,0 0-5 15,7-9-7-15,-7 9-3 0,3-9-1 16,-3 9-1-16,6-9-6 0,-1 4-8 0,1 1-4 15,1-3-2-15,2 0-6 0,0-2-1 16,2 0-7-16,1-1-2 0,-1 0 0 16,1 0 1-16,1-5-1 0,0 0-4 0,-1-2-3 15,1-10 1-15,1-4-3 0,-3-3-2 16,-2-4-6-16,7-10-2 0,-7-1-2 16,-2-3 3-16,0-3-5 0,0 4 0 0,-1 11 1 15,-1 2-2-15,-3 11 1 0,0 4-3 16,0 2 2-16,3 3 1 0,-5 6 0 15,0 0 0-15,0 4-1 0,1-1-3 0,-1 1-8 16,0 8-20-16,0-14-28 0,0 14-34 16,0-11-30-16,0 11-44 0,0-4-45 15,0 4-41-15,0 0-58 0,0 0-68 0,0 0-125 16,0 0-91-16,0 0 48 0,0 0-197 16,-26 6-237-16</inkml:trace>
  <inkml:trace contextRef="#ctx0" brushRef="#br0" timeOffset="14637.4">7687 5166 1983 0,'2'-5'-5'0,"-2"5"14"16,2-9 10-16,-2 9 7 0,2-5 3 15,-2 5 7-15,0 0 16 0,0 0 26 16,0 0 35-16,-29 19 32 0,-7 14 28 0,-8 10 21 15,-23 17 22-15,-8 10 7 16,-13 4 5-16,-7 4 9 0,-5 5-1 0,-24 18-4 16,-3 4-9-16,-3-1-5 0,32-25 1 15,-34 20-4-15,-2-2-14 0,0-1-14 0,26-21-10 16,4-2-26-16,-2 0-5 0,0-3-22 16,8-2-8-16,2-2-9 0,9-8-18 0,4-3-10 15,15-8 0-15,16-12-8 0,9-7-7 16,5-3-13-16,9-6-3 0,6-3-6 0,5-3-3 15,4-2-5-15,5-4-1 0,1-2-17 16,0-1-23-16,8-4-38 0,-9 2-56 16,9-2-58-16,0 0-64 0,-9-10-71 0,7 3-77 15,5-5-89-15,-1-5-142 0,11-12-127 16,8-9 76-16,6-4-473 0,6-5-593 16</inkml:trace>
  <inkml:trace contextRef="#ctx0" brushRef="#br0" timeOffset="15181.68">7283 5302 2880 0,'4'-7'-143'0,"0"-1"18"0,0 3 18 16,-4 5 14-16,5-4 15 0,-5 4 20 15,4-7 22-15,-4 7 19 0,6-5 19 0,-6 5 16 16,6-4 16-16,-6 4 13 0,8-5 5 15,-8 5 4-15,5-4-3 0,-5 4 0 16,11 0-2-16,-11 0 5 0,21 9 16 16,4 8 6-16,2 6-3 0,11 12-4 0,7 7-4 15,21 16-7-15,6 5-1 0,10 7-2 16,15 1 9-16,44 26-2 0,7-6 7 0,10 7 3 16,4 0-1-16,4 1 0 0,1 1-1 15,3-4-4-15,-10 0-4 0,-6-5-9 16,-7-5-4-16,-42-23 4 0,0-1-2 0,-10-1 1 15,-5-2-4-15,-9-6 1 0,-8-2 4 16,-10-3 9-16,-18-13 6 0,-5-3 9 0,-5-6 5 16,-11-5 10-16,-6-7 9 0,-5-3 13 15,-1-1 11-15,-5-3 13 0,2-1 11 0,0 1 8 16,-4-4-1-16,-5-3-7 16,11 3-21-16,-11-3-5 0,13 0-38 0,-13 0-40 15,14-9-56-15,-7 1-69 0,-1 3-75 16,-3 0-90-16,0-2-101 0,-3 7-115 0,-4-13-186 15,-6 7-19-15,-1 0 80 0,-6 2-416 16,-6 1-475-16</inkml:trace>
  <inkml:trace contextRef="#ctx0" brushRef="#br0" timeOffset="16471.6">4502 7198 2635 0,'-9'0'-68'0,"-2"-2"18"0,11 2 12 15,-16-1 15-15,16 1 13 16,-11-2 15-16,11 2 13 0,-10-2 6 0,10 2 4 15,0 0 4-15,0 0 11 0,0 0 13 16,0 0 14-16,0 0 6 0,41 7-4 0,-4-2-7 16,10-2 1-16,23 2-3 0,13 2-12 15,28 0-6-15,9-1 3 0,9-1-10 16,4 3-3-16,7-3-14 0,5-3-10 0,-1 1-8 16,1 1 3-16,-4-6-3 0,-8 2 1 15,-5-2 3-15,-10 1-2 0,-28-1-3 0,-9 2 1 16,-6-4-1-16,-9 3 2 15,-18 1-3-15,-6-4 6 0,-12 2 1 0,-5 0-1 16,-10 0-2-16,-1-1-3 0,-3-1 8 16,-4 0 7-16,-1-3 11 0,-6 7 3 0,8-5-9 15,-8 5-1-15,0 0 2 0,0 0-2 16,0 0 11-16,-14 31 7 0,7-8-1 16,-2 4 0-16,0 11 1 0,0 1 0 0,6 4-5 15,-3 0 2-15,4-2 0 0,2 2-5 16,4-2-5-16,0-2-5 0,-3 1 1 0,3-4 4 15,-2-5-4-15,2-9 1 0,-3-3-10 16,-1 1-1-16,0-2 2 0,0-5-6 0,0-1 9 16,0 1 2-16,-3-2-2 0,-5 0 0 15,-4-1-3-15,-8-1 1 0,-16 4-5 0,-4-1 7 16,-15 1-4-16,-6-4-3 16,-6 0 0-16,-11-2 0 0,-4 0-11 0,-10-2 5 15,-21 2 3-15,-6 0 5 0,-6 0-5 16,-5-6 13-16,-5 1 24 0,0-1 12 15,-1 1 7-15,5 0 8 0,7-2 0 0,4 2-6 16,6-4 5-16,25 2-1 0,3 0 12 16,3 0 6-16,10 3 13 0,4-3-3 0,17 2-3 15,4 0-8-15,7 0-7 0,10-2-9 16,6 2-4-16,5-2-10 0,4 0-6 0,-1 1-4 16,4-1-7-16,0 2-4 0,3-2-5 15,1 2-2-15,9-2-3 0,-15 0-3 16,15 0 2-16,-14 1-5 0,14-1-1 15,-11 2 4-15,11-2 2 0,0 0-2 0,-12 0 23 16,12 0 16-16,0 0-3 0,-8-7-1 16,5 0-11-16,3-2 0 0,0-2-5 15,3-7 3-15,-1-3-16 0,8-9 0 0,-2-4-5 16,1-6 0-16,2-10-8 0,5-4-2 16,0-3-2-16,0-5-8 0,4 2-17 0,-4-1-9 15,0 4-2-15,1 4-11 0,-4 5-14 16,-1 12-16-16,-5 5-15 0,-2 7-38 15,0 5-25-15,-3 5-51 0,0 3-59 0,0 0-47 16,-1 2-50-16,-2 2-61 0,1 3-103 0,0 4-133 16,-2-11 49-16,2 11-340 15,2-7-418-15</inkml:trace>
  <inkml:trace contextRef="#ctx0" brushRef="#br0" timeOffset="17675.86">8929 7195 2565 0,'-14'-2'-56'0,"7"0"18"16,7 2 7-16,-11-2 5 0,11 2 6 15,0 0 5-15,0 0 12 0,0 0 18 0,0 0 5 16,0 0 6-16,39 9-2 0,1-1-3 16,21-3 1-16,12 4-1 0,8-2-4 0,5 0-2 15,25 3-1-15,6-3-3 16,-2 3 0-16,3 1 2 0,1-5-8 0,-3 1-8 16,0-2-8-16,-4-1-5 0,-20-4-4 15,-3-2-4-15,-3 2-4 0,0-3 1 0,-5-1 4 16,-2 1 2-16,-7-2 1 0,-6 2 4 15,-5-1 0-15,-13 2 2 0,-6 1 4 16,-10 1 1-16,-5 3 0 0,-2 2 0 0,-2 2 8 16,4 8 11-16,-5 6 12 0,-1 6 4 15,-8 4 12-15,3 14 12 0,-5 5 15 0,-3 1 6 16,-2 2 11-16,-2-7 4 0,-2 11 7 16,-1-2-6-16,1-9 1 0,-2 2-5 0,2 8 0 15,-2-11-1-15,0-2-3 0,0-3 9 16,0-2 0-16,0-10 3 0,0-5 0 0,-2-4-6 15,2-2 1-15,-2 0-2 16,1-5-1-16,-7 2 3 0,3-3-2 0,-6 0-6 16,-5-1-8-16,-13 3 0 0,-5-4-8 15,-7-2-6-15,-8-1 2 0,-13-1-8 0,-11-2-2 16,-12 2-3-16,-30-1-3 0,-3-1-4 16,-2-1-3-16,-6-2 0 0,4-2 5 15,0 2 8-15,4-2 3 0,0-1 3 0,0-1-5 16,2 3-2-16,24 1-3 0,3 1 11 15,5-1 1-15,6 2-1 0,9 0-2 16,6 0-6-16,14 1-5 0,3 1-2 0,4 0-4 16,5-2-3-16,2 2-1 0,-4-1-3 15,14 1 0-15,0-2-5 0,3 1 2 16,3 0-3-16,2-1 1 0,4 0 9 0,-2-1 13 16,15-1 10-16,-23-1 1 0,12-1-6 15,0-2-5-15,0-2-4 0,2-3-3 0,4-5-5 16,1-3-1-16,1-5-5 0,6-15-1 15,4-5-2-15,6-9-5 0,7-9-5 0,10-18-4 16,4-5-3-16,4-9 1 0,0 1-4 16,1 1-6-16,-1 2-1 0,-4 4-1 15,-4 6-1-15,-8 19 2 0,-6 7-7 0,-4 15-6 16,-1 6-10-16,-7 7-19 16,0 5-28-16,-4 5-28 0,-4 5-34 0,0 2-39 15,-3 3-55-15,-1 2-62 0,8 2-74 16,-23 8-93-16,13-2-195 0,-1 2 6 0,-4 1 75 15,5 2-335-15,1-1-386 0</inkml:trace>
  <inkml:trace contextRef="#ctx0" brushRef="#br0" timeOffset="18374.84">5630 8062 2371 0,'-9'-9'-93'15,"-1"9"16"-15,10 0 25 0,-44 18 43 16,2 6 34-16,-9 12 30 0,-20 19 31 0,-9 10 30 16,-11 10 27-16,-33 30 15 0,0 1 3 15,2 0 11-15,-3-1 2 0,30-20 5 0,-36 25 7 16,34-29 10-16,-34 20 3 0,29-27 3 16,3-4-6-16,3-4 2 0,7-5-16 0,9-6-13 15,6-5-13-15,18-14-12 0,6-4-13 16,5-4-15-16,6-3-13 0,11-5-8 15,4-5-5-15,4-3-8 0,6-2-11 16,2-3-12-16,2-3 3 0,1 2-4 0,1-1-26 16,2-3-25-16,6-2-42 0,0 0-53 15,0 0-53-15,-15-7-71 0,17-3-75 16,4-4-59-16,7-12-76 0,8-3-115 0,10-12-134 16,5-2 68-16,6-1-350 0,18-14-431 15</inkml:trace>
  <inkml:trace contextRef="#ctx0" brushRef="#br0" timeOffset="18720.12">5455 8129 2749 0,'14'-7'-43'0,"-2"7"3"0,1 9 12 0,9 11 27 0,4 17 20 15,7 7 22-15,8 26 14 0,7 7 25 16,6 7 17-16,3 7 15 0,6 4 10 0,5 6 4 16,3 5 4-16,-3-1-1 0,7-2 4 15,-3 1 6-15,5-4 11 0,-2-8 10 0,-1-8-3 16,-3-6 2-16,-6-8-2 16,-6-9-6-16,-16-16-7 0,0-4-11 0,-9-6-12 15,-8-10-18-15,-3-6-6 0,-3-4-5 16,-8-3-6-16,1-1-7 0,-6-3-5 15,-2-3-25-15,1-1-55 0,-6-4-58 0,10 0-66 16,-10 0-78-16,0 0-80 0,0 0-101 16,0 0-158-16,-14-21-109 0,1 16 64 0,-8 0-378 15,-6 0-448-15</inkml:trace>
  <inkml:trace contextRef="#ctx0" brushRef="#br0" timeOffset="19781.66">3104 9689 2547 0,'-19'-3'-85'0,"2"3"28"16,0 0 15-16,-1 0 26 0,5 1 24 16,-3 1 12-16,2-1 4 0,1 2 3 0,1-2-1 15,3 1-3-15,9-2 5 0,-13 4 10 16,13-4 21-16,0 0 17 0,0 0 0 0,0 0-6 16,41 11-6-16,3-5-6 0,20-6-6 15,9-2 0-15,5-2-6 0,8 0-2 16,2-2-11-16,18-2-2 0,-20 4 2 15,-2-3-8-15,-7 6-9 0,-5-1-3 16,-20 2-1-16,-4 0-5 0,-8 3 0 0,-8 1-5 16,-9 3 3-16,-3 1-4 0,-5 6 3 15,-5 5 14-15,-1 10 20 0,-5 0 7 0,-4 11 7 16,-4 1 36-16,-3 12 9 0,-2 0 9 16,2 0-6-16,1 0-1 0,-1 1 0 15,3-12-9-15,0 1-7 0,4-2-6 0,0-1-3 16,0-5-11-16,2-3-8 0,0-8-3 15,0-2-2-15,0-1-4 0,-2-5-3 0,0-2-4 16,0 0-1-16,-2-1-3 0,-4-2 12 16,-4 1 1-16,-4-2-7 0,-19 7-3 0,-17-6-5 15,-7 1-3-15,-7-2-2 16,-8-3-4-16,-13 0-5 0,-4 0 1 0,-20 1-3 16,4 1 4-16,19-7 1 0,3 3 11 15,5-1 6-15,4-3 5 0,3-1 3 16,6 0-4-16,16 0 3 0,3-1 9 0,4-2 4 15,10 2 6-15,7 0-2 0,6 1-5 16,2-2-6-16,1 0-2 0,3 0-8 0,4 2-6 16,-1-2 0-16,10 2-5 0,-17-2-2 15,17 2-2-15,-12-3 3 0,12 3-4 0,-9-9 1 16,7 2-2-16,0-6-8 16,2-6-4-16,6-17-2 0,3-3 1 0,5-13-5 15,6-5-3-15,9-23 1 0,0 0 2 16,3-1-4-16,2-5 0 0,1-2-5 15,1 0-6-15,-3-2-1 0,-3 6 1 0,-10 21-2 16,2 10 3-16,-7 7-10 0,-3 12-10 16,-3 5-17-16,-1 8-24 0,-2 5-34 0,-3 5-28 15,-1 1-28-15,0 7-28 0,-2 3-45 16,0 0-53-16,0 0-63 0,0 0-86 0,0 0-205 16,-2 32 2-16,2-19 82 0,0 2-245 15,0-1-286-15</inkml:trace>
  <inkml:trace contextRef="#ctx0" brushRef="#br0" timeOffset="20689.03">6086 10013 2426 0,'-11'-3'86'15,"4"1"7"-15,7 2-6 0,-9-5 0 0,9 5 12 16,-4-5 16-16,4 5-12 0,0 0 0 16,20-14-13-16,4 6 3 0,13-3-7 0,15-1-18 15,9 1-2-15,4 0-9 0,3 4 1 16,5 6-8-16,-5 1-5 0,-3 3-6 0,-4 7-1 16,-4 4-2-16,-4 5-14 0,-3 6 4 15,-9 3-9-15,-4 5 7 0,-1 1 4 0,-7 2-12 16,-4 1 7-16,-3 1 12 15,-1 4 0-15,-6-8 3 0,-1 2 4 0,-1 2 6 16,3 4-5-16,-5-6-3 0,1-2-4 16,-1-4-2-16,-2-1-1 0,-1-8-1 0,-2-5-3 15,0 0 1-15,-5-4-6 0,3-2 2 16,-4-1-2-16,2-1 1 0,-2 2 11 0,-2-3 16 16,-3 2 7-16,-13 2 5 0,-9 2-2 15,-7 0 1-15,-15 3 1 0,-8 2 5 16,-10-4 4-16,-11-1 3 0,-25 1-1 0,-2-3 0 15,-9 2 0-15,-4-1-6 0,2-7 5 16,6 0-1-16,22-3 6 0,6-1 12 0,3-2 2 16,9-2 0-16,5-2 7 15,15 1-3-15,5-2 14 0,5 0 4 0,6-1 14 16,7 1-2-16,6 4-6 0,6-4-7 16,-2 1-6-16,4 0-14 0,1-2-8 0,5 0-14 15,1-3-6-15,2-2-5 0,4-2-13 16,4-4-4-16,5-12-3 0,7-1-3 0,6-11-3 15,3-3-6-15,2 0-2 0,3-5-3 16,-1 1 0-16,1-6-6 0,-3-5-4 0,0-1-5 16,-5-3 3-16,5-19-7 0,-6 20-11 15,1 5 1-15,-6 4 9 0,-5 17-11 16,-1 4 1-16,-2 2-9 0,-3 13-26 16,-1 0-9-16,0 6-25 0,-1 3-15 0,-2 1-9 15,-1 5-18-15,0 3-21 0,0 0-33 16,0 0-42-16,0 0-64 0,0 0-70 15,0 0-79-15,0 0-114 0,-8 22-216 0,6-14 44 16,2 1 83-16,-2 0-433 0,0 0-535 16</inkml:trace>
  <inkml:trace contextRef="#ctx0" brushRef="#br0" timeOffset="21358.52">10222 8525 3016 0,'4'-19'-75'0,"2"5"12"15,-6 3 7-15,-2 5 3 0,2 6 11 16,0 0 25-16,0 0 26 0,-51 33 35 0,12 3 27 16,-1 10 29-16,-19 21 23 0,-3 7 24 15,-7 8 13-15,-2 7 11 0,3 6 4 0,-4 2 13 16,1-1 8-16,-2 2-2 16,1-5 1-16,10-6 5 0,2-5-10 0,5-8 0 15,6-2-12-15,12-21-5 0,7-3 11 16,-1-1-18-16,7-9-19 0,1-1-8 15,4-6-18-15,2-5-10 0,1-2-17 0,5-5-10 16,2-4-43-16,2-4-42 0,2-3-52 16,-1 2-69-16,5-4-97 0,-5-1-142 0,6-5-159 15,0 0-236-15,0 0 49 0,-2-21 86 16,4 7-447-16,4-1-541 0</inkml:trace>
  <inkml:trace contextRef="#ctx0" brushRef="#br0" timeOffset="22027.17">9026 9974 3042 0,'-4'4'32'0,"1"0"8"0,3-4 6 16,-4 5 9-16,4-5 30 0,0 0 36 16,0 0 12-16,0 0-12 0,0 0-5 0,0 0-15 15,38-6-2-15,-9 3-18 0,12 1-8 16,5 4-10-16,1-1 1 0,1 7-9 0,3 8-8 15,-1 9 0-15,-4 2-7 0,-6 7-5 16,-4 2-2-16,-4 7-5 0,-3 5 2 0,-4 1 0 16,-7 6-1-16,0 0 11 15,-7 3 2-15,-1-1 4 0,-1 2 1 0,-3-3 9 16,1 0 19-16,0 0 0 0,-2-13 1 0,-1-4-5 16,-2-2-4-16,2-8 0 0,-4-4-7 15,0-7-1-15,0 2 5 0,-2-4 13 16,-4-3 16-16,-1 0 2 0,-7-1 4 0,-6-3-12 15,-17-1-3-15,-9-6-5 0,-18-7-5 16,-7-4-7-16,-24-10-7 0,-8 0-6 16,-1-11-1-16,-4-4-11 0,6-5 0 0,-2-2-7 15,2 2-3-15,3-2 4 0,4 3 13 16,7 4 9-16,8 2 8 0,23 5 4 0,4 4 2 16,3 1-2-16,7 1-8 0,10 7 0 15,5 2-7-15,6 0-1 0,8 3-10 16,1 1-1-16,6 1-6 0,3-2-10 15,3 1 2-15,2-4-13 0,5 0-5 0,7-2 2 16,4 0-1-16,8-3 7 0,4 0-10 16,2 2-5-16,1-3 4 0,2 3-3 0,-2 0-1 15,4 0 6-15,-5 3-5 0,3-6 2 16,0 3-4-16,0-2-2 0,3 0 1 0,-2-1 2 16,-3 3-2-16,-2-1-13 0,3 1-4 15,-3 1-10-15,3 4 1 0,-3-5-3 0,-7 6 7 16,-1 2 0-16,-2-1 0 0,-6 1 0 15,0 2 4-15,-1-1 3 0,-1 3-2 0,-3 0 2 16,-1-1-18-16,0 1 11 16,-8 3-6-16,13-5-12 0,-5 1-26 0,-3 1-19 15,-5 3-16-15,18 1-9 0,-18-1-24 16,26 3-34-16,-11 0-66 0,6 3-74 0,1 1-83 16,-2 2-90-16,1-2-189 0,2 3-32 15,-4 0 76-15,0 1-440 0,-1 1-537 16</inkml:trace>
  <inkml:trace contextRef="#ctx0" brushRef="#br0" timeOffset="22480">10341 8407 2846 0,'0'0'-105'0,"-12"-3"13"0,12 3 8 16,-10 0 9-16,10 0 17 0,0 0 25 15,0 0 18-15,-12-1 10 0,12 1 3 0,0 0 8 16,3 12 29-16,6 7 11 0,15 19 7 16,6 12 3-16,13 20 3 0,7 14-2 0,8 14-1 15,-1 10 9-15,24 37-1 0,7 3-3 16,3-6-3-16,-1-3-1 0,-18-35 2 0,19 32-3 16,-17-31 29-16,-1-2 18 0,-1-4 15 15,1-6 3-15,-1-3 14 0,-9-7 1 16,-2-6-11-16,-7-13 0 0,-14-17-1 0,-8-5-14 15,-2-8-10-15,-7-9-8 0,-6-4-7 16,-1-6-10-16,-7-2-3 0,-2-3-20 16,2-4-43-16,-6-4-86 0,-3-2-109 0,0 0-109 15,0 0-175-15,4-24-151 0,-6 8 58 16,-7-14-328-16,-1 1-374 0</inkml:trace>
  <inkml:trace contextRef="#ctx0" brushRef="#br0" timeOffset="22928.1">11401 10384 2754 0,'-4'2'129'0,"4"-2"-19"0,-5 3-6 16,5-3 1-16,0 0 6 0,0 0 16 0,0 0 3 16,40-2-4-16,-19 4-13 15,9-2-11-15,10 3-14 0,3 6-3 0,-4 1-12 16,3 9-9-16,0 0-7 0,-4 7-4 15,-5 4 4-15,-7 5-2 0,-7-6 10 0,-2 3 15 16,-4 3 11-16,1 3 19 0,-5 1 32 16,1 10 27-16,-4-7 9 0,3 11 4 15,-5-14 6-15,2 2 3 0,-3-2-5 16,1-4-8-16,-4-5-16 0,0-7-14 0,0-4-6 0,0 0-9 16,-4 0 4-16,-5 0 10 0,-2-4 14 15,-7-3 1-15,-14 0-4 0,-8-8-10 16,-11-6-10-16,-18-6-12 0,-24-17-11 15,0-7-10-15,-2-6-99 0,-9-7-6 0,5-8 0 16,8-3 0-16,7-6 0 0,14-1 0 16,10-1 0-16,11 5 0 0,17 12 0 0,7 3 0 15,4 1 0-15,12 8 0 0,0 9 0 16,7 6 0-16,2 1 0 0,0 3 0 16,7 1 0-16,0 3 0 0,3 0 0 0,3 0 0 15,6 2-22-15,2 3-263 0,0 0-97 16,3 2-111-16,-8 2-133 0,5-1-249 0,-6 1 75 15,-6-1 83-15,-9 4-640 0,12-2-813 16</inkml:trace>
  <inkml:trace contextRef="#ctx0" brushRef="#br0" timeOffset="23909.93">11724 5881 1251 0,'11'-32'96'16,"-2"1"-2"-16,7-2-27 0,-2 0-8 16,4 1-15-16,5-4-5 0,4 0-8 15,2 4 1-15,7 0 0 0,0 3 0 16,3 2 2-16,6 4-3 0,-2 4-6 16,-3 8-1-16,-2 2-1 0,0 6-5 0,-7 5 1 15,1 6 3-15,1 11 4 0,-3 10 11 16,-1 10 14-16,-4 8 7 0,-5 9 2 0,-1 11 11 15,2 25 0-15,-6 11 0 0,3 4 7 16,2 8-4-16,3 8-4 0,0 2-6 0,4 6-5 16,-1 9 14-16,1 4 4 0,2 49-1 15,-8-43 3-15,-5 3 8 0,9 44 13 16,-11-46 13-16,-3 3 3 0,-1 4 10 0,-7 0-7 16,2 0 5-16,-7 3 0 0,-1-4 3 15,1 0 5-15,2-4 6 0,2-6 4 0,8-5 5 16,-6-8 8-16,3-9 3 0,4-2-8 15,2-10-9-15,-4-8 7 0,3-5-8 16,-5-26-13-16,1-3-14 0,-3-4-12 16,-3-7-6-16,5-2-12 0,-7-13-5 0,0-6-14 15,-3 1-3-15,-1-4-8 0,2-8-6 16,-2-8-21-16,4-3-21 0,-3-2-24 0,-1-3-45 16,2-4-77-16,-3-4-94 0,-2-1-97 15,7-3-91-15,-15-9-116 0,4-7-156 16,-1-11 52-16,-1-6-485 0,1-4-597 0</inkml:trace>
  <inkml:trace contextRef="#ctx0" brushRef="#br0" timeOffset="24341.85">13544 7702 3172 0,'-3'-19'-17'0,"-1"6"29"15,-1 0 20-15,4 5 11 0,-1 1 8 0,-2 1-9 16,4 6 12-16,0 0 50 0,0 0 29 16,-13 25 7-16,9-1 3 0,-4 13 4 0,3 17 3 15,-3 4-4-15,-3 4-2 0,5 3-5 16,0-2-8-16,1 1-11 0,-5-2-16 16,7-4-8-16,-2-3-12 0,3-9-4 0,0-5-13 15,0-3-5-15,2-9-11 16,-1-4-30-16,1-8-25 0,0 1-38 0,0-6-18 15,-2-5-66-15,2-4-81 0,0-3-63 0,0 0-52 16,0 0-54-16,-8-24-58 0,7 6-96 16,-3-17-21-16,0-4-309 0,-1-6-345 15</inkml:trace>
  <inkml:trace contextRef="#ctx0" brushRef="#br0" timeOffset="24712.53">13430 7798 2244 0,'2'-31'-50'15,"0"6"25"-15,-2 2 29 0,1 1 22 0,1 2 14 16,0-1 17-16,6 0 14 0,-2 0 7 15,1 4 2-15,6 0-1 0,1 2-1 0,6 4-7 16,-2 3-6-16,5 1-6 16,0 6-3-16,4 4-6 0,7 7-5 0,-1 4 0 15,-3 4-7-15,1 3-2 0,-5 3-4 16,0-1-1-16,-5 1-2 0,-8 2-2 0,-2-5 0 16,-8 0-3-16,-5-4 4 0,-1 4 11 15,-8 0 1-15,0-4 19 0,0 0 31 0,-3-3 11 16,0-3 17-16,0-2 9 0,3 0 9 15,2-3 12-15,-2-1 6 0,6 1-6 16,-3-3-15-16,8-3-18 0,-9 10-16 0,7-6-9 16,-2 3-9-16,-2 1-3 0,4 3-5 15,2 1-4-15,2 1-1 0,0 5 4 0,5 2 2 16,-2 2-3-16,6 6 4 16,0-6-7-16,1 5-6 0,-1-6-3 0,-2-1-5 15,4-3-6-15,-4 1-8 0,-2-3-4 16,3 1-1-16,-6-4-7 0,3-2-20 0,1 0-36 15,-3-1-54-15,4-1-67 0,-6 1-79 16,3-4-90-16,-1-1-148 0,1-1-244 0,-6-3 58 16,0 0 69-16,21-10-378 0,-12 1-439 15</inkml:trace>
  <inkml:trace contextRef="#ctx0" brushRef="#br0" timeOffset="25140.77">14165 8042 2854 0,'0'0'103'0,"0"0"8"0,4 5-4 15,-4-5 5-15,5 4 33 0,-5-4 24 16,13 2 10-16,-13-2-3 0,16-1-7 0,-2 0-16 16,1-1-13-16,0-2-16 0,2 1-8 15,3-1-20-15,-8 1-3 0,4-1-8 0,1-3-11 16,-3 2-8-16,-1-1-10 0,-1-5-14 15,-5 2-7-15,-2-1-6 0,-1 1-8 0,-4-2-6 16,-4 0-4-16,-5 1-3 0,-3 0-1 16,-3 3 0-16,-8 0 0 0,-2 4-1 0,-3 3 0 15,-10 2-1-15,0 5 1 16,2 2 12-16,6 4 9 0,-1 2 12 0,4 2 15 16,6 6 20-16,4 2 22 0,3 1 7 15,7-2 8-15,5-2 10 0,2-1 6 0,2 3-18 16,7 8 9-16,5-4-11 0,1-1-6 15,4-1-8-15,6-2 3 0,-3-2-24 0,7 0-7 16,2-6-9-16,-3-4-32 16,1 0-54-16,-2-5-61 0,-6-2-71 0,-3-5-90 0,4 0-104 15,-6-2-109-15,4-1-155 0,-5-4-118 16,2 0 73-16,1-3-548 0,-2-2-675 16</inkml:trace>
  <inkml:trace contextRef="#ctx0" brushRef="#br0" timeOffset="25379.96">14637 7913 3393 0,'-22'5'19'0,"1"2"50"0,0 1 47 16,-8 10 25-16,0-1 33 0,3 5 23 15,2 6 15-15,2-1 3 0,5 4-3 16,2-3-14-16,8 4-8 0,3-7-17 0,6 0-18 15,3-2-18-15,6 7-12 0,3-3-12 16,3-1-49-16,4-4-69 0,2-1-82 0,-4-7-113 16,-2-5-124-16,0-3-143 0,0-5-203 15,3 1 14-15,-4-4 65 0,4-1-397 16,-2-3-463-16</inkml:trace>
  <inkml:trace contextRef="#ctx0" brushRef="#br0" timeOffset="25681.88">14818 7961 2932 0,'0'0'95'0,"-9"7"62"0,2 2 36 16,-2 7 33-16,-2 0 31 0,4 4 16 0,1 2 0 16,-2 1-7-16,6 1-20 0,2 0-8 15,6 0-17-15,2 9-23 0,5-4-12 16,3-4-21-16,2 1-14 0,3-5-10 0,3-4-5 15,-6-5-20-15,1-3-13 0,-2-3 6 16,1-4-1-16,-4-2 1 0,6-2-9 0,-3-2-6 16,0-2-5-16,2-4-11 0,-2-2-7 15,1-2-8-15,-1-8-7 0,3-2-16 0,-6-5-7 16,1 0-11-16,-1-7-29 16,-3-2-29-16,-2 2-50 0,1-1-36 0,-4 7-40 0,0 7-46 15,-3 3-62-15,-3 6-91 16,0 6-88-16,-3 3-93 0,-3 2-205 0,-2-1 40 15,8 4 85-15,-19 4-475 0,10 0-568 16</inkml:trace>
  <inkml:trace contextRef="#ctx0" brushRef="#br0" timeOffset="26150.85">15306 8220 3345 0,'0'0'171'0,"0"0"30"0,0 0 18 0,0 0 6 15,0 0-5-15,0 0-14 0,0 0-21 16,0 0-17-16,0 0-21 0,0 0-15 0,0 0-13 16,21-19-12-16,-13 14-6 0,-3-3-11 15,3-1-10-15,-2-1-8 0,2-5-5 16,-3 3-4-16,1-6-7 0,-3-3-4 0,1-3-8 16,1 2-3-16,-5-6-7 0,-3 3-7 15,1-11 2-15,-2 7-4 0,-1-4-5 0,-1 9 0 16,1 5-4-16,-1 4-3 0,2 1-7 15,-2 2 3-15,0 2-6 0,3 1-2 0,-3 4-2 16,3 0 2-16,3 5-5 16,-9-5 3-16,9 5-4 0,0 0 2 0,0 0-3 0,0 0 2 15,0 0 1-15,0 0 2 16,0 0-1-16,31 1-1 0,-16-1-1 0,4-1 3 16,-2 1 0-16,5 0-1 0,-2 0 0 15,3 1-1-15,-2 2 0 0,-2 0 1 0,0 2 2 16,1 5 4-16,-4 0 12 0,-2 2 12 15,-1 4 12-15,-2 1 8 0,-1 3 8 0,0 1 4 16,-5 0 6-16,2 8-1 0,2-3-4 16,-4-2-12-16,-3-1 0 0,2 0-7 0,-2-1 2 15,0-1-9-15,-2-2-31 0,-2-1-39 16,2 0-48-16,0-1-65 0,0-3-88 0,0-3-94 16,0 0-96-16,0-5-139 0,2 2-173 15,-2-8 53-15,3 3 71 0,-3-3-431 16,0 0-517-16</inkml:trace>
  <inkml:trace contextRef="#ctx0" brushRef="#br0" timeOffset="26515.32">15920 7789 2918 0,'-2'-13'7'16,"-2"2"31"-16,2 3 19 0,0 3 23 16,-2-2 18-16,4 7 9 0,-8-5 10 0,8 5 14 15,0 0 2-15,0 0 3 0,-27 8 1 16,20-2-2-16,-2 4 5 0,2 2-8 15,0 1-6-15,1 1-4 0,5 2-3 16,-1-4-11-16,4 5-1 0,-1 0 3 0,1 0 10 16,7 4 23-16,-4 1 11 0,6 5 15 15,5-1 17-15,1 2 10 0,-3-3-15 16,-2-2-7-16,-2 0 0 0,-5-4-16 0,4 0-7 16,-4 2-4-16,-1-6-13 0,-1 3-3 15,-3-1-6-15,0-4-3 0,0 1-1 0,-3 1-2 16,-3 1-1-16,1-3-9 0,-7 1-11 15,-1-2-11-15,-5-2-71 0,3-1-16 0,-2-2 0 16,-2-2 0-16,2-1 0 0,-3-2 0 16,4-2 0-16,-4-2 0 0,2-7 0 15,0-1-42-15,5-2-225 0,1-4-74 16,5-4-77-16,1-1-67 0,5-3-80 0,2-1-77 16,3-10-133-16,5 3 68 0,3 1-636 15,3 0-799-15</inkml:trace>
  <inkml:trace contextRef="#ctx0" brushRef="#br0" timeOffset="26683.42">15927 7851 3451 0,'9'-6'-80'0,"1"3"53"16,-4-3 34-16,-1 4 52 0,-5 2 71 16,0 0 59-16,0 0 32 0,18 11 30 15,-12-5 18-15,-3 6 10 0,1 2 5 0,0 3-9 16,-3 2-27-16,1 4-20 0,-2 2-23 16,0 0-24-16,0 3-22 0,-2-2-26 15,2-2-57-15,-3 0-74 0,1 0-82 16,0-5-86-16,-2 0-104 0,4-2-99 0,-5-3-107 15,3-6-148-15,0-1-74 0,0-2 66 16,2-5-465-16,0 0-567 0</inkml:trace>
  <inkml:trace contextRef="#ctx0" brushRef="#br0" timeOffset="27063.92">16104 7717 3052 0,'0'-22'18'0,"-2"4"36"0,2 0 30 0,0 5 23 16,0 2 14-16,-1 1 20 0,1 1 3 15,0 1-10-15,1 1-12 0,-1 0-17 16,0-1-10-16,0 8-9 0,2-11-11 16,0 6-9-16,4 0-2 0,-3-1-7 0,1 3-8 15,4 0-2-15,-8 3-2 0,12-4 8 16,-12 4 11-16,15 10 29 0,-2 5 26 0,0 10 20 16,1 4 15-16,-3 4 9 0,1 7-7 15,-5-3 5-15,1 6-6 0,-5 0-7 0,-1 0-29 16,2-1 7-16,3-2-16 0,-6-3-29 15,-1-5 11-15,2-8-9 0,-2-2-7 0,2-5 8 16,0-3 10-16,0-1 11 0,0 0 10 16,-1-3 6-16,1 1 18 0,0-5 3 15,4-3-13-15,-6-3-13 0,0 0-10 16,15 0-11-16,-15 0-10 0,11-13-8 0,-5 0-52 16,6-5-25-16,3-10 0 0,-1-2 0 15,4-10 0-15,3-5 0 0,1-1-158 0,0 2-87 16,-3-3-77-16,-1 13-95 0,-3 3-80 15,-6 9-85-15,-6 3-153 0,2 5-47 0,-1 4 95 16,-8 3-594-16,2 0-740 0</inkml:trace>
  <inkml:trace contextRef="#ctx0" brushRef="#br0" timeOffset="27462.55">16576 7760 3709 0,'0'5'-21'15,"2"1"43"-15,-2-6 56 0,4 10 40 16,1-7 37-16,-5-3 25 0,5 11 20 0,1-8 10 16,-1 2 5-16,4-1-10 0,2-1-11 15,-11-3-9-15,22 0-18 0,-10 2-18 0,-12-2-7 16,30-8-20-16,-15 4-8 16,4-3-6-16,3-2-14 0,-6-1-6 0,2-2-10 15,-2-2-8-15,0-8-3 0,-3 3-15 16,-6 3-5-16,0 2-5 0,-3 1-8 0,-4 5-1 15,-8-1-12-15,0 6 1 0,-5 1-7 16,13 2 3-16,-50 15 22 0,20 3 10 0,-1 2 23 16,1 9 27-16,8-1 20 0,-2 2 19 15,9 0-5-15,2 3-7 0,2-3 3 16,2 3-3-16,2 1-12 0,3-8-12 0,2-6-103 16,2-1 0-16,0 0 0 0,4-3 0 15,-2-1 0-15,2-3 0 0,-1-2 0 0,6 0 0 16,-4-1 0-16,4-4 0 0,3-1 0 15,0-1 0-15,1-1-266 0,-1-2-148 0,-12 0-102 16,24-8-113-16,-11 2-183 0,-2 4 18 16,-5-6 78-16,2 1-659 0,-4-3-830 0</inkml:trace>
  <inkml:trace contextRef="#ctx0" brushRef="#br0" timeOffset="28307.58">17979 7165 3978 0,'0'-9'36'16,"-4"1"-1"-16,4 8 14 0,0 0 44 16,-25 20 43-16,8 7 39 0,-10 16 30 0,3 4 30 15,-5 11 14-15,4 3 5 0,2 2-3 16,2 2-9-16,4-1-8 0,3-1-26 0,3-3-17 16,2-3-20-16,-1-6-12 0,2 1-37 15,5-14-6-15,-1-9-12 0,0-5-8 0,3-6-12 16,-1 0-3-16,0-6-8 0,0 1-2 15,0-4-2-15,-1 0 6 0,3-4-1 0,0-5-1 16,0 0-14-16,0 0-1 0,0 0-9 16,0 0-9-16,-11-19-5 0,6 3-24 15,-3-1-11-15,-9-7 0 0,0-2 0 16,-2 1 0-16,-4 1 0 0,-2 2 0 0,1 4 0 16,-5 3 0-16,0 3 0 0,3 7 0 15,3 3 0-15,-1 5 0 0,0 3 0 0,-4 6 0 16,-1 5 0-16,6 6 0 0,2 4 0 15,4 3 0-15,3 3 0 0,9 3 0 0,1 0 0 16,8 1 0-16,1-1 0 0,7 0 0 16,5-3 0-16,2-2 0 0,6-5 0 0,2-3 0 15,5-7 0-15,1-2 0 0,-1-5 0 16,0-6 0-16,-3-5-3 0,11-6-93 16,-2-3-5-16,0-4-1 0,2-6 16 0,-2-2 10 15,-2-4 4-15,-7 4 10 0,-1-9 6 16,-5 7-1-16,-2 3 19 0,-4 0 25 15,-4 6 31-15,-1 1 30 0,-2 6 10 0,-5 0 1 16,1 2-4-16,-2 2-6 0,-4 5 15 16,0 0 13-16,0 0-1 0,6 28-9 0,-6-9-3 15,-4 5-5-15,2 10-10 16,0 2-30-16,-2 0-19 0,0-2 0 0,2-5 0 16,0-4-15-16,2-1-90 0,-1-8-45 15,1 0-27-15,-2-3-22 0,2 0-31 0,0-7-58 16,-2-2-80-16,2-4-57 0,0 0-49 0,0 0-54 15,0 0-97-15,7-31-77 16,-5 14 68-16,2-7-479 0,0-14-581 0</inkml:trace>
  <inkml:trace contextRef="#ctx0" brushRef="#br0" timeOffset="28433.58">18070 7657 2801 0,'6'-11'-88'0,"-4"0"19"0,-1 4 7 0,-1 3 7 15,0 4 2-15,0 0 9 0,0 0 3 16,0 0-12-16,0 0-25 0,0 0-43 0,0 0-48 15,0 0-96-15,-1 23-315 16,2-16-79-16</inkml:trace>
  <inkml:trace contextRef="#ctx0" brushRef="#br0" timeOffset="28698.12">18167 7832 1799 0,'4'6'144'0,"-4"-6"19"16,5 8 19-16,-5-8 58 0,2 10 36 15,2-1 43-15,1 1 31 0,-2 1 40 0,3 6 23 16,-1 4-3-16,-1 1-11 0,3 10-16 15,0 1-17-15,-2-8-19 0,-3-3-23 0,4 1-19 16,-1-3-25-16,1 1-29 0,0-5-19 16,0-1-19-16,0-1-14 0,-1-2-18 0,2-3-156 15,2-3-25-15,0-1 0 0,2-3 0 16,1-2 0-16,-12 0 0 0,29-9 0 0,-13-1 0 16,4-2 0-16,0-10 0 15,3-2 0-15,2-2 0 0,4-10 0 0,-6-2 0 16,4 2 0-16,-2 2-165 0,-5 7-170 15,-3 3-78-15,-4 6-63 0,-2 5-85 0,2 2-120 16,-6 4-123-16,-2 4 82 0,-1 2-650 16,-4 1-826-16</inkml:trace>
  <inkml:trace contextRef="#ctx0" brushRef="#br0" timeOffset="29080.45">18702 7869 4138 0,'-2'-18'167'0,"0"6"53"0,-1 2 48 16,1 0 56-16,2 3 29 0,-4 2-2 0,4 5-20 16,-2-9-39-16,2 9-30 0,0 0-13 15,0 0-1-15,-3 21-36 0,1-2-19 0,-3 6-19 16,1 13-19-16,-3 5-14 0,0-4-28 16,-5 9-113-16,2-10 0 0,-1 0 0 0,-1-3-124 15,5-5-97-15,1-8-62 0,3-5-61 16,-1-3-38-16,2-6-24 0,2-1-32 0,0-7-18 15,0 0-3-15,0 0 9 16,20-15 36-16,-6 1 38 0,7-9 65 0,-4-6 66 16,3-3 68-16,2-7 51 0,-1-4 47 15,0-1 46-15,-2 0 36 0,-2 4 40 0,-2 5 29 16,-3 4 26-16,-3 2 5 0,-1 5 11 16,-5 7 1-16,2 3-11 0,1 1-15 0,-5 6-15 15,3-4-46-15,-4 4-49 0,4 4-49 16,-4 3-62-16,2-5-101 0,-2 5-144 0,0 0-149 15,5-6 45-15,-5 6-155 0,10-2-134 16</inkml:trace>
  <inkml:trace contextRef="#ctx0" brushRef="#br0" timeOffset="29579.98">19138 7618 1999 0,'0'0'128'0,"0"0"18"0,0 0 31 16,0 0 23-16,-29 10 25 0,13 1 16 15,0 2 2-15,-4 6-9 0,4-2-13 0,3 1-18 16,4-2-17-16,-1 4-19 0,2-2-17 16,5 0-13-16,1-3-13 0,2 0-8 0,4 1-12 15,3 2-6-15,2-2 6 0,7 8 16 16,3-3 22-16,3 0 42 0,-2 1 10 16,-4-2 14-16,6 0 0 0,-7-2 1 0,-2-3 0 15,-2 1 6-15,-2 0 22 0,-4-3 5 16,1 0 11-16,-2-1-3 0,-4-1-3 15,0 1-177-15,-4-3-70 0,-2 1 0 16,1-2 0-16,-4 3 0 0,-2-3 0 0,0 1 0 16,-1-2 0-16,-1-2 0 0,-1 0 0 15,3-1 0-15,0-3 0 0,1-1 0 0,10 0 0 16,-18-5 0-16,8-4 0 0,2-7 0 16,4 2 0-16,4-6 0 0,8-12 0 0,0-1 0 15,3 2 0-15,2 3 0 0,-1 7-103 16,-3 4-40-16,1 3 23 0,0 1 31 15,-3 7 35-15,2 0 26 0,0 0 42 16,-2 5 30-16,-7 1 24 0,17 3 22 0,-7 2 14 0,-3 5 7 16,3 4-5-16,-3 3-106 15,-1 0 0-15,2 2 0 0,-3 0 0 0,3 0 0 16,-5-5 0-16,6 3 0 0,-6-2 0 16,5 0 0-16,-3-2 0 0,-1-5 0 0,3 1 0 15,-4-2 0-15,5-2 0 0,-5 0 0 16,8-3 0-16,-2-1 0 0,-9-1 0 0,0 0 0 15,27-6-33-15,-16 0-305 0,-2-4-93 16,3-2-92-16,-5-5-110 0,2 0-209 0,1-2 58 16,0-10 87-16,-3 0-633 0,1-6-786 15</inkml:trace>
  <inkml:trace contextRef="#ctx0" brushRef="#br0" timeOffset="31434.1">14119 8895 3377 0,'-28'0'-228'16,"5"0"20"-16,8 0 22 0,2 0 25 0,2 0 16 15,11 0 17-15,-16 0 12 0,16 0 10 16,0 0 24-16,0 0-4 0,0 0 19 0,30-12 7 16,10 7 21-16,27-2 5 0,11 2 8 15,38 0-2-15,17 0 6 0,16-2 2 16,18 2 0-16,74-6 8 0,20 2 2 0,13-4-3 15,14 1-2-15,22 1 5 16,6 0-4-16,5 4 1 0,6 0 4 0,-7 4 2 16,-9 3-2-16,-20 0 3 0,-21 2 5 15,-17 1 3-15,-71 1 3 0,-14-1-8 0,-21 2 8 16,-14-1 5-16,-22-1 2 0,-30-1 8 16,-15 0 9-16,-21-1 26 0,-8-1 7 0,-13 0 0 15,-2-1-5-15,-7-1-9 0,-2-2 0 16,-2-1-13-16,0 0-20 0,-8 0-30 15,3 0-39-15,-6 0-54 0,0 5-81 16,-4-12-353-16,0 3-44 0</inkml:trace>
  <inkml:trace contextRef="#ctx0" brushRef="#br0" timeOffset="34495.6">20438 6860 1641 0,'-5'-19'61'16,"3"4"7"-16,1 3 4 0,-1 4-4 15,-4 4 0-15,6 4 33 0,-15 10 36 0,-8 16 42 16,-7 17 23-16,-12 23 16 0,-2 17 17 16,-1 15 24-16,-2 13-2 0,8 7-4 0,3 3-11 15,7-2-12-15,13 1-4 16,7-5-14-16,15-5-20 0,8-7-14 0,6-5-19 0,9-6-17 15,1-6-14-15,2-7-11 16,-3-20-11-16,0-7-17 0,-3-2-39 0,-1-5-30 0,-3-6-45 16,-2-12-49-16,-4-3-54 15,-5-6-61-15,-4-5-65 0,0-6-111 0,4-3-133 16,-6-4-180-16,-5 0 59 0,0 0-429 16,23-12-520-16</inkml:trace>
  <inkml:trace contextRef="#ctx0" brushRef="#br0" timeOffset="37406.46">20698 7760 1609 0,'0'-10'222'16,"2"0"-21"-16,0 3 4 0,-2 0 8 15,0 7 1-15,4-9-16 0,-4 9-40 0,0 0-18 16,0 0 27-16,0 0 36 0,0 0 20 15,-11 31 14-15,3-1 3 0,-4 4-4 16,5 2-3-16,0 5-17 0,-3-2-13 0,2 11-11 16,2-9-20-16,-1 0-17 0,2-1-16 15,1-2-6-15,-3-6-21 0,4 4-7 16,-3-10-17-16,4-4 0 0,-1 0-13 16,-1-6-4-16,2-2-12 0,0-2 0 0,0-3 0 15,2 1-1-15,-4-5-10 0,4-5-16 16,0 0-20-16,0 0-10 0,0 0-13 0,-11-24-13 15,11 3-7-15,1-17-4 0,7-4-6 16,4-14-7-16,3-4-6 0,2-1-3 0,12-20-4 16,0 4 5-16,-6 15 7 0,15-11 2 15,-15 17 4-15,2 9 3 0,0 0 5 0,0 8 0 16,-6 8 5-16,-2 6 1 16,5 1 2-16,-4 10-3 0,1 6 3 0,-4 4 1 15,7 4-9-15,-3 6-7 0,8 7 0 16,-3 4-5-16,-5 3 3 0,-1 6 1 0,-7 1 5 15,-8-2 3-15,-1 0 1 0,-4 11-1 16,-5-3 4-16,-5 1 3 0,-1-3 2 0,-2-5 4 16,1-5 5-16,3-9 5 0,-1 1 4 15,1-5 9-15,6-1 3 0,-4-3 0 0,0-1 2 16,9-3 9-16,-9 3 8 0,9-3-5 16,0 0-4-16,-9 1-3 0,9-1-1 15,0 0-1-15,2 8-1 0,-1 0 0 16,3 3 2-16,4 8 2 0,-3 3 4 15,3 9 0-15,3 2 1 0,-1-2 0 0,2 1 3 0,-1-3 12 16,-2 2 0-16,-1-7 3 16,0-3 0-16,-3-3-3 0,3-2 1 0,-5-1-5 15,1-4-2-15,1-1-4 0,-2 1 2 16,-1-3-6-16,2-1 1 0,-2 0-23 0,1-2-32 16,-1 0-66-16,-2-5-116 0,6 3-118 15,-6-3-114-15,0 0-177 0,0 0-46 0,17-15 74 16,-11 6-398-16,-1-1-474 0</inkml:trace>
  <inkml:trace contextRef="#ctx0" brushRef="#br0" timeOffset="37791.8">21506 8027 2987 0,'0'0'70'15,"5"6"32"-15,-5-6 12 0,0 0 20 16,7 5 21-16,-7-5 14 0,0 0 11 0,5 5-3 15,-5-5-2-15,6 6-9 0,-1-3-13 16,3-1-14-16,-8-2-8 0,16 4-15 0,-16-4-10 16,21 2-12-16,-12-2-9 0,-9 0-10 15,25-3-6-15,-12-1-9 0,-3 0-22 16,3-3-17-16,-2-2-17 0,-3-2-7 16,0 2-1-16,-4-2-3 0,-3-1-1 0,-1 2-2 15,-3-2 3-15,-5 1-3 0,-4 3-2 16,1 1 3-16,-6 4-1 0,-4 3 2 0,2 1-1 15,-10 3 3-15,-1 4 1 0,-3 3 1 16,7 4 6-16,3 0 4 0,2 5 8 0,4 2 8 16,6-3 7-16,1 3-3 0,8-5 3 15,2 0-2-15,2 2-1 0,4 3 2 0,-1-3-4 16,10 5-1-16,5 1 0 0,3-9-2 16,2 2-4-16,2-3-19 0,4-3-47 15,2-3-81-15,5-3-90 0,2-4-100 0,-8-4-120 16,8 0-164-16,0-6-39 15,0 1 59-15,0-1-346 0,-6-5-409 0</inkml:trace>
  <inkml:trace contextRef="#ctx0" brushRef="#br0" timeOffset="38025.68">22167 7879 2767 0,'-17'-4'97'0,"-2"4"46"0,2 2 21 16,-1 2 34-16,3 0 16 0,-4 3 13 15,1 2-7-15,-2 3-11 0,5 2-22 0,3 3-13 16,1 2-18-16,6 0-13 0,-1 0-16 16,3-1-16-16,6 1-8 0,1 3-11 15,1 3-32-15,1-6-58 0,1 2-65 0,-1-4-84 16,0 0-99-16,4-2-88 16,-5-3-116-16,2-4-209 0,2-1 66 0,-4 0 65 15,5 0-280-15,-3-3-294 0</inkml:trace>
  <inkml:trace contextRef="#ctx0" brushRef="#br0" timeOffset="38341.01">22386 7901 2422 0,'-15'26'79'0,"7"-14"21"0,-1 5 17 16,-5 9 31-16,3 1 17 0,0 2 2 0,1 0 1 15,4-3 1-15,2-4-13 0,4-1-7 16,0-3-15-16,2 5-14 0,6-8-9 16,-2 4-9-16,3-4-8 0,3-2-6 0,0-3-11 15,2-3-4-15,4-2-3 0,-3-3-13 16,0-1 1-16,2-2-8 0,1-5-4 0,0 0-7 16,0-3 1-16,-4-1-3 0,2-2-2 15,3-11-7-15,-6 5-3 0,-3-2-3 0,3-8-4 16,-1-5-2-16,-1 0-14 15,1 1-19-15,-3 1-30 0,-2 7-27 0,0 7-41 16,-2 2-70-16,-1 4-70 0,-2 4-82 16,-2 3-90-16,0 4-180 0,0 0 45 0,0 0-308 15,0 0-352-15</inkml:trace>
  <inkml:trace contextRef="#ctx0" brushRef="#br0" timeOffset="38827.56">22700 8112 2603 0,'-3'7'119'16,"3"-7"28"-16,-2 5 6 15,2-5 10-15,0 0 13 0,-2 8 5 0,2-8 16 0,0 0 1 16,5 7-16-16,-5-7-15 16,10 6-13-16,-4-3-14 0,2-1-18 0,-8-2-12 15,13 4-8-15,-6-2-11 0,-7-2-5 16,14 2-8-16,-14-2-6 0,13 0-5 0,-13 0-6 15,12-4-3-15,-7 1-7 0,3-2-4 16,-5-3-1-16,3-3-6 0,-1-4-3 0,-2-1-4 16,1-3-1-16,-2 0-1 15,1-4-3-15,-3 2-1 0,0 2 4 0,0 1 12 16,0 2 6-16,0 2 2 0,0 2-9 16,-1 2-1-16,-3 2-10 0,0 2-4 0,1 1 1 15,-2 0-6-15,5 5-3 0,-6-5-3 16,6 5-4-16,-2-7 1 0,2 7-2 0,0 0 3 15,13-8 1-15,-4 4-5 0,4-1 2 16,4 0-2-16,0 1-3 0,0-1-1 0,3 1-3 16,-5 6 4-16,-2-2-3 0,0 3-1 15,0 3 4-15,-1 3 0 0,-1-1 2 0,-1 4-1 16,0 0 1-16,-5 2-1 0,3-1 5 16,-3 5-6-16,-1-1 3 0,1 0-5 15,-2-1 1-15,1 1-3 0,0-2-9 16,-1 3-40-16,-1-5-45 0,2 0-59 0,0-2-82 15,-3-1-98-15,2 0-113 0,-3-1-178 16,2-2-74-16,0-2 82 0,-2-5-472 16,4 9-557-16</inkml:trace>
  <inkml:trace contextRef="#ctx0" brushRef="#br0" timeOffset="39321.82">23174 8192 2951 0,'-7'4'109'0,"-1"-1"39"0,8-3-3 0,-5 5 1 16,5-5 5-16,-6 4 23 0,6-4 20 15,0 0 0-15,0 0-9 0,0 0-19 16,24 3-13-16,-12-3-17 0,-1-2-12 0,-11 2-13 16,25-1-8-16,-12-1-12 0,-1-1-8 15,-1 1-8-15,-1-3-1 0,0-1-13 0,-1 0-2 16,0-3-5-16,0 1-9 0,-2-6-1 15,0 0-7-15,-1-4-3 0,-4-5 1 0,0-1-4 16,2-8 1-16,-4 3 0 16,0 2 4-16,0 2 8 0,-4-1 7 0,0 2 7 0,-2 3 11 15,3 5 2-15,-3 1-15 16,3 6-4-16,-1-2-7 0,-3 6 3 0,0 0-11 0,1 1-6 16,6 4-3-16,-11 0-3 15,11 0-5-15,0 0-1 0,0 0 8 0,0 0-10 16,0 0 7-16,0 0-5 0,0 0 0 15,33 4-2-15,-13-6 2 0,-1-1-1 0,1 1-10 16,-4 2-1-16,0 0-3 0,3 3 6 16,-6 3 6-16,0 1 17 0,-2 1 8 0,2 4 4 15,-6 2 6-15,-2 3 3 0,-3 3-3 16,2 3-8-16,-4 1-1 0,-2 0-6 0,0 2 1 16,2-5-3-16,2 4-6 15,-4-5 0-15,0 3-5 0,2-4-22 0,0-2-29 16,0-3-45-16,0-3-53 0,0 2-60 15,0-3-68-15,0-3-97 0,0-1-141 0,0-6-212 16,4 7-55-16,-4-7 74 0,0 0-594 16,0 0-739-16</inkml:trace>
  <inkml:trace contextRef="#ctx0" brushRef="#br0" timeOffset="40013.28">23908 7853 3305 0,'0'0'-42'0,"-13"0"24"15,13 0 12-15,0 0 4 0,-14-2 11 0,14 2 15 16,0 0 10-16,0 0 7 0,-9 3 5 16,9-3 4-16,0 0 4 0,-2 5 9 0,2-5 12 15,0 0 21-15,0 0 19 0,0 0 14 16,0 0 8-16,0 0 12 0,0 0 4 0,23 2 0 15,-23-2 1-15,0 0-2 0,13-8-11 16,-13 8 0-16,7-5-9 0,-7 5 1 0,7-6-9 16,-7 6-5-16,3-8-10 15,-3 8-12-15,2-9-5 0,-2 9-10 0,-5-10-7 0,-4 7-13 16,2-1-7-16,-4 0-3 16,-5 4-11-16,-2-1-5 0,-3 5-4 0,-14 1-2 15,3 5-5-15,0 0-4 0,1 4-3 16,3 3-2-16,3 3-2 0,3 0-4 0,8-5 2 15,4 2-2-15,0-3-5 0,7-2 0 16,1-3 2-16,2-1-2 0,3-1-1 0,3 1 5 16,6 1-7-16,-1-2 2 0,7 0-5 15,-4-4-2-15,6 2-3 0,-4-2 1 16,2 3 1-16,0-3-1 0,-4 1 0 0,4 3 3 16,-5-5-3-16,-2 1 0 0,1-1-1 15,-1 2 2-15,-4 2 0 0,5-3 5 0,-2 1-5 16,-10-4 6-16,12 6-1 15,-3-2 4-15,-4 0 13 0,-5-4 11 0,13 4 22 16,-6 0 14-16,-7-4 14 0,7 5 20 16,-7-5 18-16,0 0-1 0,19-3-11 0,-7-4 0 15,2-2-17-15,6-3-11 0,5-3-3 16,-1-1-3-16,1 1 2 0,-4 3 0 0,-3 4 6 16,-7 2 3-16,-2 1-7 0,0 0-8 15,-1 3-5-15,2 2-17 0,-10 0-45 0,0 0 0 16,21 10 0-16,-16-1 0 0,3-2 0 15,-5 2 0-15,6 2 0 0,-4 0 0 0,1 0 0 16,-1-2 0-16,1 0 0 0,-2 1 0 16,0-1 0-16,2-2 0 0,-1-2 0 0,3 2 0 15,-3-4 0-15,6 1 0 16,-2-4-167-16,2 1-322 0,-11-1-118 0,27-7-140 16,-12 2-110-16,0 0 79 0,3-1-768 15,-2-3-990-15</inkml:trace>
  <inkml:trace contextRef="#ctx0" brushRef="#br0" timeOffset="40212.94">24603 7842 4101 0,'0'-8'40'0,"0"1"50"15,0 7 27-15,0 0 34 0,-5-5 37 0,5 5 38 16,0 0 33-16,-20 12 8 0,11 0-6 16,-1 0-12-16,-1 5-18 0,2 2-27 15,-1 0-15-15,0 1-20 0,1 8-17 16,2-6-15-16,0-3-14 0,5-2-14 0,-1-1-44 15,-1 0-60-15,2-5-73 0,0 1-75 16,2 0-73-16,0-2-102 0,2-3-102 0,0-2-124 16,4-1-160-16,2-1-28 0,-8-3 75 15,16 0-544-15,-2-1-665 0</inkml:trace>
  <inkml:trace contextRef="#ctx0" brushRef="#br0" timeOffset="40559.85">24866 7838 3168 0,'0'0'65'0,"0"0"53"0,-13-2 33 16,13 2 27-16,0 0 37 0,0 0 27 0,0 0 9 16,0 0-7-16,0 0-20 0,0 0 3 15,0 0 9-15,0 0-1 0,0 0-13 0,0 0-12 16,0 0-14-16,0 0-23 0,0 0-19 16,0 0-7-16,30 0-19 0,-19-5-16 15,5-2-1-15,-3 2-11 0,1-4-10 0,-7 3-10 16,3 0-4-16,-2 1-7 0,-3 0-7 15,-5 5-6-15,6-7-11 0,-6 7-11 0,0 0-7 16,0 0 4-16,0 0-7 0,0 0 0 16,-42 17-7-16,27-3 3 0,-7 3-6 0,4 5 1 15,0-1 2-15,5-3-4 0,1 1-2 16,7-3-1-16,-1 3 1 0,3-2-4 16,1-1 0-16,2-3-17 0,2-1-25 15,0 0-43-15,3-4-51 0,2 1-75 0,5-5-89 16,1-3-123-16,5-1-135 0,2-7-164 15,13-3-69-15,2-3 82 0,6-8-641 0,3-1-800 16</inkml:trace>
  <inkml:trace contextRef="#ctx0" brushRef="#br0" timeOffset="40833.11">25777 6873 3602 0,'-4'-32'49'0,"0"6"67"0,2 6 60 0,-1 3 55 16,0 3 40-16,1 2 12 0,-2 1-15 15,3 8 8-15,1 3 65 0,0 0 23 16,1 34 15-16,8 16 15 0,-6 17-13 0,-3 9 6 16,-1 30-15-16,-10 7-71 0,-2 6-301 15,-10 0 0-15,-3 0 0 0,-5-8 0 0,-3-1 0 16,-6-5 0-16,0-8 0 0,2-8 0 16,0-8 0-16,2-9 0 0,7-19 0 0,0-6 0 15,5-6 0-15,0-14 0 16,8-1 0-16,3-12 0 0,1-3 0 0,1-4 0 15,1-3 0-15,0-4 0 0,10 0 0 16,-16-4-844-16,6-1-128 0,-5 0 95 0,1 0-993 16,-3 2-1294-16</inkml:trace>
  <inkml:trace contextRef="#ctx0" brushRef="#br0" timeOffset="44587.46">19651 11335 2337 0,'5'-13'266'15,"1"2"7"-15,-1 3-35 0,-4-1-23 16,3 2-6-16,-4 7-28 0,6-8-32 0,-5 4-22 16,-1 4 30-16,0 0 32 15,0 0 4-15,-3 35-1 0,-5-3-4 0,0 6-6 16,3 3-5-16,-5 10-10 0,7-8-5 16,-5 9-20-16,-4-2 2 0,7-9-20 0,-1 0-12 15,1-3-13-15,-4 0-11 0,6-4-6 16,-5 1-8-16,3-3-5 0,-3-5-34 0,2 4-49 15,0-9-53-15,4-3-62 0,-1-4-74 16,1-2-77-16,-2-4-64 0,4-2-81 0,0-1-119 16,0-6-162-16,0 0 55 0,0 0-440 15,0 0-562-15</inkml:trace>
  <inkml:trace contextRef="#ctx0" brushRef="#br0" timeOffset="45060.68">19719 11228 3109 0,'10'-30'-45'16,"0"8"28"-16,-1 3 26 0,5-7 25 16,-1 7 23-16,2 5 18 0,-2 1 12 0,5 3-1 15,0 3-5-15,2 3-4 0,-2 4-4 16,3 5-6-16,12 7-8 0,-5 3-2 16,5 5-7-16,-6 2-2 0,-3 4-7 0,-5 0-3 15,-2 3-2-15,-7 0-7 0,-7-2-3 0,-1-1 6 16,-7 8 3-16,-6 0 12 15,-7 9 10-15,-4-1 5 0,-7-3 0 0,3-4 7 16,2-8 3-16,-1-3 15 0,5-5 19 16,4-6 20-16,2-2 13 0,3-7 0 0,0 0-5 15,2 2-6-15,1-5-9 0,0 1-2 16,8-2-7-16,0 0-3 0,-12 0-7 0,12 0-15 16,-11 3-11-16,11-3-6 0,0 0-9 15,0 11-4-15,0-11 1 0,11 17-9 16,-4-5-3-16,2 5 7 0,7 9 1 0,0-1 1 15,4 1 21-15,-1 2 5 16,2 0 6-16,0-1-8 0,-2-2-6 0,0 0 2 16,-2-4 2-16,-4-4-5 0,-2-3-4 15,-1-3-1-15,0-1-7 0,-1 0-10 0,-3-3-2 16,0-2-4-16,-1 2-5 0,-1-2 6 16,-4-5-8-16,8 7 1 0,-8-7-32 0,3 3-61 15,-3-3-67-15,0 0-59 0,0 0-78 16,0 0-103-16,0 0-93 0,7-15-117 0,-7 15-152 15,0 0-28-15,-20-10 84 0,11 8-515 16,-1 2-649-16</inkml:trace>
  <inkml:trace contextRef="#ctx0" brushRef="#br0" timeOffset="45904.04">20889 11582 3654 0,'0'0'176'0,"0"0"9"16,-17-3 14-16,17 3 29 0,0 0 36 16,0 0 16-16,0 0 2 0,20-14-15 0,-6 9-26 15,9-2-28-15,1 2-18 0,13-2-24 16,-1 1-16-16,-3 4-39 0,-6 1-76 0,-5 1-93 16,4 1-96-16,-4 1-136 0,1 1-138 15,-7 0-156-15,0 0-187 0,-5 1 66 16,0 1-562-16,-4-1-723 0</inkml:trace>
  <inkml:trace contextRef="#ctx0" brushRef="#br0" timeOffset="46083.51">21062 11725 3519 0,'-7'5'-1'0,"3"-2"18"16,4-3 14-16,-6 8 29 0,6-8 28 0,-6 1 16 15,6-1 16-15,0 0 7 0,0 0-6 16,10 8-8-16,-10-8-12 0,17 5-15 0,-4-3-45 15,5-2-79-15,-1 0-117 0,5 0-130 16,3-2-218-16,6-1-109 0,8 1 74 16,2-4-277-16,3 5-302 0</inkml:trace>
  <inkml:trace contextRef="#ctx0" brushRef="#br0" timeOffset="46869.21">23245 10639 2046 0,'11'-9'-112'0,"-3"3"26"0,-2-1 27 0,0 0 37 16,-2-2 18-16,-3 2 26 0,1-1 21 15,-2 0 9-15,0-3 6 0,-2-1 3 0,1 0 2 16,-7 0 1-16,0 0 5 0,-3 0 0 16,-4 1 1-16,-4 0 0 0,-14 2-1 0,-5 4 7 15,-4 5 2-15,-3 4 6 0,-13 6-1 16,-1 4 7-16,0 3-5 0,2 5 4 0,-4 3-2 15,4 2 12-15,6 2-7 16,5 3 0-16,6 1 0 0,8 1-2 0,7 2-7 16,12-3 0-16,2 3 4 0,8 3-3 0,5 2-5 15,1 2-1-15,9 10-5 0,5 1-7 16,2-3-2-16,3 2-11 0,-2 0-6 16,-1 2-1-16,1 0-5 0,-4 1-4 15,2-1-4-15,-9 2-1 0,-3-4 9 0,-6-7 33 16,-4 8 22-16,-5-3 25 0,-5-2 22 15,-5-4 20-15,-4-2 22 0,-2-5 10 0,-1-2 7 16,1-9-9-16,3-3-11 0,-2-2-13 16,5-1-17-16,2-7-14 0,7-2-11 0,3-2-10 15,1-3-14-15,3-1-13 0,3-2-12 16,0-4-20-16,9 5-24 0,3-1-19 0,1-1-15 16,-2 1-17-16,5 5-6 0,-4-2 1 15,2 5 8-15,5 13-1 0,-2 4 2 16,-4 16 3-16,-3 8 15 0,-8 7 18 15,-5 5 25-15,-8 5 25 0,-9 16 24 0,-1-4 24 16,-8 0 27-16,2-2 18 0,-1-3 23 16,3-17-26-16,3-6-163 0,-1-2 0 0,0-7 0 15,6-4 0-15,-1-11 0 0,9-2 0 16,2-7 0-16,0-4 0 0,5-4 0 16,-1 0 0-16,3-2 0 0,0-2 0 0,2 2 0 15,1-3 0-15,6 0 0 0,2 1 0 0,0-2 0 16,3 0 0-16,0-2 0 15,4-2 0-15,0 2 0 0,2-1 0 0,-1-1 0 0,1-1 0 16,2-2 0-16,-3-2 0 16,0 1 0-16,-2-1 0 0,0-4 0 0,-1 3 0 15,-4-3-432-15,0-3-288 0,0 1-225 16,-3-5 83-16,-1 0 102 0,0-5-761 0,1-3-966 16</inkml:trace>
  <inkml:trace contextRef="#ctx0" brushRef="#br0" timeOffset="48270.31">23845 10796 3847 0,'2'-5'-205'0,"1"-5"47"15,0 4 48-15,1-3 43 0,2-1 48 0,-3 0 54 16,3 1 51-16,-3 0 36 0,3 1 20 16,-1 1 8-16,-2 2-18 0,-3 5-14 15,0 0 37-15,0 0 35 0,0 0 14 16,0 36 3-16,-8-4-6 0,1 8-18 0,-4 8-16 15,-2 2-5-15,2-2-7 0,2-9-10 16,2 1-15-16,-2-3-13 0,4-1-12 0,-1-2-9 16,3-6-13-16,-1-6-3 0,0-3-9 15,1-3-8-15,2-5-29 0,1 3-45 0,-2-4-44 16,0 1-53-16,2-3-57 0,0-2-104 16,0-6-113-16,0 0-96 0,0 0-101 0,0 0-122 15,0 0 63-15,10-25-462 0,-6 8-571 16</inkml:trace>
  <inkml:trace contextRef="#ctx0" brushRef="#br0" timeOffset="48652.88">24153 10426 2931 0,'22'-8'-106'0,"-5"5"16"15,0 3 19-15,-1 3 28 0,-2 2 19 0,4 5 10 16,-3 4 8-16,6 8 2 15,-6 2 6-15,-1 4 0 0,-5 0 6 0,-4-3 8 16,1-5 17-16,-6 1 18 0,-6 3 15 0,-3 7 1 16,-5-2-3-16,1 2-2 0,-1-7-1 0,2-5 1 15,-1-3 6-15,2-5 10 16,0 0 6-16,2-4 10 0,2-2 5 0,-2 0-1 16,0-4 3-16,9-1 1 0,-13 4 10 15,13-4-4-15,-10 3-4 0,10-3-19 0,-9 4-6 16,9-4-12-16,-7 6-8 0,3-2 1 15,1 4 3-15,1 1 2 0,2 5 0 0,-2 1 3 16,4 1 0-16,0 2-1 0,3 5-3 16,-2-2-4-16,-1 1-8 0,4 0-1 15,-3-1-7-15,5-2-5 0,-4 1-3 0,2-6-2 16,-2-1-7-16,-1 1-26 0,3-2-54 16,-2-3-84-16,-3 1-91 0,1-2-91 0,-2-2-113 15,0-6-213-15,4 9 50 16,-4-9 70-16,7 3-269 0,-7-3-283 0</inkml:trace>
  <inkml:trace contextRef="#ctx0" brushRef="#br0" timeOffset="49032.18">24564 11087 2430 0,'0'0'122'0,"0"0"25"15,9-6 32-15,-9 6 26 0,0 0 17 16,0 0-4-16,5-5-16 0,-5 5-20 15,0 0-13-15,10-1-17 0,-10 1-14 16,15-4-17-16,-4 4-10 0,3-2-12 0,-1 1-11 16,1-1-8-16,1 0-9 0,-2 2-19 15,1-4-16-15,-3 0-13 0,1 1-6 0,-1-3-5 16,-4 1-2-16,3 0-3 0,-4-1-4 16,-4 0 5-16,0-1-5 0,-2 7 0 15,-6-12-5-15,1 5 1 0,-7 4-2 0,1 0 2 16,-7 1 2-16,0 2-2 0,-6 6 1 15,-8 3 9-15,2 3 9 0,3 3 12 16,2 1 6-16,2 1 2 0,8-2 8 0,1 1 4 16,5 1 8-16,1-1 1 0,7 0 4 15,-1 0-1-15,5 0-5 0,5 2-4 16,-1-2-3-16,14 5-4 0,4-3-8 0,2-2-21 16,4-3-48-16,-3 1-66 0,1-7-90 15,-5-2-112-15,-5-3-130 0,5-2-193 0,0-2-39 16,0 0 62-16,0-3-390 0,-1 2-466 15</inkml:trace>
  <inkml:trace contextRef="#ctx0" brushRef="#br0" timeOffset="49272.03">25047 11006 2964 0,'-17'-2'95'0,"1"2"35"0,2 4 23 0,2-1 27 15,-1 4 13-15,0 1 2 0,3 3-12 16,0 1-12-16,1 0-17 0,3 3-14 0,2 3-12 16,0-4-14-16,4 3-12 0,0-4-11 15,4 4-30-15,0-1-58 0,0 1-76 0,2-4-92 16,-1 3-93-16,-1-5-98 0,4-2-125 16,-3 0-134-16,3 0 51 0,-2-4-302 0,-1 0-349 15</inkml:trace>
  <inkml:trace contextRef="#ctx0" brushRef="#br0" timeOffset="49557.51">25194 11123 2457 0,'0'0'89'16,"0"0"29"-16,0-9 15 0,0 9 16 0,0 0 17 16,0 0 12-16,0 0 24 0,0 0 10 15,0 0-8-15,0 0-14 0,0 0-10 0,3 32-11 16,1-23-20-16,0 5-13 0,2 0-11 15,2 0-12-15,-1-1-11 0,-1 1-12 16,2-2-9-16,-1-2-4 0,3 2-8 16,-3-5-7-16,-1 0-7 0,4 0-4 0,-3-4-5 0,0 1-3 15,-7-4-7-15,18 1-4 16,-18-1-6-16,0 0-5 0,21-8-3 0,-12 2-7 16,-1-3-12-16,-1-4-12 0,2-5-19 15,-2-3-23-15,2-10-30 0,0 0-34 0,0 0-54 16,-2-1-68-16,0 3-93 0,-1 2-104 15,-1 7-172-15,-2 3-5 0,-1 5 65 0,0 4-309 16,-2 2-342-16</inkml:trace>
  <inkml:trace contextRef="#ctx0" brushRef="#br0" timeOffset="50037.45">25451 11289 2561 0,'1'5'99'0,"-1"-5"12"0,0 0 27 15,0 0 37-15,0 7 13 0,0-7 5 16,0 0-9-16,9 3-10 0,-9-3-19 0,11 6-15 16,-4-5-13-16,2 2-14 0,-9-3-10 15,16 4-9-15,-9-4-11 0,6 2-6 0,-4 0-6 16,-9-2-8-16,19-2-6 0,-10 2-4 16,-9 0-3-16,18-5-2 0,-12 1-6 0,1-3 0 15,-2-1-1-15,3-1 1 0,-4-6-1 16,2 0-1-16,-2-5-3 0,-2-3-3 15,-1-1-3-15,-1-2-3 0,4 4 7 16,-4 1 9-16,-2 5-1 0,0 2-3 16,2 1-4-16,0 4-8 0,-1 1 1 0,-1 1-6 15,2 7 0-15,-8-8-2 0,8 8-6 16,0 0 2-16,0 0-2 0,0 0 0 0,0 0 1 16,0 0 1-16,0 0 3 0,0 0-5 15,0 0 1-15,42 1 1 0,-21-2-2 0,-1-1 4 16,2 2-4-16,-3 0-6 0,1 2 4 15,-2 1-3-15,-1 4 2 0,-2 1 0 16,2 3 10-16,-3 5 10 0,-3-2 2 16,-1 4 3-16,-3 2 0 0,1 1-3 0,-5 0-4 0,1-1-3 15,0-1 1-15,-4 1-5 16,3 0 0-16,-1-2-6 0,-2-1-4 0,0-1-35 16,0-2-53-16,1 1-70 0,-1-3-84 15,0-1-96-15,4-3-102 0,0-2-184 0,-1 2-87 16,3-5 72-16,-1 1-471 0,4-3-566 15</inkml:trace>
  <inkml:trace contextRef="#ctx0" brushRef="#br0" timeOffset="50527.12">26148 11416 2878 0,'0'0'67'0,"0"0"50"16,0 0 25-16,0 0 21 0,0 0 33 0,0 0 18 15,0 0-2-15,0 0-14 0,0 0-20 16,0 0-20-16,0 0-14 0,0 0-16 0,0 0-11 16,0 0-11-16,0 0-9 0,2-12-11 15,-2 12-3-15,5-3-11 0,-5 3-9 0,12-5 0 16,-12 5-5-16,6-11 7 16,-2 4-1-16,-1-2 2 0,-1 0 4 0,0-4 4 15,-2 0-8-15,0-4-11 0,-2-6-2 0,-1-1 14 16,-1-9-12-16,-2 8-1 15,3 3 3-15,-4 3 5 0,2 3-4 0,1 1 0 16,-2 1-6-16,3 4 0 0,-1-1-11 16,0 4 0-16,0 1-4 0,4 6-4 0,-6-9-5 15,6 9-7-15,-5-3 3 0,5 3-4 16,0 0 4-16,0 0 2 0,0 0-5 0,0 0 1 16,32-2-5-16,-15 0-4 0,12 2 3 15,-3-1-9-15,-1 4 1 0,0-1 1 0,-2 3-1 16,0 2-2-16,-5 1-1 0,0 3 11 15,-1 3 5-15,-5 1 11 0,-1 2 3 16,-4 2 5-16,-1 2 11 0,-2-1 3 16,0-1-13-16,-2 0-3 0,-2-1-1 0,0 2-6 15,2-3-7-15,-2-1 1 0,0 0-10 16,2-2-29-16,-2-1-49 0,1 1-60 0,-1-1-71 16,0-2-91-16,0-2-103 0,0 0-114 15,0-1-151-15,0-3-118 0,0-5 85 0,2 5-598 16,-2-5-744-16</inkml:trace>
  <inkml:trace contextRef="#ctx0" brushRef="#br0" timeOffset="51279.3">26724 11275 3790 0,'-9'-7'51'0,"9"7"21"0,0 0 31 16,-3-3 25-16,3 3 15 0,0 0 25 0,0 0 20 16,0 0 1-16,0 0-7 0,-2 19-2 15,4-9-6-15,-2 0-8 0,1 4-10 0,4-2-2 16,-3 2-28-16,2 0-12 0,-3-1-4 16,5-1-14-16,-2 1-13 0,-3-2-2 15,1-2-18-15,2 0-2 0,-2-3-9 0,0 1 5 16,-2-7-6-16,4 10-9 0,-2-4-6 15,-2-6-10-15,4 7-3 0,-4-7-10 0,0 0-18 16,5 1-6-16,-5-1-4 16,0 0-2-16,22-14 1 0,-15 8 4 0,0 0-1 15,1 1 0-15,-2 0 3 0,2 2 1 16,-8 3 9-16,11-7 8 0,-11 7 22 0,12-5-12 16,-5 3 17-16,-7 2 16 0,15-4 5 15,-15 4 12-15,18-1-1 0,-18 1 4 0,18-1-10 16,-8 1-1-16,3-2-8 0,-13 2-5 15,23-2-1-15,-12 0-4 0,5 1-8 0,-5-3 4 16,3 1 2-16,-3-1-14 0,0 0 2 16,1-1-3-16,-3 2-5 0,1-1-4 15,-2 2 4-15,-8 2-2 0,15-6 0 0,-15 6 0 16,14-5-9-16,-14 5-1 0,9-3-1 16,-9 3-10-16,7-2 1 0,-7 2-5 15,0 0 5-15,0 0 3 0,16 0-3 0,-16 0-6 16,0 0 6-16,13 3-1 0,-13-3 1 15,0 0 7-15,13 4 20 0,-13-4 22 16,0 0 25-16,14 2 19 0,-14-2 17 0,0 0-29 16,13 1-79-16,-13-1 0 0,0 0 0 15,10 6 0-15,-10-6 0 0,7 9 0 0,-1 0 0 16,-3 5 0-16,1 3 0 16,0 5 0-16,0 11 0 0,4 3 0 0,-3 1 0 15,4 1 0-15,0 2 0 0,0-2 0 16,-2-2 0-16,4-4 0 0,-4-6 0 0,-3-5 0 15,-1-3 0-15,-3-1 0 0,0 1 0 16,-3 2 0-16,-9-1 0 0,-5 3 0 0,-8 0 0 16,-5-4 0-16,-14 0 0 0,-6 0 0 15,0-8 0-15,5-2 0 0,4-2 0 0,-2-6 0 16,11 1 0-16,5-2 0 0,2-3 0 16,-4-6 0-16,5-1 0 0,9 0-368 0,-2-1-657 15,3 3 104-15,1 0-1078 0,1 2-1415 16</inkml:trace>
  <inkml:trace contextRef="#ctx0" brushRef="#br0" timeOffset="52739.63">24129 12554 4955 0,'8'-20'-288'0,"-3"3"70"15,3 3 67-15,-5 2 61 0,3 3 65 0,-1-1 71 16,-2 0 52-16,-1 3 43 0,2 0 21 16,-4 7 9-16,2-12-18 0,-2 12-12 0,0 0 1 15,0 0 44-15,0 0 20 0,2 31 8 16,-10 2-6-16,1 6-14 0,-5 9-12 0,-1 2-18 15,-1-2-11-15,1 1-9 0,-1-1-13 16,5-9-17-16,0-3-7 0,0-1-6 16,-4-2-16-16,8-8-6 0,-1-8-11 0,3 1-2 15,-4-5-7-15,5 0-3 0,1-5 0 16,-3 0 2-16,2-1 19 0,0 0 14 16,2-7 8-16,0 0-43 0,0 0-56 15,0 0 0-15,0 0 0 0,0 0 0 0,18-30 0 16,-7 14 0-16,0-1 0 0,3 1 0 15,1 4 0-15,0-3 0 0,2 3 0 0,-3 5 0 16,0 2 0-16,2 3 0 0,3 4 0 16,0 5 0-16,1 3 0 0,-4 2 0 0,5 9 0 15,-4 0 0-15,-1 4 0 0,-9-3 0 16,0-1 0-16,-5-2 0 0,-2 0 0 16,-2 0 0-16,-1 3 0 0,-5-3 0 15,1 1 0-15,-3-3 0 0,1 1 0 0,-4-3 0 16,-1-1 0-16,1-2 0 0,-1-3 0 15,-1-3 0-15,2-1 0 0,-1-1 0 0,2-3 0 16,12-1 0-16,-25-3 0 0,9-2 0 16,3 0 0-16,-3-7 0 0,3-2 0 0,6 4 0 15,1-2-443-15,0 1-262 0,2 1-198 16,4 2 40-16,4 1 91 0,1-3-760 0,-2 5-977 16</inkml:trace>
  <inkml:trace contextRef="#ctx0" brushRef="#br0" timeOffset="53389.45">24643 13034 4550 0,'4'-6'83'0,"-1"1"21"0,-3 5 15 16,0 0 25-16,0 0 9 0,0 0 16 16,0 0 55-16,0 0 34 0,0 0-7 0,5 24-20 15,-8-16-9-15,3 5-6 0,-2-2-8 16,-1 3-9-16,-3 0-8 0,1 1-11 0,-3-2-14 15,-2 3-12-15,-1-1-13 0,-4-1-12 16,1 1-30-16,0-2-99 0,-4-3 0 0,3-3 0 16,1 0 0-16,0-4 0 0,0-1 0 15,14-2 0-15,-25-10 0 0,16-2 0 16,3-3 0-16,2-8 0 0,4-1 0 16,6-8 0-16,1 2 0 0,4 7 0 0,-4 5 0 15,0 6 0-15,3 1 0 0,2 0 0 16,-3 4 0-16,0 7 0 0,5-2 0 0,-14 2 0 15,30 5 0-15,-7 2 0 0,-2 1 0 16,2-1 0-16,6 4 0 0,1 1 0 16,-7-4 0-16,-3-2 0 0,0-1 0 15,-4-2 0-15,2-2 0 0,-3 2 0 0,-1-6 0 16,0 2 0-16,0-4 0 0,-1 0 0 16,3-3 0-16,-5-1 0 0,0-5 0 15,-1 3 0-15,-1-7 0 0,-1 2 0 0,-2-2 0 16,2-1 0-16,-5 2 0 0,-1 1 0 15,4 1 0-15,-4 3 0 0,1 1 0 0,-1 3 0 16,0 1 0-16,-2 7 0 0,5-5 0 16,-5 5 0-16,0 0 0 0,0 0 0 0,7 19 0 15,-3-9 0-15,-2 5 0 0,-1 1 0 16,3 3 0-16,0-2 0 0,-2 5 0 0,1 0 0 16,0 1 0-16,1 1 0 0,0-2 0 15,-3 2 0-15,1-3 0 0,0-1 0 0,0-2 0 16,0-2 0-16,-2 0 0 15,0-2 0-15,0-1 0 0,-2 0 0 0,-2-2 0 16,1 2 0-16,-5-2 0 0,-2 0 0 16,-1-3 0-16,-3-1 0 0,1-1 0 0,0-4 0 15,-1 0 0-15,1-5 0 0,1 0 0 16,1-2 0-16,2-6 0 0,1-3-655 0,6 3-307 16,2-3 59-16,2 2 86 0,4 0-834 15,5-2-1088-15</inkml:trace>
  <inkml:trace contextRef="#ctx0" brushRef="#br0" timeOffset="53777.07">25346 13095 4727 0,'8'-2'-77'0,"-8"2"28"15,0 0 48-15,10-5 45 0,-10 5 48 16,0 0 29-16,0 0 13 16,0 0 14-16,0 0 12 0,0 0 8 0,13 0 13 0,-13 0 27 15,0 0-3-15,0 0-10 0,14-4-4 16,-3 3-15-16,-2-3-16 0,0-3-15 0,3 0-15 15,1-1-14-15,3-2-8 0,-3-4-3 16,1-2-17-16,0-6-10 0,-3 4-7 0,-2 0-6 16,-4 3-7-16,-1-1-7 15,-4 4-7-15,0 0-1 0,-6 2-11 0,1 3 0 0,-9 5 6 16,-4 4 11-16,-13 8 16 16,-1 8 21-16,3 6-82 0,-1 6-4 0,3 6 0 15,4 4 0-15,12-7 0 0,0-1 0 16,10-5 0-16,2-2 0 0,6-2 0 0,0 8 0 15,6-5 0-15,-1-7 0 0,3-3 0 16,1-3 0-16,0-1 0 0,2-2 0 0,-3-3 0 16,2-1 0-16,0-1 0 0,-1-3 0 15,-4 0 0-15,1 0 0 0,-6 2 0 0,0-3 0 16,-7-1 0-16,11 4 0 0,-11-4 0 16,5 7 0-16,-5-7 0 0,-12 10 0 15,1-3-816-15,-9 1-172 0,-6 6 109 0,-7 0-994 16,-3 2-1298-16</inkml:trace>
  <inkml:trace contextRef="#ctx0" brushRef="#br0" timeOffset="55310.75">13889 15533 1526 0,'7'-8'245'0,"-3"-1"-31"16,0 2-25-16,0 0 1 16,-4 7-6-16,4-12 11 0,-4 12 15 0,4-8-4 15,-4 8 12-15,2-7-8 0,-2 7-8 16,0 0-16-16,0 0 19 0,0 0 42 15,0 24 7-15,-4 2 8 0,-2 10 5 0,-2 4-8 16,3 14-8-16,-3-2-11 0,3 0-15 16,-4 3-9-16,7-12-10 0,-3 0-17 0,1-2-22 15,2-5-16-15,1 0-18 0,-3-9-9 16,0-2-13-16,2-6-12 0,-1 3-8 0,-4-6-12 16,3-1-41-16,-3-2-54 0,2-2-82 15,-6 1-87-15,2-4-78 0,2-5-104 16,-1-1-107-16,8-2-131 0,-15-9-237 15,7 0 70-15,5-7 77 0,1-6-486 16,0-4-646-16</inkml:trace>
  <inkml:trace contextRef="#ctx0" brushRef="#br0" timeOffset="55495.42">13849 15566 3564 0,'2'-19'153'0,"0"2"23"15,2 3 12-15,-1 0 25 0,5-1 31 0,0-3 30 16,5 1 34-16,6-3 5 0,0-1-14 15,6 3-25-15,2 0-31 0,-1 5-25 0,3 1-21 16,3 3-20-16,3 2-27 0,-9 2-63 16,-1 2-84-16,-3 3-93 0,0 0-89 15,3 3-111-15,-3 2-127 0,-5 0-131 0,5 2-173 16,-8 1-34-16,0-2 77 16,-3 2-480-16,-3 3-623 0</inkml:trace>
  <inkml:trace contextRef="#ctx0" brushRef="#br0" timeOffset="55716.5">14091 15745 3428 0,'-12'7'166'0,"5"-2"32"15,1 1 39-15,6-6 32 16,-10 6 53-16,10-6 39 0,0 0 22 0,-5 4 0 16,5-4-22-16,0 0-29 0,0 0-27 15,0 0-31-15,0 0-30 0,0 0-25 0,42-1-25 16,-18-3-21-16,1 2-36 0,-2-1-60 15,0 1-75-15,-4-2-90 0,-2 4-94 0,-4-1-81 16,1-1-79-16,-3 2-83 0,-11 0-66 16,20 2-66-16,-13-1-105 0,-7-1-107 15,9 6 61-15,-9-6-509 0,4 6-680 0</inkml:trace>
  <inkml:trace contextRef="#ctx0" brushRef="#br0" timeOffset="56163.59">14515 15915 3728 0,'0'0'167'0,"2"-7"-20"0,-2 7-19 15,0 0-13-15,7-6-7 0,-7 6 14 0,0 0 16 16,11-2 5-16,-11 2-4 0,0 0 1 15,0 0-3-15,19 13 0 0,-13-7 3 16,-3 1 19-16,-3 1 21 0,0 2 17 0,-1 2 4 16,-5 2-8-16,-4 3-9 0,-7 3-10 15,-4 2-14-15,-2-2-14 0,-1-2-13 16,-5-4-14-16,-1 2-8 0,-3-2-11 16,8-6-12-16,4-1-14 0,6-3-23 0,2-4-40 15,13 0-50-15,-19-14-38 0,13 0-9 16,6-4 12-16,6-3 21 0,3 0 0 0,1 2 5 15,-1 2 6-15,5 2 5 0,-3-1 20 16,-3 6 16-16,1 0 26 0,1 3 15 0,-1 3 12 16,3 1 3-16,-3 3 0 15,-9 0-3-15,27 3-8 0,-10 1-3 0,0 4-5 16,2-1-1-16,2 2 1 0,-4-1-56 16,3 1-66-16,-6 3-76 0,2-6-81 15,-3 2-84-15,3 0-96 0,-3-1-98 0,-2-1-103 16,1-4-174-16,-1 2 79 0,-2-4-570 15,1 2-749-15</inkml:trace>
  <inkml:trace contextRef="#ctx0" brushRef="#br0" timeOffset="56408.38">14988 15768 3781 0,'0'-7'30'0,"0"7"36"0,0 0 37 0,0 0 44 0,0 0 46 15,0 0 32-15,-34 17 15 16,18-5 11-16,5 3-9 0,-2 2-18 0,1 0-14 15,-1 10-20-15,5-7-22 0,4 0-17 16,3-2-18-16,1 1-11 0,0-2-13 0,1-2-11 16,5 3-16-16,0-5-40 0,-2 3-44 15,2-4-32-15,-3-2-35 0,5 2-31 16,-3-1-34-16,4-3-27 0,-4-2-42 0,4 1-44 16,-1-3-63-16,2-2-44 0,1-4-50 15,2-2-49-15,3-3-46 0,0-6-55 0,7-8-41 16,-3-3-319-16,-2-3-396 0</inkml:trace>
  <inkml:trace contextRef="#ctx0" brushRef="#br0" timeOffset="56608.9">15217 15716 2442 0,'5'-27'-12'16,"3"3"44"-16,-2 2 36 0,-1 1 37 0,-3 4 47 15,0 1 38-15,0 4 39 0,0 0 10 16,0 2-9-16,-2 4-18 0,2-2-26 16,-2 8 8-16,0 0 30 0,0 0 7 0,-6 24-10 15,2-1-9-15,-1 11-3 0,-3 4-18 16,0 2-18-16,3-2-16 0,-5 4-14 0,5 3-12 15,-4-4-8-15,6-1-23 0,-3 2-32 16,4-4-55-16,2-6-55 0,-1-5-58 0,1 0-57 16,-2-4-61-16,2-2-75 15,0-4-75-15,-2-3-92 0,2 0-149 0,-4-3-78 16,2-4 64-16,0 0-366 0,0 0-464 16</inkml:trace>
  <inkml:trace contextRef="#ctx0" brushRef="#br0" timeOffset="57677.61">15060 15886 2620 0,'0'0'88'0,"-9"2"46"0,9-2 15 16,0 0-7-16,0 0-18 0,0 0 19 0,0 0 12 16,0 0 5-16,0 0 5 15,0 0-1-15,0 0-13 0,25-14-8 0,-6 9-20 0,0 0-13 16,3 0-10-16,3 0-14 16,-2 0-32-16,2 1-55 0,-4 2-54 0,0 2-63 15,-2 2-70-15,0 0-68 0,-4 1-83 16,-2 1-148-16,-1-1-124 0,-3 2 64 0,-1-1-205 15,-3 0-241-15</inkml:trace>
  <inkml:trace contextRef="#ctx0" brushRef="#br0" timeOffset="59215.59">15704 15344 2114 0,'-2'-10'11'15,"-1"2"20"-15,-3 2 4 0,3 1 10 16,3 5 6-16,-9-5 13 0,9 5 22 0,0 0 35 16,-27 22 44-16,1 14 17 0,0 11 20 15,-3 4 4-15,2 6 4 0,2 3 4 0,4 0-5 16,8 1 4-16,-1 0-6 0,11-3-12 16,4-2-12-16,3-1-10 0,6-3-17 15,5-4-12-15,5-6-19 0,1 1-11 16,3-5-12-16,-3-11-9 0,-2-1-12 15,4-2-31-15,-6-6-50 0,1-1-69 0,-7-6-63 16,-2-1-73-16,-2-2-71 0,4-4-94 16,-6 0-108-16,3-4-219 0,-8 0 56 0,0 0-350 15,13-10-468-15</inkml:trace>
  <inkml:trace contextRef="#ctx0" brushRef="#br0" timeOffset="59615.03">15912 15889 2995 0,'0'0'123'0,"-2"-8"5"0,2 8 6 0,0 0 1 16,0-9 15-16,0 9 3 0,0 0 3 15,0 0 30-15,0 0 16 0,0 0-2 16,0 0-12-16,0 0-11 0,11 27-5 0,-7-20-10 16,2 2-10-16,-5 0 1 0,3-2 0 15,-1 1-5-15,1 1-5 0,-2-2-11 0,-2 0-5 16,0-7-7-16,3 11-13 0,-3-11-7 15,2 7-10-15,-2-7-7 0,6 7-3 0,-6-7-4 16,0 0-6-16,0 0-11 0,0 0-8 16,19-14-17-16,-6-3 1 0,5-3-3 15,-2-1-6-15,2 6-11 0,-5 1 5 16,-1 5-7-16,-5 1-11 0,0 1 6 16,3 4-2-16,-4-1-3 0,-6 4 2 0,17 0 4 15,-17 0-2-15,19 9-2 0,-6-4-6 16,-1 3 6-16,1 1-4 0,-2 2 8 0,5-2-1 15,-3 2-14-15,-3-4-47 0,-1 0-54 16,2 1-59-16,-1-1-60 0,-2-2-59 0,-1 0-64 16,1-1-51-16,-8-4-78 0,8 2-111 15,-8-2-144-15,0 0 67 0,0 0-453 16,7-11-587-16</inkml:trace>
  <inkml:trace contextRef="#ctx0" brushRef="#br0" timeOffset="59829.55">16569 15283 3127 0,'16'-24'6'0,"-9"4"36"0,2 7 20 16,-1 3 22-16,-3 3 21 0,4 3 20 16,-9 4 41-16,0 0 45 0,18 22 28 15,-2 10 26-15,-3 17 18 0,-8 8 14 0,2 5-20 16,-4-2-9-16,-1 0-15 0,-2 1-17 16,-2-3-17-16,2 1-23 0,0-1-18 0,-1-13-12 15,-3-3-19-15,2-2-15 0,2-9-15 16,-3-5-46-16,3-6-74 0,-2-3-80 15,1 1-87-15,1-3-87 0,0-3-95 16,0-4-140-16,-2-2-194 0,2-6-105 0,-6 4 86 16,6-4-565-16,0 0-729 0</inkml:trace>
  <inkml:trace contextRef="#ctx0" brushRef="#br0" timeOffset="60047.5">17380 15629 3460 0,'0'0'186'0,"0"0"33"0,4-9 13 15,-4 9 0-15,0 0-2 0,3-8-9 16,-3 8-13-16,11-8-17 0,2 3-18 16,0-3-23-16,8 1-19 0,4 0-36 0,0 2-79 15,0 2-93-15,0-2-103 0,1 2-115 16,-7 1-135-16,2 0-215 0,0 2-24 0,-8 0 57 15,2 2-353-15,-3 1-442 0</inkml:trace>
  <inkml:trace contextRef="#ctx0" brushRef="#br0" timeOffset="60231.28">17448 15877 2648 0,'-16'11'196'0,"5"-4"66"15,1 0 5-15,2-3 5 0,5 0 15 0,3-4 23 0,-12 3 16 16,12-3 2-16,-10 6-24 15,10-6-33-15,0 0-26 0,0 0-26 0,0 0-41 16,0 0-96-16,0 0-113 0,46-9-124 16,-22 4-166-16,-8 0-204 0,5-2-248 15,4 0 71-15,-6-2 71 0,0 2-409 0,0-1-513 16</inkml:trace>
  <inkml:trace contextRef="#ctx0" brushRef="#br0" timeOffset="60984.6">19329 14436 2673 0,'4'-20'-69'0,"-6"5"41"0,0 1 32 16,-6 3 40-16,1 0 33 0,-4-1 27 0,-9 4 36 16,2 1 16-16,-5 5 13 0,-8 4 11 15,-10 5 3-15,-6 8 4 0,-1 6-3 16,7 5-3-16,-4 8-3 0,4 2-5 0,3 3-9 16,6 0-10-16,7 3-16 15,3 1-13-15,9-7-13 0,6 0-10 0,11 2-10 16,3-1-9-16,14 6-9 15,4-2-6-15,10-1-5 0,1-3-9 0,1 3-5 0,3-3-4 16,1 1-9-16,-5-2 1 0,-6 3-4 16,1 3-4-16,-10 3 26 0,-2 2 23 0,-9 3 42 15,-8-7 42-15,-7 3 20 0,-6 7 20 16,-9 2 10-16,-2 0 5 0,-4-2-7 16,-5 1-8-16,-1-4-14 0,-1 0-13 0,-3-3-16 15,6-5-124-15,5-4-35 0,5-10 0 16,6-2 0-16,2-8 0 0,2-4 0 15,7-1 0-15,-3 0 0 0,4-3 0 0,2 2 0 16,0 0 0-16,2 2 0 0,2 2 0 16,1 16 0-16,5 1 0 0,-4 8 0 15,3 12 0-15,-3 4 0 0,-1 0 0 0,-5 4 0 16,2 0 0-16,0 0 0 0,0-5 0 16,3-9 0-16,-2-5 0 0,-1 1 0 0,4-5 0 15,-1-2 0-15,1-13 0 0,-3-1 0 16,4-7 0-16,-3-2 0 0,-1 2 0 0,5-6 0 15,-3 2 0-15,4-3 0 0,-4-1 0 16,4 2 0-16,-1-3 0 0,-1-2 0 0,3 1 0 16,1 0 0-16,-1 2 0 15,4-1-258-15,-3-1-443 0,6-2-168 0,3-3-46 16,5 0 94-16,2-3-753 0,18-6-1015 16</inkml:trace>
  <inkml:trace contextRef="#ctx0" brushRef="#br0" timeOffset="61886.08">20165 14721 4460 0,'-1'-13'-129'0,"1"5"24"0,1 1 27 0,-1 7 31 16,-1-12 31-16,1 12 31 0,0-9 23 16,0 9 19-16,0 0 15 0,0-8 14 15,0 8 8-15,0 0 11 0,-2-9 5 0,2 9 5 16,0 0 3-16,0 0 4 0,0-8-3 16,0 8-9-16,0 0-9 0,0 0-9 0,0 0-7 15,-2-7-8-15,2 7-9 16,0 0-7-16,0 0-8 0,0 0-7 0,0 0-5 0,0 0-5 15,0 0-2-15,0 0-4 0,0 0-5 16,0 0-1-16,-5-9-3 0,5 9-4 16,0 0 1-16,0 0-1 0,0 0-5 15,0 0 2-15,0 0 0 0,0 0 0 16,0 0-3-16,0 0 2 0,0 0 4 0,0 0-1 16,0 0-2-16,0 0 7 0,0 0-4 15,0 0 2-15,0 0 4 0,7-9 3 0,-7 9 6 16,0 0 6-16,0 0 0 0,0 0 8 15,0 0 2-15,0 0 6 0,0 0-1 16,0 0-7-16,0 0 5 0,0 0-4 0,0 0-6 16,0 0-2-16,0 0-3 0,0 0 2 15,0 0-6-15,0 0 9 0,0 0 2 16,0 0 4-16,7-3-1 0,-7 3 4 16,0 0-7-16,9-10-9 0,2 5 4 0,-2-1 9 15,2-1-7-15,3 2-5 0,0 1-1 16,4 0-1-16,0 1 4 0,6 1-3 0,2 4 7 15,10 3 1-15,4 1-1 0,1 8-4 16,6 2-7-16,-5 4 1 0,-2 1-4 0,-8-2-3 16,-5-2 6-16,-4 2 9 0,-2 1 26 15,-6-2 16-15,-4-2 17 0,-3-1-57 0,-5-2-41 16,2-1 0-16,-1 0 0 0,-2 0 0 16,-2 0 0-16,0-2 0 0,0-1 0 15,2-1 0-15,-2 1 0 0,0-9 0 16,1 11 0-16,-1-11 0 0,0 11 0 0,0-11 0 15,4 7 0-15,-4-7 0 0,0 0 0 16,0 0 0-16,16-25 0 0,-9 7 0 16,10-7 0-16,0 1 0 0,3 1 0 0,-2 1 0 15,4 3 0-15,-8 5 0 0,0 6 0 16,1 0 0-16,-1 6 0 0,-1 2 0 0,2 4 0 16,4 7 0-16,0 7 0 0,0 9 0 15,-4 0 0-15,-2 3 0 0,1 3 0 16,-1 0 0-16,-1 3 0 0,-1-4 0 0,-2 2 0 15,4-7 0-15,-4-1 0 0,-6-6 0 16,3-5 0-16,0-1 0 0,-4 0 0 16,4-2 0-16,-2-4 0 0,-3 1 0 0,1-2 0 15,0-1 0-15,0 0 0 0,0-1 0 16,-2-5 0-16,2 9 0 0,-2-9 0 0,-4 6-68 16,4-6-753-16,-13 4-167 0,13-4 94 15,-16 0-949-15,16 0-1270 0</inkml:trace>
  <inkml:trace contextRef="#ctx0" brushRef="#br0" timeOffset="62200.35">21367 14945 5679 0,'0'0'295'0,"0"0"18"0,-14-4 25 16,14 4 54-16,0 0 54 0,-5-5 28 0,5 5-220 16,0 0-254-16,-6-7 0 0,6 7 0 15,8-13 0-15,-3 6 0 0,2 0 0 0,-2 0 0 16,1 1 0-16,-1 3 0 0,-5 3 0 16,8-11 0-16,-4 5 0 0,-4 6 0 15,4-6 0-15,-4 6 0 0,0 0 0 16,6-8 0-16,-6 8 0 0,1-3 0 0,-1 3 0 15,0 0 0-15,0 0 0 0,0 0-19 16,0 0-1056-16,-7 17 108 0,-1-10-1118 16,0-1-1496-16</inkml:trace>
  <inkml:trace contextRef="#ctx0" brushRef="#br0" timeOffset="62563.95">21929 14634 5629 0,'5'-15'-120'0,"-1"1"55"15,3 6 36-15,-4-1 40 0,-3 4 34 0,0 5 15 16,2-8 7-16,-2 8 31 0,0 0 69 16,0 0 21-16,0 34 8 0,-2-10-1 15,-1 9-8-15,-2 5-2 0,3-1 2 16,0 1-10-16,0-1-7 0,1 1-17 0,-1-4-18 16,0-4-13-16,-4 4-12 0,5-9-16 15,-3-1-8-15,-3-3-34 0,4 0-64 0,-5-3-84 16,3 3-93-16,-3-4-83 0,0 0-104 15,3-3-114-15,-5-2-126 0,7-3-210 16,-1-2 36-16,2-4 82 0,2-3-559 0,0 0-727 16</inkml:trace>
  <inkml:trace contextRef="#ctx0" brushRef="#br0" timeOffset="62749.15">21895 14787 3755 0,'-9'-16'56'0,"0"3"41"0,6 1 35 15,1 0 17-15,2-1 11 0,3-1 8 0,9-6 2 16,7-7-8-16,4 3-16 0,4 2-19 16,1 1-15-16,-1 6-16 0,2 1-48 0,-7 5-57 15,-3 4-69-15,1 2-91 0,-4 3-99 16,-2 1-113-16,-3 3-145 0,0 3-128 0,1 0 68 16,-8 3-335-16,2 2-401 0</inkml:trace>
  <inkml:trace contextRef="#ctx0" brushRef="#br0" timeOffset="62952.47">22009 14929 2722 0,'-14'4'103'0,"14"-4"17"16,-12 0 18-16,12 0 13 0,0 0 7 16,-11 3-8-16,11-3-17 0,0 0-22 0,0 0-42 15,0 0-62-15,27-14-74 0,-9 10-78 16,-2-3-77-16,6-2-91 0,-3 2-98 15,-1 1-112-15,6 0 48 0,-9 3-106 0,4-1-80 16</inkml:trace>
  <inkml:trace contextRef="#ctx0" brushRef="#br0" timeOffset="63280.58">22322 14854 1690 0,'13'-3'108'0,"-13"3"28"0,7-6 20 0,-7 6 23 16,0 0 16-16,8-5 11 0,-8 5 9 15,0 0 2-15,0 0 6 0,0 0 5 0,17 11-1 16,-13-5 7-16,0 3-5 0,-2 1-7 15,0 7-4-15,-2-1 0 0,-2 2 3 16,-3 2 0-16,2-2-10 0,-5 3-13 0,1-2-10 16,0-2-10-16,-5 0-16 0,0-2-7 15,0-3-17-15,1 1-12 0,-2-3-16 0,1-2-6 16,1-1-5-16,0-3-17 0,-1-1-11 16,12-3-15-16,-16-2-37 0,16 2-24 15,-14-14-23-15,12 3-6 0,4-5-1 16,1-4 3-16,4 1 0 0,0 0 9 0,4 0-1 15,-1 4 4-15,0 2-1 0,1 2 3 16,-4 0 7-16,5 4 1 0,-3 0 5 0,4 4 0 16,-1 0 2-16,1 1-3 0,1 1 0 15,-14 1 2-15,31 3 0 0,-17 0-20 16,4 2-48-16,0 2-47 0,4 2-74 0,6 3-106 16,-4-4-113-16,-10-1-130 15,8 2-190-15,-10-4 24 0,2 2 70 0,-1-2-442 0,-1 1-551 16</inkml:trace>
  <inkml:trace contextRef="#ctx0" brushRef="#br0" timeOffset="63519.33">22858 14744 3210 0,'-3'-7'134'0,"-5"2"22"0,8 5 22 0,-14-5 30 0,14 5 29 15,0 0 27-15,-16 4 12 0,7 2-3 16,-4 5-12-16,4 2-24 0,-3 5-24 0,5 0-18 15,-1 3-21-15,3 0-16 0,-1 1-17 16,5 3-37-16,-1-4-13 0,4-1-10 0,-2 0-37 16,0-4-41-16,1 2-42 15,-1-3-50-15,6 1-60 0,-2-3-66 0,-3-1-84 16,3-3-96-16,2 2-93 0,-3-5-173 16,6 1-24-16,-6-2 64 0,3-3-398 15,-6-2-495-15</inkml:trace>
  <inkml:trace contextRef="#ctx0" brushRef="#br0" timeOffset="63715.8">23289 14566 2553 0,'-27'-7'-116'16,"9"0"20"-16,4 2 1 0,3 0-19 0,1 2-43 16,2 1-33-16,8 2-62 0,-6-4-270 15,6 4-25-15</inkml:trace>
  <inkml:trace contextRef="#ctx0" brushRef="#br0" timeOffset="64032.28">23635 14143 1754 0,'-2'-11'245'0,"1"8"-17"0,1 3 7 15,0 0 16-15,-24 14 32 0,2 9 20 0,-3 13 4 16,0 9 10-16,0 3-9 0,5 7-12 15,1 5 1-15,4 0-11 0,-1 3-16 16,9-1-21-16,-1-2-23 0,5-1-23 16,3-14-18-16,0 5-34 0,2-5-21 0,-2-2-14 15,1-2-15-15,-1-3-49 0,0-10-72 16,2-7-51-16,-2-2-52 0,0-2-49 16,0-1-58-16,0-4-56 0,-2-2-70 0,2-3-81 15,-3-4-85-15,3-3-120 0,0 0-15 16,0 0-458-16,0 0-583 0</inkml:trace>
  <inkml:trace contextRef="#ctx0" brushRef="#br0" timeOffset="64184.23">23323 14941 3114 0,'-9'-8'31'0,"0"2"41"0,0 0 42 0,4 3 30 15,5 3 27-15,-8-7 23 0,8 7 13 16,-5-7 8-16,5 7-10 0,0 0-17 0,0 0-13 16,0 0-19-16,16-16-19 0,2 11-12 15,7-2-21-15,11 0-76 0,5-1-87 16,2-1-121-16,11 1-137 0,-7 4-160 15,6-10-200-15,0 4 52 0,-11 0 70 0,14-2-292 16,-2-1-332-16</inkml:trace>
  <inkml:trace contextRef="#ctx0" brushRef="#br0" timeOffset="64418.68">24433 14276 2323 0,'-24'-8'161'0,"-2"3"46"15,-1 1 28-15,-2 2 35 0,-11 4 28 0,0 3 17 16,4 6 13-16,0 4-22 0,-4 13 0 16,3 5-16-16,9 7-17 0,3 3-18 15,4 5-23-15,8 0-26 0,10-5-22 0,0 0-18 16,7 1-14-16,2 1-24 0,5 6-40 16,1-1-74-16,-3-11-72 0,4 5-75 0,-1-4-79 15,-1-3-84-15,-1-2-97 0,0-2-103 16,-7-9-164-16,1-7-47 0,2-1 65 15,-1-5-426-15,1 0-540 0</inkml:trace>
  <inkml:trace contextRef="#ctx0" brushRef="#br0" timeOffset="64784.25">24381 14907 3269 0,'3'-9'184'0,"-3"4"37"0,0 5 36 15,0-10 31-15,0 10 40 0,0 0 14 0,0-7-6 16,0 7-22-16,0 0-27 0,0 0-29 15,0 0-22-15,0 0-20 0,0 0-20 16,0 0-20-16,0 0-17 0,0 0-11 0,0 0-18 16,2 31-26-16,0-25-10 0,0 0-13 15,-2-6-5-15,0 14-5 0,2-9-9 0,-2-5-6 16,2 9-7-16,-2-9-1 0,2 8-7 16,-2-8 0-16,0 0-5 0,0 0-12 15,9 3-18-15,-9-3 2 0,0 0-6 16,21-11 1-16,-14 5-3 0,2 3 0 0,-9 3 0 15,13-7-4-15,-8 3 2 0,-5 4-4 16,12-1 2-16,-12 1 6 0,0 0 7 0,22 7-6 16,-13-1 4-16,0 3-1 0,2 1 0 15,-1-2 1-15,-1 2 1 0,2-2-1 16,0 1-4-16,0-1-4 0,-2-1-54 0,-1 0-55 16,-2-2-55-16,1 0-60 0,1-1-64 15,-1-1-100-15,1-1-116 0,-8-2-142 0,17-2-186 16,-5 2 75-16,-12 0-675 15,18-3-882-15</inkml:trace>
  <inkml:trace contextRef="#ctx0" brushRef="#br0" timeOffset="65002.43">25014 15019 4296 0,'-7'-18'119'0,"7"18"36"15,0 0 37-15,0 0 38 0,-4-13 36 16,4 13-10-16,6-7-13 0,-1 2-19 15,3-1-21-15,4 2-26 0,1 3-19 16,4-4-24-16,0 2-59 0,-1 0-56 0,-2-1-44 16,6 2-63-16,-1-1-59 0,2 1-77 15,-4 0-78-15,3-1-102 0,-6-1-110 0,-1 1-197 16,5-2 33-16,-5 0 55 0,-1 2-408 16,-1-2-505-16</inkml:trace>
  <inkml:trace contextRef="#ctx0" brushRef="#br0" timeOffset="65234.16">25567 14481 2885 0,'0'0'60'0,"0"0"9"16,0 0-1-16,0 0 35 0,0 0 33 15,0 0 7-15,-9 32-1 0,5-8-10 0,-3 8-9 16,0 4-14-16,2 4-9 0,-3-2-10 15,3 2-10-15,-4 0-7 0,4-1-11 16,-3 1-25-16,1-2-52 0,0-2-74 0,-4 0-78 16,6-2-85-16,-4-5-106 0,0-5-157 15,6-5-44-15,-1-4 61 0,0-1-169 0,4-4-161 16</inkml:trace>
  <inkml:trace contextRef="#ctx0" brushRef="#br0" timeOffset="65554.83">26058 14204 2252 0,'10'-18'292'0,"4"0"-2"0,-2 4-7 0,2 7 0 15,5 4 0-15,0 3-4 0,14 10 10 16,-7 7 22-16,3 16 10 0,0 11 5 16,-15 15-9-16,-3 8-12 0,-6 7-16 0,-9 8-15 15,-10 22-11-15,-4-1-20 0,-5-1-24 16,-8-7-23-16,1-4-21 0,-4-5-17 0,0-7-15 16,-7-7-26-16,-1-5-62 0,10-15-66 15,-4-4-83-15,-5-4-74 0,9-5-80 0,0-2-118 16,1-5-135-16,7-9-186 0,3-3-158 15,3-5 85-15,7-4-697 0,4-5-905 0</inkml:trace>
  <inkml:trace contextRef="#ctx0" brushRef="#br0" timeOffset="69107.92">21030 16291 4106 0,'-2'-14'-131'0,"6"4"43"0,-2-1 49 0,0 3 43 15,-1 0 38-15,1 1 42 16,-2 7 31-16,2-11 17 0,-2 11-4 0,2-9-12 16,-2 9-14-16,0 0-14 0,0 0 26 15,0 0 37-15,4 28 29 0,-10 10 16 16,-5 19-1-16,-3 4 23 0,-10 21-12 0,-3 2-2 16,-1 2-13-16,-5 0-2 0,3-4 4 15,0-1-9-15,8-20-10 0,7 0-13 0,2 0-12 16,3-6-11-16,3-3-10 0,2-13-4 15,3-3-6-15,2-7-1 0,2-8-2 0,5-1-28 16,0-2-87-16,6-5 0 16,8-4 0-16,3-2 0 0,2-4 0 0,12 1 0 15,4-4 0-15,0 0 0 0,2 0 0 16,-3-2 0-16,4 2 0 0,-6-4 0 16,3 3 0-16,-12 1 0 0,-3-2 0 0,-6 2 0 15,1-2 0-15,-6 2 0 0,2-2 0 16,-5 2 0-16,-13 0 0 0,27 0 0 0,-18-1 0 15,-9 1 0-15,17 0 0 0,-17 0 0 16,13-3 0-16,-13 3 0 0,10-1-76 16,-10 1-362-16,8-3-82 0,-8 3-93 15,2-5-155-15,-2 5-95 0,0 0 88 0,0 0-632 16,-11-12-860-16</inkml:trace>
  <inkml:trace contextRef="#ctx0" brushRef="#br0" timeOffset="69589.64">21314 16780 3665 0,'-10'-6'-79'0,"-2"5"33"0,12 1 18 16,-28 7 34-16,9 1 30 0,-6 8 56 0,0 0 27 16,2 5 34-16,5 3 16 0,-2 1 5 15,8 0-5-15,2-3-1 0,6-1-8 16,4-4-9-16,4 2-6 0,4 2-4 0,5 2-11 15,8-2-8-15,4-2-10 0,2-4-10 16,0 0-12-16,7-7-7 0,-9-4-6 0,0-2-5 16,0-2-6-16,-3-2-3 0,-4 0-4 15,3-4-7-15,-1-2 3 16,-7-1-7-16,0-3-2 0,-3-1-5 0,-7-2-1 16,-1-3-5-16,-2-6-7 0,-5-10-6 15,-5-2 0-15,-2 1 2 0,-2 1-9 0,-2 5 1 16,-1 3-13-16,4 7-11 0,0 5-24 15,-3 2-36-15,-1 7-43 0,3 4-53 16,-6 1-68-16,3 5-69 0,-5 2-77 0,-5 6-131 16,9-1-243-16,-3 7 69 0,10-3 75 15,0 0-335-15,10 0-422 0</inkml:trace>
  <inkml:trace contextRef="#ctx0" brushRef="#br0" timeOffset="70365.61">21992 16836 2906 0,'0'0'152'0,"-17"-1"14"0,17 1 9 16,-12-2 29-16,12 2 23 0,0 0 20 15,0 0 8-15,0 0-6 0,0 0-16 0,0 0-19 16,0 0-25-16,27-16-14 0,-9 15-15 15,0-3-24-15,1 3-41 0,4-1-68 16,-2 0-75-16,0 0-88 0,0 2-109 16,1 0-116-16,0 2-143 0,-3-2-230 0,0 2 79 15,-6 0-409-15,-1 1-535 0</inkml:trace>
  <inkml:trace contextRef="#ctx0" brushRef="#br0" timeOffset="70541.3">22081 17074 2875 0,'-7'4'110'0,"1"-2"68"0,6-2 26 0,-10 3 19 16,10-3 35-16,0 0 32 0,-7 5 37 0,7-5 14 15,0 0-13-15,0 0-19 16,0 0-30-16,0 0-31 0,0 0-23 0,0 0-27 16,0 0-30-16,30 2-70 0,-30-2-111 15,35-2-130-15,-14 1-151 0,4-1-175 0,1 0-234 16,-1-1-86-16,1-1 91 0,-1-2-509 15,0 4-672-15</inkml:trace>
  <inkml:trace contextRef="#ctx0" brushRef="#br0" timeOffset="71058.45">22833 16730 3624 0,'-7'-12'72'0,"1"1"4"16,3 3 12-16,1 1 0 0,2 7 4 0,-4-11 15 15,4 11-7-15,-2-8-16 0,2 8-6 16,0 0-9-16,0 0-7 0,0 0 4 16,0 0-3-16,11 21 9 0,-5-9 5 0,0 5 6 15,2 4 4-15,-1 8 0 0,2-5-4 16,1 8 2-16,-2-1-4 0,-1 0-6 15,1 3-4-15,-1-3-6 0,0-5-3 0,-4-4-6 16,-1 0-2-16,2-3 3 0,-2-2 1 16,0 1 5-16,-1-1 14 0,-1-2 17 15,0 0 8-15,0-2 18 0,-1-1 15 0,-1-1 15 16,-4 1 15-16,3 1 6 0,-6-2 3 16,0 2-4-16,-2-2 12 0,-1 0 2 15,-1-3 6-15,0 1 3 0,3-2-1 0,2 0-185 16,-1-2-7-16,4-2 0 0,5-3 0 15,-12 9 0-15,12-9 0 0,-8 5 0 0,8-5 0 16,0 0 0-16,0 0 0 0,0 0 0 16,0 0 0-16,23 5 0 0,-10-5 0 15,-13 0 0-15,27 0 0 0,-12-2 0 16,4 2 0-16,-6 0 0 0,3-3 0 16,-5 2 0-16,-11 1 0 0,27 0 0 0,-17 0 0 15,-3-2 0-15,-7 2 0 0,19-2 0 16,-19 2 0-16,12 2 0 0,-12-2-89 0,11-5-530 15,-4-1-174-15,0 1-159 0,-7 5 104 16,11-10-815-16,-9 4-1100 0</inkml:trace>
  <inkml:trace contextRef="#ctx0" brushRef="#br0" timeOffset="72529.58">27550 14933 2462 0,'0'0'300'0,"0"0"-110"0,0 10-59 15,0-10-8-15,0 0 39 0,0 0 21 0,8 5 3 16,-8-5-8-16,0 0 2 0,0 0-8 15,0 0-13-15,28-10-13 0,-18 6-8 0,-3 1-6 16,-7 3-6-16,14-9-4 0,-9 6-8 16,3 0-4-16,-8 3-6 0,12-11-11 15,-7 3-5-15,1-1-6 0,-1-1-12 0,-3-5-7 16,2-3-7-16,-4-1-6 0,-2-5-3 16,-2 1-4-16,1-2-8 0,-5-6-5 0,-4 2-1 15,5 7-3-15,-4 5-4 0,1 2-6 16,-3 2-4-16,2 2 1 0,-1 4-4 15,2 2-5-15,-1 1-1 0,-1 2 1 16,12 2 1-16,-16-1-5 0,16 1 2 0,-14 0 1 16,14 0-3-16,0 0 0 0,0 0 4 15,0 0 3-15,0 0-1 0,0 0 0 0,0 0 3 16,38-4-3-16,-8-5 4 0,5 0 1 16,-2-2-2-16,-1 0 6 0,-5 3 3 15,-5 3 5-15,-4 1-5 0,-2 0-6 0,-2 0 2 16,-1 4-1-16,3 5 15 0,-5 4 20 15,3 6 17-15,-5 4-1 0,4 9-2 0,-3 2-4 16,-3 2-6-16,1 2-8 0,-3 0-4 16,4 0-5-16,-6 0 1 0,5 0 2 0,-7-9-9 15,1-3-3-15,2-3-8 0,-4 0 1 16,2-2-38-16,-4-3-58 0,2-1-72 16,0-1-83-16,0 2-104 0,-2-4-115 15,0 1-132-15,2-4-190 0,0-3 58 16,0-4-554-16,0 0-729 0</inkml:trace>
  <inkml:trace contextRef="#ctx0" brushRef="#br0" timeOffset="72892.22">28132 14947 3571 0,'0'0'4'0,"0"0"15"15,0 0 16-15,5-11 20 0,-5 11 28 0,4-5 7 16,-4 5 3-16,11-10 3 0,-2 3-9 15,3 0-4-15,-1 0-11 0,3 0-4 0,-1 1-19 16,-2-1 14-16,3 0-15 0,-1-2-8 16,-1 2-2-16,-1 1-2 0,-2-3-1 15,1 0-3-15,0 1-4 0,-7-1-5 0,1 1-5 16,0-2-4-16,-4 2-8 0,0 8-1 16,-10-13-1-16,-1 7 3 0,-3 5-7 0,0 1 4 15,-9 3-2-15,-1 5-3 16,1 0 4-16,-1 9 0 0,-1 2-5 0,2 1 5 0,5 3-3 15,2 2 2-15,-1 0 6 16,7-5-6-16,5-3-6 0,1-2 4 0,0 1-1 16,4-2 7-16,2-2-3 0,0-1 3 15,4 2-1-15,3-1-1 0,3-3-10 0,1-1 5 16,3-2-49-16,-2 0-67 0,6-2-83 16,-4-1-102-16,6-3-146 0,-1 0-186 15,-1-2 59-15,3-1-280 0,-2 1-338 0</inkml:trace>
  <inkml:trace contextRef="#ctx0" brushRef="#br0" timeOffset="73129.14">28763 14770 2615 0,'-15'-2'120'0,"-2"4"19"0,-1 1 35 0,2 3 34 15,-5 4 28-15,1-2 16 0,4 6-2 16,-8 5-1-16,6 3-10 0,4-1-20 0,5-3-18 15,3 2-20-15,3-2-16 0,3 0-14 16,2 0-18-16,-1 0-16 0,7 0-12 0,1 0-10 16,-2-5-44-16,5 3-61 0,-1-3-69 15,1-1-88-15,1-3-105 0,-2 0-105 16,3-5-128-16,-3 2-199 0,3-5 54 16,-1 1-417-16,-4 2-538 0</inkml:trace>
  <inkml:trace contextRef="#ctx0" brushRef="#br0" timeOffset="73744.14">28809 15061 2787 0,'-10'4'1'0,"10"-4"14"0,-9 6 11 16,5-2 27-16,4-4 24 0,-5 7 8 16,5-7 16-16,-7 7 11 0,7-7 10 0,0 0-5 15,9 12 4-15,-9-12-11 16,13 5-5-16,-4-3-10 0,-9-2-11 0,25-2-6 15,-8 0-11-15,0-1-5 0,2-1-1 16,-2-2-5-16,-1 1-1 0,0-4-11 16,4 0 6-16,-3-2-2 0,5-10 18 0,-2 0-5 15,-1-3-4-15,2-2-3 0,0-5-6 16,-4 1-1-16,2 1-8 0,-2-2-1 0,-2 3 8 16,-5 7 5-16,2 5 4 0,-7 3 2 15,1 1-4-15,-1 4-4 0,0-1-5 0,-2 1 1 16,1 2-14-16,-4 6-2 0,6-9-1 15,-6 9-2-15,0 0 12 0,0 0-5 16,0 0 5-16,0 0 1 0,0 0 5 0,0 0 4 16,-22 27-1-16,19-14-3 0,-1 1-1 15,0 2-2-15,3 1-5 0,-1-3 2 16,4 1-2-16,-1 2-7 0,3 0-1 16,3 2 0-16,2-2-2 0,0 1-1 0,0-7-1 15,3 1-2-15,-1-3 0 0,4-2 2 16,3-4-6-16,-4-3 2 0,8 0-4 0,3-3 1 15,0-2-3-15,5-6 3 0,-1 1-3 16,1-5 1-16,-1-1-1 0,-1-2 8 16,0-3 20-16,-1 2 15 0,-6 2 36 0,-3 5 12 15,-3 1 2-15,-6 3-23 16,-1 3-6-16,-2 2-17 0,-6 3 34 0,0 0 28 16,0 0 3-16,0 22-3 0,-6-9-5 15,-2 8-4-15,0 0-6 0,-3 7-5 0,-1 0-6 16,3 1-5-16,2-5-9 0,1-3-77 15,0-1-6-15,0-4 0 0,2-2 0 0,3 1 0 16,-3-3 0-16,2-1 0 0,0-3 0 16,0 0 0-16,2-1 0 0,-1 0-228 0,-1 2-190 15,2-9-151-15,2 8-216 0,-2-8-106 16,0 0 100-16,0 8-743 0,0-8-977 16</inkml:trace>
  <inkml:trace contextRef="#ctx0" brushRef="#br0" timeOffset="74245.77">29755 15094 4114 0,'-16'-3'-68'16,"16"3"19"-16,-8-4 5 0,8 4 4 15,0 0 6-15,0 0 8 0,0 0 18 0,0 0 22 16,0 0 12-16,0 0-12 0,0 0 6 15,0 0 3-15,30-5-7 0,-30 5 2 0,19-3 3 16,-9-1 4-16,2 0 2 0,-3 1 6 16,2-2 4-16,-3 0 10 0,3-3 5 15,-1-3 2-15,-7-1 8 0,8-3-2 16,-4-3 11-16,-2-2-4 0,6-9-7 16,0 5 4-16,-6 5 10 0,-1 0 14 0,-2 4 6 15,0 2-5-15,-1 2-11 0,-1 0-3 16,0 4-15-16,-1-1-4 0,1 8-5 0,-4-9-3 15,4 9-4-15,-6-5-3 0,6 5-7 16,0 0-4-16,-7-6-1 0,7 6-2 0,0 0 8 16,0 0-7-16,0 0 6 0,25-4-1 15,-12 2 8-15,3 0 12 0,2 1 4 16,-2-1 2-16,0 2-15 0,2 2 2 0,-1 1-1 16,-2 0 2-16,0 6 10 15,-3 0 7-15,-1 3-1 0,-2 3 3 0,0 0-3 16,-6 5-7-16,3 0-2 0,-2 1-3 15,-3-1-8-15,3 2-1 0,-2-3-9 0,-2-2-5 16,0 1-5-16,0-5-46 0,0 1-46 16,0-2-60-16,0 0-63 0,-2-4-65 15,2 3-81-15,0-4-94 0,-2-1-133 0,0 1-186 16,1 0 85-16,-1-1-462 0,2-6-597 16</inkml:trace>
  <inkml:trace contextRef="#ctx0" brushRef="#br0" timeOffset="75295.17">30344 14790 3327 0,'2'-9'46'0,"-2"1"7"16,2 3-6-16,-2 5 5 0,0-9 16 16,0 9 18-16,0 0 48 0,0 0 36 15,0 0 17-15,0 0 3 0,0 0-5 0,1 28-6 16,-1-14-10-16,0-2-9 0,0 1-1 15,0 0-9-15,0 2-5 0,0-3-33 0,0 0-5 16,0-1-8-16,3 2-13 16,-3-2 2-16,2-3-16 0,-2-2-5 0,0-6-6 15,4 14-4-15,-2-8-3 0,-2-6 1 0,3 8-6 16,-3-8 5-16,0 0 12 16,17-1 3-16,-17 1 12 0,25-11 19 0,-9 2 20 15,-3 2 14-15,0 1 9 0,0 1 6 16,-2 0 1-16,0-1-5 0,-2 3-10 0,-9 3-9 15,17-5 1-15,-9 3-2 0,-8 2-72 16,16 0-53-16,-16 0 0 0,18 3 0 0,-9-1 0 16,-9-2 0-16,20 4 0 0,-11-4 0 15,-9 0 0-15,17 3 0 0,-6-3 0 0,3 2 0 16,-14-2 0-16,26-4 0 16,-8 1 0-16,-2-2 0 0,0 1 0 0,2-1 0 15,-4 3 0-15,0-1 0 0,-3 0 0 16,0-2 0-16,-11 5 0 0,18-4 0 0,-11 2 0 15,-7 2 0-15,18 0 0 0,-18 0 0 16,18 2 0-16,-6 0 0 0,1 0 0 16,-2-1 0-16,5 1 0 0,-3 0 0 0,5 1 0 15,-5 1 0-15,2-3 0 0,-4 0 0 16,3 1 0-16,-3 0 0 0,0 0 0 0,0-2 0 16,-11 0 0-16,14 3 0 0,-8-1 0 15,-6-2 0-15,10 4 0 0,-6-1-279 16,-4-3-703-16,0 0 12 0,-4 15 94 15,-6-3-853-15,-7 9-1162 0</inkml:trace>
  <inkml:trace contextRef="#ctx0" brushRef="#br0" timeOffset="76112.28">27296 16668 4415 0,'11'-27'-96'0,"-6"4"72"0,1 6 40 0,-1 3 23 0,-3 2 29 15,2 4 11-15,-3 1 7 0,-1 7 40 16,0 0 54-16,0 0 49 0,-11 31 1 15,2 1-20-15,-1 4-11 0,-1 14-16 0,-2 3-19 16,3 1-11-16,1-3-13 0,5-10-15 16,-2 0-12-16,3-2-14 0,1-3-8 15,-1-6-11-15,-1-8-4 0,2-3-3 16,2-2-12-16,-1-4-3 0,-1 2-1 0,0-3-5 16,2-4 2-16,0 1 1 0,-2-3 0 15,2-6-1-15,-2 11-4 0,2-11-5 0,0 0-7 16,0 0-6-16,0 0-7 0,0 0-6 15,33-12-1-15,-22 8-5 0,1 3-1 16,1-1-1-16,2 2-6 0,-15 0 3 0,31 7-2 16,-15-2 4-16,2 6-3 0,-1 0-3 15,-4 3 3-15,2 1 5 0,-3 3 15 16,-2 1 9-16,-1 0 16 0,-6-4 11 16,4 2 13-16,-7-2 8 0,0 3-53 0,-7-2-31 15,0 4 0-15,-4-3 0 0,-8 4 0 16,-5 1 0-16,0-6 0 0,1 2 0 0,-3-3 0 15,-3-1 0-15,8-2 0 0,0-4 0 16,7-2 0-16,2-1 0 0,1-2 0 16,2-3-301-16,9 0-197 0,-5-14-81 0,6-3-71 15,15-15-84-15,6-9-82 0,12-2 78 16,2 4-580-16,0 3-775 0</inkml:trace>
  <inkml:trace contextRef="#ctx0" brushRef="#br0" timeOffset="76872.3">27504 17201 3365 0,'14'-9'-76'0,"-5"3"50"0,-1-1 35 16,-1 3 36-16,0 1 52 0,-7 3 52 0,11-3 37 15,-11 3 19-15,0 0 9 0,21 3 6 16,-21-3-4-16,15 3-11 0,-6-1-9 0,-9-2-18 16,17 8-16-16,-7-5-18 0,0 1-11 15,-5 0-12-15,6-2-13 0,-11-2-12 16,16 4-4-16,-7-1-10 0,-9-3-10 0,20 1-30 16,-7-1-26-16,3-4-35 0,6-2-19 15,8-9-10-15,-1-4 2 0,5-10 6 16,-5-4 5-16,-3-5 7 0,-1 0 3 15,-8 9 8-15,-1 2 25 0,-5 8 23 0,-4 6 6 0,1 0 5 16,-4 5 4-16,2-1 1 16,-5 4-3-16,-1 5-1 0,0-8-4 15,0 8-1-15,0 0 1 0,0 0-7 0,0 0-4 16,0 0-6-16,0 0 1 0,0 0-1 16,0 0-2-16,0 0 0 0,2 25 1 0,6-16-3 15,0 0-1-15,-1 1-3 0,3 2 19 16,4 3 21-16,-3 0 20 0,2 10 5 15,-1-5 13-15,0 6 10 0,1 0 6 0,-2 1 0 16,1 1 5-16,-3-5 5 0,0-3-3 16,-7-5-2-16,0-1 0 0,1 1 0 15,-3-2-1-15,2-2 2 0,-2-1-90 16,-2 1-24-16,-1-1 0 0,-5 0 0 0,1-1 0 16,-5-1 0-16,-1-1 0 0,-3-3 0 15,3-1 0-15,0-2 0 0,0 1 0 16,13-2 0-16,-22-2 0 0,11 0 0 0,4-4 0 15,7 6-207-15,-2-14-190 0,9 2-24 16,13-8 3-16,4 2 23 0,3 3 37 0,-1-2 38 16,5-1 47-16,-1 6 55 0,-1-3 54 15,0 3 53-15,-6 3 72 0,-3 0 50 16,-2 4 48-16,-2 1 41 0,2-1 31 0,-5 1 33 16,1 2 24-16,-3-3 21 15,1 4 3-15,-1-2-1 0,0-1-11 0,3 1-12 16,-1 2-17-16,1-3-14 0,-3 0-17 15,3 1-15-15,4-3-11 0,-2 2-13 0,-2-2-11 16,2-1-8-16,-1 1-5 0,1-3-11 16,-3 4-5-16,-2 0-7 0,-1-1-6 0,-3 3-1 15,-7 3-6-15,13-5-2 0,-13 5-5 16,8-4-4-16,-8 4 19 0,0 0 21 16,0 0-18-16,6 21-52 0,-6-11 0 15,0 1 0-15,0 3 0 0,2-3 0 16,0 3 0-16,1 1 0 0,3-1 0 0,-2 0 0 15,4 0 0-15,-2-2 0 0,-1-2 0 0,1-2 0 16,1-1 0-16,1 0 0 0,0-3 0 16,-3-1-10-16,3-1-254 0,-8-2-76 15,0 0-88-15,13 1-94 0,-13-1-109 16,0 0-183-16,10-4 23 0,-10 4 71 0,0 0-529 16,0 0-709-16</inkml:trace>
  <inkml:trace contextRef="#ctx0" brushRef="#br0" timeOffset="77065.3">28295 17436 3675 0,'-16'7'182'0,"5"-2"40"16,4-1 34-16,-2-1 51 0,9-3 58 0,0 0 27 15,-12 4 3-15,12-4-10 0,0 0-41 16,0 0-29-16,0 0-31 0,0 0-35 16,0 0-23-16,0 0-48 0,36-16-71 15,-27 13-83-15,1 1-120 0,-10 2-130 0,13-7-132 16,-8 7-94-16,-5 0-103 0,0 0-159 15,0 0-120-15,0 0 82 0,0 0-581 0,0 0-789 16</inkml:trace>
  <inkml:trace contextRef="#ctx0" brushRef="#br0" timeOffset="80101.13">12838 14379 1397 0,'7'-22'433'0,"-1"3"-157"0,-5 5-84 15,1 4-57-15,-2 1-41 0,-2 1-22 16,1 2-18-16,-5 3 0 0,6 3 8 0,-23 5 23 16,-4 11 22-16,-7 11 17 0,-2 9 9 15,0 8 7-15,0 8 7 0,-8 13 6 0,6 6-5 16,4 2-4-16,7-13-11 0,4 4-3 16,2-1-8-16,2 2-6 0,4-3-11 0,-1 1-6 15,4-6-10-15,-2 0-6 0,3 0-7 16,0-8-4-16,4-11-6 0,3-4-6 15,2-8-7-15,2-5-3 0,2-6-4 16,7 2 0-16,0-9-6 0,7-1-2 16,4-5-6-16,7-2-1 0,9-5-7 0,0-2 1 15,-8 4-5-15,-3-4 0 0,-8 2 0 16,1 1 0-16,-6 1 3 0,0-1 10 0,-2 1 14 16,-3 1 6-16,1 0 9 0,-8 2 6 15,0 0 2-15,0 0 6 0,0 0 2 0,0 0 5 16,-19 18-6-16,6-11-3 0,1 0 0 15,3-3-6-15,0 3-7 0,0-3-8 0,4 1-4 16,-1-2-7-16,6-3-1 16,-5 7-7-16,5-7-1 0,-8 4-5 0,8-4-7 15,0 0-6-15,-6 3-11 0,6-3-27 16,0 0-26-16,0 0-21 0,0 0-10 16,0 0-7-16,0 0-6 0,0 0 8 0,0 0 2 15,0 0 11-15,19 3 2 0,-19-3 10 16,-2 9 8-16,2-9 5 0,-7 12 1 0,3-5 4 15,0 0 1-15,-2-2-25 0,2 2-44 16,1-1-65-16,-5-2-81 0,5 1-78 0,-8 0-103 16,2 0-165-16,2-3-56 0,-5 0 72 15,-1-2-302-15,13 0-369 0</inkml:trace>
  <inkml:trace contextRef="#ctx0" brushRef="#br0" timeOffset="80534.95">12485 14806 2692 0,'4'-29'110'0,"-4"8"34"0,0 4 14 16,0 3 39-16,0 4 6 0,-2 2-9 15,2 1-24-15,0 7-2 0,0 0 41 0,0 0 19 16,-17 34-2-16,13 3 4 0,1 7-24 16,-1 10-18-16,1 3-14 0,10 1-18 0,-2-3-18 15,4-2-12-15,3-5-11 0,0-10-19 16,-1-5-5-16,1-5-10 0,-5-7-8 15,0-4-3-15,-1-5-5 0,-2-1 3 16,0-6-10-16,-4-5-18 0,10 0-18 16,-10 0-2-16,0 0-5 0,7-26-1 0,-5 7-10 15,-2-5-6-15,2-13-13 0,-2-3-3 16,1-3 4-16,-1 0-3 0,4 6 8 16,-2 9-3-16,3 8 1 0,-4 2-3 0,-1 5-7 15,2 6 6-15,0 2 27 0,-2 5 45 0,0 0 8 16,0 0 10-16,11 32 4 15,-3-11 1-15,-2 0-7 0,5 8 0 0,2 0-7 16,1 0-6-16,3-3-5 0,-4-2-9 0,0-4-1 16,-1-4-8-16,-1-4 2 15,-1 0-13-15,0-3-4 0,-5-1-36 0,3-2-49 16,-5 0-41-16,3-1-52 0,1-1-59 16,-7-4-66-16,7 1-84 0,-7-1-73 0,0 0-106 15,11-10-156-15,-11 1-34 0,-2 0 80 16,2-4-449-16,-2-4-573 0</inkml:trace>
  <inkml:trace contextRef="#ctx0" brushRef="#br0" timeOffset="82685.07">6904 14893 3240 0,'-13'-11'14'0,"13"11"5"16,-4-7 0-16,4 7 6 0,0-11 10 15,0 11 30-15,4-19 41 0,4 4 13 0,-1 0 10 16,5-3-5-16,-1 3-4 0,2-1-9 16,1 2-9-16,2 5-7 0,0 2-15 15,4 0-8-15,-4 3-7 0,5 4 4 0,3 6-5 16,-2-1 0-16,6 9 0 15,-1 2 1-15,-2 5 1 0,-2 1 2 0,-3 1 7 0,-6 0 10 16,-3 0 8-16,-5-3 10 0,-1 3-6 16,-3-1 0-16,-2-3-8 0,0 2-6 15,0-3-11-15,0-4-2 0,0 0-12 16,0-2 2-16,0-2-2 0,3-3-7 0,-3 0-1 16,0-7 9-16,0 0-18 0,0 0-8 15,26-19 1-15,-8-5 1 0,3-2-9 16,-1-1-1-16,3 1-10 0,0 2 1 0,2 2-2 15,-3 5-2-15,-2 3-7 0,-3 5 0 16,0 3 0-16,2 3 0 0,0 2 14 16,4 2-1-16,2 3-2 0,5 3 2 0,3 3-4 15,-3 4-3-15,3 0 1 0,-5 0-6 0,-1 1 3 16,-7-3 0-16,2 0-2 16,-9-2-2-16,2 2-4 0,-2-1-38 0,-1-1-38 15,-3 1-47-15,-3 0-54 0,0 3-70 16,-4 1-86-16,-2 4-84 0,-2 2-106 15,-8 1-183-15,-1 8 29 0,-5 0-450 0,0 3-593 16</inkml:trace>
  <inkml:trace contextRef="#ctx0" brushRef="#br0" timeOffset="95517">18946 10843 2917 0,'5'-8'-119'0,"-1"1"37"15,3 0 34-15,-4 2 27 0,3 0 29 16,-1-1 29-16,-1 0 32 0,3 1 25 0,-4 0 32 15,1-1 20-15,-4 6 1 0,6-7-5 16,-5 4-15-16,-1 3-12 0,0 0-20 0,0 0-3 16,0 0 21-16,0 0 9 15,0 0 0-15,-14 18 5 0,-2-5-6 0,-2 1-10 16,-4 6-9-16,-1-1-9 0,0 2-8 16,3-3-11-16,0-6-3 0,5 3-8 0,-2-4-6 15,1-1-5-15,3-3-5 0,2 0-3 16,1 0-2-16,1-4-3 0,1 3-1 0,8-6-4 15,-15 1-5-15,15-1-4 0,0 0-6 16,-17-11-12-16,15 2-7 0,0-3-5 0,2-2-4 16,2-1 0-16,2-3-6 0,1-4 4 15,1 3-3-15,1 0 2 0,-3 4 0 16,4 1 2-16,-4 3 1 0,0 2-6 0,1 0 4 16,-1 4-3-16,0 0 4 0,-4 5-2 15,12 0 2-15,-12 0 1 0,15 8 5 16,-10-1-2-16,5 2 1 0,1 1 2 15,-1 2-1-15,0 0 0 0,1 2-1 0,0 1 3 16,-1-3 2-16,-3 0-4 0,3-1 4 16,-2-1-1-16,-1-3-4 0,-1 1 5 0,-1 0 2 15,-1-3 3-15,3-1 1 0,-7-4 1 16,7 9 2-16,-7-9 3 0,6 3-7 0,-6-3 3 16,0 0-2-16,0 0 0 0,9-15-1 15,-7 5-5-15,1-2 1 0,-1-3-2 0,5-3 4 16,-5 1-4-16,-1 2 3 15,1 1-1-15,0 4-2 0,-2-1-5 0,0 3 0 16,0 1-4-16,-4 2 6 0,-3 1 0 16,7 4 0-16,-19-3 3 0,19 3 3 0,-31 3 3 15,15 1 0-15,0 0 5 0,0 1-1 16,1-1 3-16,1 0 0 0,5-1 0 0,2 1 9 16,7-4 8-16,-14 3 14 0,14-3 9 15,0 0 6-15,0 0 1 0,0 0-2 16,0 0-4-16,48-2-6 0,-25 2-3 0,0 0-7 15,-3 0 0-15,5 0-10 0,-3 2-2 16,-4 0-5-16,2 0-3 0,-4-1-4 0,0 3-2 16,-3-1-3-16,-1 0-24 15,-5 3-34-15,2-1-42 0,0 1-60 0,-6-3-80 16,1 2-85-16,-4-5-106 0,6 7-166 16,-6-7-82-16,3 6 69 0,-3-6-375 0,0 0-455 15</inkml:trace>
  <inkml:trace contextRef="#ctx0" brushRef="#br0" timeOffset="101471.39">8384 12327 803 0,'0'0'226'0,"-13"-6"-68"15,13 6-38-15,0 0-13 0,-9-4 3 0,9 4 17 16,0 0 11-16,0 0 10 0,-12-5 13 16,12 5 9-16,-6-4 7 0,6 4-6 0,0 0-3 15,-3-8-8-15,3 8 1 0,-2-10-9 16,2 10-13-16,0-8-3 0,0 8-13 0,3-14-6 15,-3 7-13-15,0 7-10 0,4-12-12 16,-4 12-1-16,6-10-14 0,-6 10-1 16,3-7-13-16,-3 7-1 0,2-7-8 15,-2 7-2-15,0 0-4 0,5-7-9 0,-5 7-4 16,0 0-4-16,0 0-3 0,4-8 5 16,-4 8-3-16,0 0-6 0,0 0 0 15,0 0 0-15,0 0-4 0,0 0 2 0,0 0-12 16,0 0 10-16,0 0-2 0,0 0-2 15,0 0 0-15,0 0 4 0,0 0-5 0,0 0 1 16,0 0-2-16,0 0 0 0,0 0-3 16,0 0 2-16,0 0 0 0,0 0 2 0,0 0-4 15,0 0 6-15,0 0-3 0,0 0 0 16,0 0 0-16,0 0 0 0,0 0 1 16,0 0-3-16,0 0 0 0,0 0 5 0,0 0-5 15,0 0-2-15,0 0 2 0,0 0-3 16,0 0 1-16,0 0-5 0,0 0 11 0,0 0-6 15,0 0 1-15,0 0 4 0,0 0-3 16,0 0 1-16,0 0 1 0,0 0-6 16,0 0 4-16,0 0-2 0,0 0 6 15,0 0 2-15,0 0 0 0,0 0-6 0,0 0 2 16,0 0-4-16,0 0 4 0,0 0-8 16,0 0 0-16,0 0 1 0,0 0-2 0,0 0 0 15,0 0-24-15,0 0-16 0,0 0-20 16,0 0-32-16,0 0-10 0,0 0-23 15,-22 2-9-15,22-2-16 0,0 0-19 0,0 0-20 16,0 0-20-16,0 0-15 0,0 0-25 16,0 0-42-16,-3 10-123 0,3-10-70 0,0 0-123 15,-6 5-112-15</inkml:trace>
  <inkml:trace contextRef="#ctx0" brushRef="#br0" timeOffset="102120.9">8400 12232 1742 0,'-2'-9'27'0,"2"9"4"15,0 0 4-15,-2-7 10 0,2 7 14 16,0 0 21-16,-5-6 15 0,5 6 10 15,-1-5 10-15,1 5-2 0,0 0-3 16,-4-9-2-16,4 9-8 0,0 0 2 0,0-5-11 16,0 5-9-16,0 0-9 0,0 0 0 15,0 0 44-15,0 0 20 0,-2 24 9 16,2-2 11-16,-6 20 1 0,5 0-3 0,-5 14-1 16,1-1-3-16,-6-2-3 0,4-1-5 15,0-9-1-15,1-2-6 0,0-3-8 0,-2-3-8 16,5-7-10-16,-1-3-9 0,2-3-9 15,0-5-6-15,0-2-2 0,2-1-15 0,-2-2 2 16,2-2-16-16,0-1-5 16,0 0-10-16,0-3-21 0,0-6-37 0,0 11-45 15,0-6-61-15,0-5-112 0,0 0-114 0,0 0-121 16,0 0-212-16,0 0 21 16,0 0 63-16,0 0-336 0,23-18-415 0</inkml:trace>
  <inkml:trace contextRef="#ctx0" brushRef="#br0" timeOffset="102496.46">8685 12556 2668 0,'0'0'62'0,"-4"-12"3"0,4 12 6 16,0 0 15-16,0 0 16 0,0 0 26 15,-32 18 8-15,27-10 12 0,-4 4-1 0,2 0-4 16,1 0-5-16,3 2-2 0,-1-1-9 15,6 4-8-15,2-1-12 0,-3 0-8 16,5 2-8-16,1 1-11 0,5-2-6 16,1-1-6-16,1-1-6 0,1-3-10 0,-3-1-2 15,5 0-4-15,0-2-4 0,3-2-4 16,-4-2-7-16,-1-3-4 0,1-1-3 16,-3-2-10-16,-13 1-12 0,24-5-7 0,-11-4-9 15,-2-1-8-15,-4-8-5 0,0-4-1 16,2-12-1-16,-4-2-10 0,-5 0 0 0,4 0-2 15,-2 10 3-15,-2 4 2 0,-2 5-8 16,2 3-3-16,0 2-20 0,-2 4-28 0,-2 3-10 16,4 5-26-16,-8-4-33 0,8 4-33 15,0 0-38-15,-20 9-48 0,11-5-89 16,2 3-187-16,1-2 35 0,1 3-171 16,1-1-188-16</inkml:trace>
  <inkml:trace contextRef="#ctx0" brushRef="#br0" timeOffset="102915.9">9725 12732 1976 0,'-17'-3'128'15,"2"0"28"-15,1 1 14 0,3 0 22 0,2 1 21 16,9 1 19-16,-14-4 25 0,14 4 11 16,-7-3-8-16,7 3-13 0,0 0-22 15,0 0-17-15,21-9-25 0,5 6-18 0,18-2-13 16,8 2-18-16,13 3 2 0,-5 0-31 16,5 0-35-16,-2 6-49 0,-4-2-56 0,-10 1-68 15,-3-2-97-15,-2 2-91 0,-14-1-113 16,-1-1-186-16,-4-1-55 0,-6 1 59 15,-4 0-313-15,-1-1-382 0</inkml:trace>
  <inkml:trace contextRef="#ctx0" brushRef="#br0" timeOffset="103194.55">10369 12597 2724 0,'0'0'91'0,"-8"-1"-16"0,8 1-8 15,0 0 0-15,0 0 20 0,0 0 25 16,5 22 6-16,-2-12 5 0,1 4-7 0,3 1-5 16,-1 5-9-16,-1-3-6 0,2 6-7 15,-2 0-16-15,-1-3 1 0,-2-2-5 16,-2 0-4-16,2 1-5 0,-6 3-8 16,0-1-9-16,-1 0 2 0,-3-3-8 0,-2-4-12 15,1 2-26-15,-1 1-42 0,-1-2-60 16,4-3-61-16,-6-3-89 0,2-2-137 0,0-4-208 15,3-3 36-15,8 0 68 0,0 0-157 16,-15-10-147-16</inkml:trace>
  <inkml:trace contextRef="#ctx0" brushRef="#br0" timeOffset="103572.92">11421 12340 1796 0,'1'-13'111'0,"-2"3"14"0,-3 3 4 16,2 0-2-16,-2 1-2 0,4 6 18 0,-14-5 31 15,14 5 17-15,-26 4 9 0,5 1-1 16,-2 4-11-16,-5 2-10 0,-1 3-16 16,10 1-8-16,-4-1-13 0,8 2-12 0,6-2-9 15,1 3-8-15,5 0-11 0,3-1-10 16,5 2-5-16,2 5-7 0,6 4 0 0,1 0-3 15,1 0-4-15,2-1-5 0,-2 0-2 16,1 0 0-16,1-3 7 0,-4 3 5 0,-1-5 0 16,-5-2 6-16,1-2 13 15,-2-2 17-15,-3 2 34 0,-3-6 4 0,0 1 19 0,-1 0 4 16,-7 3 2-16,-4-1-4 16,-8 5-12-16,-5-2-17 0,-4-2-3 0,-1-3-14 15,-4 1-14-15,-5-8-9 0,1 1-13 16,7-2-38-16,5-2-56 0,0-1-87 0,6-2-103 15,-1-1-126-15,6-5-151 0,5 0-187 16,5 0-203-16,-3-5 87 0,8 0 88 16,0-1-559-16,0 0-706 0</inkml:trace>
  <inkml:trace contextRef="#ctx0" brushRef="#br0" timeOffset="104058.66">12443 12951 3298 0,'-7'-1'18'0,"7"1"54"16,-14-8 27-16,14 8 20 15,-11-3 19-15,11 3 15 0,-6-4 18 0,6 4 2 16,0 0-7-16,11-12-13 0,11 5-10 16,17-1-17-16,15-3-15 0,13 5-12 0,-1-1-11 15,7 3-45-15,-3 1-67 0,-1 1-78 16,-1 0-114-16,-5 2-120 0,-11 0-161 0,-9 0-157 15,-1 0 56-15,-13 2-335 0,-9-2-413 16</inkml:trace>
  <inkml:trace contextRef="#ctx0" brushRef="#br0" timeOffset="104322.63">13119 12819 2603 0,'0'0'21'0,"4"-7"14"0,-4 7 3 15,8-4 5-15,-8 4 19 0,0 0 24 0,21 0 7 16,-21 0 23-16,21 11 1 0,-8-1 3 16,3 2-6-16,-2 4-7 0,2 6 8 0,-1 3-6 15,-6-2-7-15,1-3 3 0,-8 0 17 16,0 0 2-16,-4-2-9 0,0 2-1 16,-3 0-12-16,-4 0-10 0,-5 5-5 0,-4-1-9 15,-4-4-2-15,1-1-13 0,-2 0-7 16,-4-4-16-16,0 2-44 0,5-6-52 15,4-1-90-15,4-3-107 0,-4-2-147 16,5-3-274-16,3-2 62 0,10 0 69 0,-6-7-262 16,6 7-293-16</inkml:trace>
  <inkml:trace contextRef="#ctx0" brushRef="#br0" timeOffset="104760.84">14223 12891 2467 0,'-13'-9'138'15,"6"0"32"-15,3 2 1 0,4 0-14 16,0-1-8-16,6 0-8 0,8-1 1 0,2-1-6 15,6 1-4-15,-1 2-16 0,3 2-9 16,-3 3-11-16,2 4-8 0,2 0-4 0,-3 5-11 16,0 3 7-16,-1 9 11 0,-4 5 14 15,-12-2 13-15,-2 0 23 0,-10 11 20 16,-6 2 16-16,-10 4 12 0,-5 0 27 0,-1-4 7 16,0-3 9-16,9-6 0 0,-1-4-7 15,6-3-9-15,1-5-15 0,5-5-18 16,3 1-14-16,0 0-9 0,4-3-8 15,4 1-3-15,6-1-11 0,3 0-13 0,7 0-8 16,4-2-93-16,5-1-24 0,3-3 0 16,8 1 0-16,7-2 0 0,-2-2 0 0,1 1 0 15,2-3-36-15,-2 0-245 0,-1-1-97 16,-1 0-112-16,-1-1-103 0,-3-3-118 0,-6 0-118 16,-2-1 83-16,-7 3-658 0,-4-2-855 15</inkml:trace>
  <inkml:trace contextRef="#ctx0" brushRef="#br0" timeOffset="105372.88">15539 12279 4022 0,'4'-11'-79'0,"-6"4"14"16,2 7 3-16,0 0 43 0,0 0 67 0,-23 19 53 16,-4 17 41-16,-5 12 26 0,-15 20 27 15,2 9 9-15,2 4 10 0,-5 14 7 0,-2 2 29 16,-1 3 1-16,1 1-4 0,3-1-3 16,1-3-7-16,2-4-12 0,6-9-10 15,3-7-10-15,11-18-10 0,1-6-14 16,0-7-11-16,8-12-12 0,0-1-12 0,2-6-14 15,1-5-13-15,4-4-9 0,1-7-94 16,3 0-16-16,-2-1 0 0,2-3 0 16,2 0 0-16,0-2 0 0,2-5 0 0,0 0-157 15,0 0-279-15,24-13-126 0,0-8-111 16,12-12-215-16,4-6 82 0,6 0 79 0,0-3-614 16,5 3-796-16</inkml:trace>
  <inkml:trace contextRef="#ctx0" brushRef="#br0" timeOffset="105784.5">15666 12980 3440 0,'10'-21'-66'0,"-5"4"49"0,1 3 48 0,-3 4 36 15,2 1 25-15,1 3 9 0,-5-1-10 0,-1 7-14 16,6-12-14-16,-6 12 1 16,11-2-3-16,-11 2-4 0,0 0-6 0,29 14-5 15,-17-1-4-15,-1 3 4 0,-4 1 5 16,3 3 6-16,-8 3 14 0,-2-1 13 0,-2 1 15 15,-10 11 18-15,-2-2 10 0,-2-2 5 16,1-3-3-16,-1 0-7 0,3-1-1 0,1-7-10 16,3 0-3-16,4-1-11 0,-1-2-9 15,2 0-1-15,4-1 0 0,0 1 2 16,2 4 4-16,2 0 4 0,3 3-4 16,-1-3 5-16,2 2-26 0,0 1 4 15,-1-3 10-15,2 8-19 0,1-4-2 0,-4-5-1 16,-1-4 10-16,-1 1 17 0,0-4 8 15,-2 1 8-15,0-4 11 0,-2 1 6 0,-2 3 2 16,-2-4-7-16,-3 3-12 0,-3-1-9 16,-2-3-11-16,-1 0-8 0,0 0-24 0,-6-3-67 15,-4-1-109-15,4-4-109 0,-5-4-134 16,-1-1-206-16,-6-9-281 0,3-7-5 0,-8-4 93 16,11 2-717-16,-2 3-927 0</inkml:trace>
  <inkml:trace contextRef="#ctx0" brushRef="#br0" timeOffset="106178.21">16953 13511 4337 0,'-13'-5'55'16,"6"1"54"-16,0 3 47 0,7 1 28 16,0 0 24-16,-14-5 27 0,14 5-16 0,0 0 2 15,0 0-8-15,38-12-6 0,2 7-15 0,9 1-24 16,22 2-13-16,9 2-20 0,6 0-5 16,3 2-24-16,3 0-60 0,-3 0-91 15,-3 1-83-15,-4-1-93 0,-8-1-119 16,-5-1-131-16,-18-1-179 0,-9-1-129 0,-10-1 70 15,-10 1-561-15,-9-2-729 0</inkml:trace>
  <inkml:trace contextRef="#ctx0" brushRef="#br0" timeOffset="106445.56">17875 13325 3636 0,'0'0'-79'0,"0"0"34"15,0 0 48-15,23 7 59 0,-13-1 37 0,0 4 25 16,-1 3 21-16,0 5 15 0,1 1 4 16,1 10 4-16,-3-3-1 0,0 3-10 0,0-5-1 15,-7-1-2-15,-1-6 0 0,0 2 0 16,-7 3-7-16,1-2-6 0,-7 5-13 16,-7-4-17-16,2 2-14 0,-3-2-7 0,-3-4-9 15,0-2-29-15,3-3-53 0,5-3-60 16,2-1-76-16,0-2-120 0,-1-1-131 0,4-3-190 15,-1-2-163-15,12 0 81 0,-19-11-498 16,15 2-623-16</inkml:trace>
  <inkml:trace contextRef="#ctx0" brushRef="#br0" timeOffset="106950.89">18641 13076 2948 0,'6'-5'-162'16,"-6"5"16"-16,0 0 27 0,10-3 39 0,-10 3 34 15,13-3 29-15,-13 3 15 0,15 4 26 16,-5-1 25-16,-5 4 27 0,3 2 19 0,0 3 18 15,-3 6 24-15,-1-2 17 0,0 7 1 16,-4 2 10-16,0 1-2 0,0 1 0 0,0 9 3 16,-4 0-6-16,2 2-8 0,0-3-13 15,-1 0-10-15,-1-5-6 0,2-9-7 0,0 2-10 16,2-4-6-16,-2-4-9 0,0 1-6 16,0-3-6-16,0-2 0 0,0-1 3 15,0-1-4-15,2-1-3 0,0 2 1 0,-1-5 1 16,-5 3 5-16,0-3 1 0,-2 2-2 15,3-2 3-15,-5 0 8 0,3 0 8 16,1-2 1-16,-2 2-11 0,4-1-7 16,4-4-8-16,-9 3-10 0,9-3-5 0,-3 6-5 15,3-6-6-15,0 0-6 0,0 8 3 16,0-8-5-16,11 3-3 0,-2-1-1 0,5 0-10 16,-1-2 7-16,0 0-5 0,2 0-9 15,3 0-3-15,-3-2-1 0,0 2-5 0,2 2-34 16,-1-2-40-16,-3-2-50 0,0 4-56 15,-2-2-60-15,-11 0-80 0,20-2-74 0,-11 0-89 16,0-1-121-16,2 0-133 0,-4 0 73 16,-2-1-473-16,3 0-593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43:56.571"/>
    </inkml:context>
    <inkml:brush xml:id="br0">
      <inkml:brushProperty name="width" value="0.05292" units="cm"/>
      <inkml:brushProperty name="height" value="0.05292" units="cm"/>
      <inkml:brushProperty name="color" value="#FF0000"/>
    </inkml:brush>
  </inkml:definitions>
  <inkml:trace contextRef="#ctx0" brushRef="#br0">10074 2090 1405 0,'0'0'217'0,"15"-12"-8"0,-11 7-15 0,2-3-15 0,-3 0-4 0,1 0 12 0,2-3 10 0,-3 0-15 16,2-2 14-16,-1 3 19 0,-3-2 7 15,1 0 9-15,2 2 5 0,0 2 0 0,-4-1-5 16,1 2-10-16,-1 7-22 0,4-13-17 16,-4 13-19-16,2-6-17 0,-2 6-12 15,0 0-10-15,0 0-15 0,-6 26-10 0,1-6-8 16,-2 13-4-16,-4 3-10 16,-2 12-18-16,2-10-7 0,1 1-5 0,-1-1 3 15,4-2-9-15,-3-4-2 0,2-1-7 16,4-5 0-16,-3-4-4 0,3-3 0 0,1-3-2 15,-2-4-5-15,3-1 3 0,0 0-5 16,1-2-3-16,-3-3-3 0,4-6-18 16,-6 7-72-16,6-7-102 0,0 0-103 0,0 0-119 15,-14-15-143-15,13 1-234 0,1 1 49 16,-2-5 85-16,4-6-387 0,-1 5-506 0</inkml:trace>
  <inkml:trace contextRef="#ctx0" brushRef="#br0" timeOffset="248.04">9803 1977 2904 0,'-13'-4'18'0,"2"1"45"0,3-1 47 0,-2 1 51 16,10 3 39-16,-9-8 18 0,9 8 13 15,-10-7-2-15,10 7-26 0,2-13-20 0,4 5-16 16,7-4-18-16,14-4-12 0,5 1-19 15,6 3-12-15,0-1-14 0,10-4-41 16,-6 8-54-16,-2 3-60 0,-5 0-69 16,-7 4-57-16,-6 2-44 0,-4 6-55 0,-5-1-68 15,-3 3-134-15,-3 6-152 0,-7-1 55 16,-1 5-215-16,-9 14-289 0</inkml:trace>
  <inkml:trace contextRef="#ctx0" brushRef="#br0" timeOffset="447.32">9616 2737 2351 0,'-7'4'124'0,"1"1"54"0,6-5 56 0,0 0 14 16,0 0 17-16,0 0 8 0,0 0-11 16,0 0-23-16,0 0-26 0,38-18-23 15,-13 11-19-15,11-5-18 0,6 2-50 16,-1-2-89-16,7 0-109 0,-3 3-129 15,-2 2-119-15,2 2-150 0,-15 3-161 0,-4 2 44 16,-7-1-274-16,-1 1-367 0</inkml:trace>
  <inkml:trace contextRef="#ctx0" brushRef="#br0" timeOffset="835.02">10221 2425 2525 0,'0'-15'56'0,"0"6"47"0,0-2 42 15,0 2 30-15,0 3 23 0,0 6 10 16,1-11-5-16,-1 11 0 0,0 0 1 16,10-5 0-16,-10 5-14 0,0 0-4 0,0 0-5 15,15 14-8-15,-11-7-9 0,0 3-10 16,-2 1-11-16,-1 0-11 0,-1 2-16 0,2-2-11 16,-2-1-10-16,0-1-11 0,0 0-5 15,2-3 3-15,-2-6 15 16,2 11 19-16,-2-11 3 0,0 0-4 0,0 0-15 15,0 0-12-15,19-22-14 0,-9 11-14 16,-3-1-9-16,7-1-6 0,-3 2-13 0,3 0 2 0,1-2-3 16,-2 6-7-16,0 1-2 15,3 2-7-15,-1 2 3 0,1 2-8 16,-2 0 0-16,4 6 2 0,-1-1-7 0,-4 0-5 16,2 2-2-16,-1 2-3 0,-3 0-21 15,0 0-45-15,-1-2-42 0,0 2-40 0,-5-3-54 16,4-1-41-16,-5 1-40 0,4-1-27 15,-2-2-40-15,-6-3-56 0,0 0-71 16,19-7-102-16,-11 0-73 0,-1-6 32 0,4-4-274 16,1-1-382-16</inkml:trace>
  <inkml:trace contextRef="#ctx0" brushRef="#br0" timeOffset="1147.08">10791 2148 2312 0,'9'-16'-35'0,"-4"5"41"0,-5 0 42 0,2 4 38 15,-2 2 28-15,2-1 21 0,-2 6 9 16,0 0-1-16,0 0-10 0,-13-7-3 15,13 7 13-15,-23 10 2 0,9-2-7 0,-1 4-5 16,-8 9-15-16,7 2-9 0,-4-1-10 16,7 3-3-16,5-4-12 0,6-4-15 0,2-1 1 15,4-1-9-15,4-3-6 0,3 2 1 16,4-2-6-16,4 0-9 0,-1 0-5 16,0-1 11-16,7 4 5 0,-3-3-4 0,-8-4 2 15,0 3 2-15,-1-2 1 0,-4-2 9 16,0 4 11-16,-2-4 7 0,-3 0 9 15,0-1 4-15,-3 1-2 0,-1-7 0 16,2 12-3-16,-2-12-12 0,-5 12-8 0,-1-7-3 16,6-5-11-16,-16 7-4 0,5-3-8 15,2-4-32-15,9 0-63 0,-25-4-98 16,11 1-124-16,1-4-146 0,0-1-227 0,1-3-81 16,3 2 70-16,4-1-401 0,-4 2-533 15</inkml:trace>
  <inkml:trace contextRef="#ctx0" brushRef="#br0" timeOffset="1832.76">11270 2196 3139 0,'-13'0'43'0,"1"0"26"0,12 0 49 0,-15 0 17 16,15 0 14-16,0 0-6 0,-12-5-8 15,12 5-19-15,0 0-8 0,0 0-10 0,0 0-9 16,29-17-13-16,-12 12-9 0,2-4-3 16,4 1-7-16,8-5-4 0,-5 2-6 15,-3 0-6-15,-4 3-2 0,-2-1-6 0,-2-1 9 16,-3 3 6-16,-1 0 12 16,-1 2 11-16,-4 1 7 0,1 1 1 0,-7 3-8 15,6-5-7-15,-6 5-8 0,0 0-5 16,0 0-7-16,0 0-1 0,-27 12-7 0,4 2-1 15,-3 4-4-15,-1 4-5 0,-5 6 1 16,7-1 0-16,2-2-4 0,6 2 0 16,-2 1 3-16,8-3 7 0,4-3-1 0,2-1 10 15,5-5 14-15,4-1 18 0,2 1 9 16,7-3-2-16,2 0 5 0,4-4-7 0,4-2-11 16,2-1-3-16,-1-4-8 0,3-4-4 15,9-4 1-15,-1-2-7 0,-1-2 4 0,-5-4 8 16,-5-3-13-16,1-3 0 15,-4-5 1-15,-1-2-5 0,-7-6-10 16,-2 2-3-16,-3-2-8 0,-1 6 4 0,-5 7-1 16,-2 0-5-16,0 5-1 0,0 3-2 15,-2 1-3-15,2 2-6 0,-3 4-3 0,-4 1 2 16,7 4 4-16,0 0-4 0,-16-3-1 16,16 3-3-16,-10 0-5 0,10 0 3 0,0 0-2 15,0 0 10-15,0 0-1 0,29-10-6 16,3 1 2-16,4 3 2 0,2-5-4 15,2 4-2-15,-1 0 0 0,0 4 2 0,-10 1 4 16,-4 2 10-16,-7 2-4 16,2 1 11-16,-4 2 9 0,0 2 3 0,-3 2-2 15,1 4 4-15,-3 3-1 0,-2-1 3 16,2 4 0-16,-6 2-4 0,2-1-2 0,-3 1-3 16,2 1-4-16,-4-1-6 0,2 0-6 15,-2-1-57-15,2-5-78 0,-1 2-85 16,-1-1-87-16,6-3-106 0,-3 0-126 0,3-8-223 15,4 0-59-15,-5-5 78 0,5-2-565 16,6-5-752-16</inkml:trace>
  <inkml:trace contextRef="#ctx0" brushRef="#br0" timeOffset="2346.69">12744 1347 3772 0,'-19'-6'-11'0,"4"0"5"0,3 3-12 0,3 1 18 0,9 2 22 0,-21 16 36 0,4 6 8 0,1 7-4 0,3 16 4 15,1 5 0-15,3 8 1 0,4-1-3 0,-1 0-7 16,2 4-2-16,3-1-10 0,-4 3-2 16,10-1-2-16,-4 1 20 0,5-5-11 15,0 1-3-15,-3-17-9 0,1 2 4 0,1-7-4 16,-2-1-9-16,1-10 0 15,0-3-4-15,-4-7 0 0,1-2-5 0,-2-2-2 16,1-3 2-16,0-2-2 0,0-7 1 16,-8 7-9-16,8-7-2 0,0 0 4 0,-27-25-2 15,8 0-5-15,0 1 0 0,0-3-1 16,0 0-2-16,-2 2-2 0,2 3-8 16,3 8 3-16,3 4 4 0,2 3-6 0,-1 0 5 15,5 2 1-15,1-1-6 0,-1 1 12 16,7 5 21-16,-5-6 28 0,5 6 30 15,11-11 4-15,3 1-6 0,19-5-10 16,1-1-7-16,14-1-7 0,-8 6-6 16,0-2-2-16,-4 5-10 0,-9 1-4 0,-5 5-1 15,-1 2 5-15,-1 3 1 0,-2 6 8 16,0 1 15-16,-1 4-3 0,-2 8-7 0,-2-3-2 16,3 5-1-16,-7-4-5 0,0 0 2 15,3-2-5-15,-4 0-3 0,-1-1 1 16,0-3-8-16,4 3-4 0,-4-5-6 0,0-2-25 15,4 0-54-15,-4-3-82 0,0-2-104 16,4-1-122-16,-2-4-134 0,-9 0-204 0,18-4-17 16,-8-5 66-16,0-2-381 15,-3-8-509-15</inkml:trace>
  <inkml:trace contextRef="#ctx0" brushRef="#br0" timeOffset="2499.6">13009 1888 3004 0,'-10'-7'80'0,"3"-2"15"0,1 2 25 0,-2 2 26 0,4 0 31 0,4 5 2 0,-11-10-18 0,11 10-16 0,-5-7-20 16,5 7-26-16,0 0-76 0,-6-4-102 15,6 4-154-15,0 0-290 0,0 0-110 0,0 0 62 16,0 0-217-16,19 23-275 0</inkml:trace>
  <inkml:trace contextRef="#ctx0" brushRef="#br0" timeOffset="3116.87">13507 1924 2408 0,'-29'-5'86'0,"2"1"-6"0,6 1 11 0,1 3 34 15,0-2 24-15,3 4-5 16,-4-1-10-16,4 3-6 0,-5 3-8 0,0 2 29 15,-3 6 12-15,0 1-1 0,8 5-6 16,0 3-4-16,8-3 5 0,3 0-8 0,4-1-11 16,2-1-11-16,2 0-9 0,6 2-11 15,7 4-6-15,0-3-8 0,7-1-11 16,3-4-10-16,0-2-6 0,-1-6-8 0,-4-2-4 16,1-2-4-16,-2-1-6 0,-4-3-2 15,3-1-6-15,-2-3-5 0,-4-1-1 0,1-2-1 16,-2-5-3-16,0-2 0 0,-8-1-1 15,1-2-7-15,-4 1 0 0,-4-2-2 16,-5-2 0-16,1 2-2 0,-13-6-4 0,0 5 0 16,2 3-1-16,2 6-1 0,-2 2-1 15,0 2 1-15,2 3-5 0,-5 2 9 16,4 2-2-16,-5 3-3 0,3 2-1 16,2 0 1-16,4 3 0 0,3-2 4 0,4 1 7 15,0-1 11-15,7 1-7 0,7-1 5 16,0 2 2-16,10-4 1 0,2-1 7 15,8 0-6-15,2-4-6 0,1-1 4 0,10-4 9 16,-1-2 6-16,0-1 7 0,-1-4 22 16,-4 0 5-16,-1 0 24 0,-10 4 24 0,-5 0 20 15,-2 2 7-15,-3 1-3 0,-5 2-11 16,1-1-15-16,-9 3-17 0,13-1-9 16,-13 1-6-16,14 4-7 0,-5 4-2 0,1 0-4 15,2 1-12-15,-1 4-2 0,5 3-7 16,2 2-51-16,5 0-5 0,2-1 0 15,0-2 0-15,-1-6 0 0,-3-2 0 16,0-2-51-16,0-3-194 0,0-2-114 0,4-2-130 16,9-5-185-16,-2-1-224 0,1-3 70 15,-10-1 100-15,-4 2-605 0,9-6-789 16</inkml:trace>
  <inkml:trace contextRef="#ctx0" brushRef="#br0" timeOffset="3261.86">14255 2085 3788 0,'0'0'69'0,"0"0"42"0,0 0 23 0,0 0 33 0,-14 13 34 0,14-13 23 0,0 0 5 0,0 0-18 0,0 0-18 16,0 0-24-16,0 0-33 15,27 0-111-15,-10-3-123 0,6-2-139 0,3 2-176 16,17-4-221-16,10-4-72 0,4 2 64 16,4 1-354-16,6-4-471 0</inkml:trace>
  <inkml:trace contextRef="#ctx0" brushRef="#br0" timeOffset="3586.85">15120 1903 2870 0,'-6'-5'39'0,"6"5"37"0,-7-7 35 15,7 7 48-15,-11-5 15 0,11 5 2 0,0 0-19 16,-11-3-12-16,11 3-14 0,0 0 31 16,-25 13 3-16,13-2-7 0,-4 1 14 15,3 1-6-15,-1 3-8 0,5 0 8 16,1 3 1-16,7-1-9 0,1-1-7 0,1 0-13 15,7 4-29-15,7 3-7 0,-2 1 6 16,2-2-10-16,5-1-12 0,-6 0-6 16,2-3 3-16,-5-4 15 0,3 1 14 0,-3-1 11 15,0 1-3-15,-1-6-11 0,-2 2 1 16,-3-4 2-16,1 0-10 0,-2-1 6 0,-2-1 10 16,-2-6 5-16,4 9-4 0,-4-9-7 15,-18 10-11-15,6-6-10 0,-10-1-23 16,-3 2-68-16,0-3 0 0,5-1 0 15,1-1 0-15,-3-1-128 0,0-4-261 16,6 0-167-16,2-2-219 0,0 0-127 0,5 0 73 16,3 0-740-16,8 1-1010 0</inkml:trace>
  <inkml:trace contextRef="#ctx0" brushRef="#br0" timeOffset="3918.24">15484 2065 4153 0,'1'-6'37'0,"-1"1"45"15,0 5 36-15,0 0 40 0,0 0 33 16,0 0 27-16,0 0 35 0,0 0 0 16,0 0 7-16,-50 15 1 0,38-3-11 0,-12 9-16 15,10 3-12-15,-4 0-7 0,11-4-10 16,-2-1-12-16,9 0-15 0,0-1-15 16,11 0-10-16,1 5-13 0,10-5-16 0,3-1-11 15,3-5-96-15,-4-3-17 0,-1-4 0 16,-3-3 0-16,-2 0 0 0,2-4 0 0,-3 0 0 15,-4-1 0-15,0-4 0 16,1-2 0-16,-5 1 0 0,-1-6 0 0,-4 0 0 16,0 3 0-16,-4-5 0 0,-2 2 0 0,-3-1 0 15,2 1 0-15,-5 2 0 0,-3 2 0 16,-4 1 0-16,-4 4 0 0,3 3 0 16,4 4-464-16,-6 1-265 0,3 1-221 15,3-1 68-15,5 1 100 0,-1-1-709 0,7 2-938 16</inkml:trace>
  <inkml:trace contextRef="#ctx0" brushRef="#br0" timeOffset="4343.39">15617 2360 4175 0,'1'8'44'0,"-1"-3"49"15,0-5 51-15,6 7 57 0,-6-7 69 0,0 0 22 16,0 0-21-16,18 0-29 0,-18 0-20 16,24-5-28-16,-7 1-20 0,1-1-8 15,-2-1-24-15,5 2-16 0,3-3-9 16,-8 0-7-16,2 0-12 0,-3-1-10 0,-2-1-5 15,-3-2-8-15,-1-2-7 0,-3-1-9 16,0-1-9-16,-2-2-5 0,-4 2-3 16,0 2-8-16,-4-2-2 0,-2-1-2 0,3 3 2 15,-6 2-2-15,6 1 6 0,-5 1 2 16,5 1-3-16,-1 2-2 0,0 0-5 0,4 6 10 16,-4-12 15-16,4 12 19 15,-2-11 10-15,2 11-55 0,2-9-27 0,6 3 0 16,5-1 0-16,8 1 0 0,11-4 0 0,4 1 0 15,-9 2 0-15,0 3 0 0,-5 1 0 16,-1 1 0-16,-5 2 0 0,-1 0 0 0,1 4 0 16,-3 3 0-16,-1 1 0 15,-1 4 0-15,-6 2 0 0,1 1 0 0,-3 2 0 16,1 5 0-16,-2 3 0 0,1-3 0 16,-1-3 0-16,-2 2 0 0,0-3 0 0,-2 3 0 15,4-4 0-15,-4-3 0 0,5 3 0 16,-1-2-263-16,2-1-385 0,3-4-219 15,1-5-44-15,0-3 84 0,3-4-763 0,10-4-1031 16</inkml:trace>
  <inkml:trace contextRef="#ctx0" brushRef="#br0" timeOffset="4522.7">16527 1620 4602 0,'-12'-19'-2'0,"5"6"24"0,2 2 32 0,1 4 42 0,-2 6 41 0,6 1 108 15,0 0 46-15,-14 14-22 0,7 0-21 0,3 9-10 0,1 15-17 16,3-1-24-16,1 5-18 0,5 1-13 16,3 8-18-16,3 1-19 0,-2-13-43 0,-5 2-100 15,2-3-97-15,4-2-91 0,-10-9-89 16,3-3-73-16,0-3-58 0,-2-4-64 0,-4-7-90 16,-6 0-161-16,0-1 43 15,-3-5-472-15,-2-4-633 0</inkml:trace>
  <inkml:trace contextRef="#ctx0" brushRef="#br0" timeOffset="4671.84">16359 2130 3213 0,'-13'-4'39'0,"6"-1"65"16,0 1 48-16,7 4 70 0,-9-3 64 0,9 3 73 16,0 0 17-16,0 0-12 0,0-11-33 15,0 11-33-15,22-8-28 0,-10 3-30 0,6 2-26 16,-1-3-56-16,0 1-106 0,2 0-148 16,0 1-162-16,0 2-211 0,4 0-323 15,-8-1 4-15,0 2 92 0,-15 1-521 0,21 4-681 16</inkml:trace>
  <inkml:trace contextRef="#ctx0" brushRef="#br0" timeOffset="5555.49">12913 3745 2368 0,'-25'0'22'0,"3"0"8"0,5-2-8 0,2 2 24 0,1-2 35 0,14 2 21 0,-16-2 23 15,16 2-8-15,-14-3-14 0,14 3-7 16,-8-5-10-16,8 5-13 0,0 0 1 0,25-14-14 16,9 2 1-16,20 0-6 15,13-1-9-15,6-3-3 0,35-3-6 0,12 2-7 0,13-2 2 16,15 0-2-16,68-8-14 0,17-4 6 16,23-3-3-16,24-2-7 0,23-2 11 15,26-5-2-15,20-1-13 0,26-11 7 16,15 1 0-16,17-2-11 0,154-21 25 15,-168 27-9-15,14 3-11 0,-1-2 7 0,-10 6-11 16,-5 4 6-16,-28 3 1 0,-28 1-6 16,-28 1 6-16,-31 5-5 0,-26 2 3 0,-39-1 14 15,-62 6 21-15,-20 3 7 0,-14-4 11 16,-20 2 15-16,-27 5-4 0,-10 2-5 0,-19 4-8 16,-6 1-2-16,-8 3-10 0,-10 0-15 15,-3 1-54-15,-11 2-114 0,-1 3-128 0,0 0-169 16,-34-5-202-16,-11 3 36 0,-24 2-275 15,-16 2-354-15</inkml:trace>
  <inkml:trace contextRef="#ctx0" brushRef="#br0" timeOffset="6967.35">12895 3921 2344 0,'-7'-10'-68'0,"2"1"19"0,-1 0 3 0,1 3 10 0,1-1 18 0,2 0 27 0,1 2 24 16,1 5 7-16,-9-7-3 0,9 7-7 16,0 0-2-16,0 0-2 0,0 0 0 0,-11 14 21 15,7 0 0-15,3 1 28 0,-3 2 0 16,0 2-6-16,2 5 1 0,2 0 2 0,-1 0 19 16,1 0-14-16,0-3 25 0,0-1-5 15,0-1-11-15,0-1-1 0,0 2 11 16,1-5 1-16,-1-1 5 0,0-6-2 0,2 3-9 15,2-1-3-15,0-3 5 0,-3 0-1 16,9 0-8-16,2-2-5 0,4-2-8 0,9 1-8 16,20-4-4-16,15-6-6 15,9-6-6-15,10 4-10 0,29-4-3 0,5-4-2 16,13-2 0-16,8 2-1 0,6-1-8 16,9-9 3-16,7 6-6 0,8 1-5 0,-4 3 3 15,0 0-5-15,-4-4-5 0,-2 4 7 16,-1-4-3-16,-8 3-4 0,-3-2-4 15,1-1-2-15,-10 2 3 0,-5 0-3 0,-10 2 2 16,-3-2 2-16,-13 2-5 0,-4-1 1 16,-18 3 1-16,-2 1 2 0,0 0-5 0,-3 0-2 15,-1 1 2-15,-1 0-1 0,4 3-1 16,-1-1 1-16,-5 1 1 0,5 2 0 16,-1 2 0-16,-2 1 2 0,8-3-1 15,0 3 0-15,3-3 3 0,22-1-4 16,0-1 0-16,6 2-4 0,4-4 4 0,4-5-7 15,6 0 2-15,-1-1-8 0,7 0 0 16,0 0-7-16,-3 0-12 0,-2 0-14 0,3-1-16 16,-6 3-6-16,-6-1-3 0,-9 1-3 15,-9 3-2-15,-21 3 9 0,-3-3 2 0,-6 4 5 16,-4 1 11-16,-6 0 0 0,-3-3 7 16,-13 6-1-16,-2-6 4 0,-2 2 11 15,-2 1 6-15,-2-2-6 0,2 1 6 16,-4 0 5-16,2 0 1 0,3 1 19 15,3 1 7-15,1-1 6 0,15 0 5 0,-9 3-3 16,12-4-3-16,-8 8 1 0,15-2 4 16,-4-3-3-16,5 3-2 0,-1-1-6 0,2-1 3 15,1-1-2-15,-4 0-5 0,-4 3 7 16,-2-7-5-16,-13 5-1 0,-7-1 30 0,3-2 18 16,-6 1 19-16,-7 5 15 0,-7-5 4 15,8-2 3-15,-5 3-7 0,-4 2-9 16,0-3-4-16,-4 3-9 0,-2 0-1 15,3-1-3-15,-6 2-4 0,-1-1-5 0,1 1-1 16,-1 0-4-16,-13 2 2 0,20-2-8 0,-20 2-2 16,14-1-6-16,-14 1-2 15,12-2-3-15,-12 2 1 0,11-1-6 0,-11 1-3 16,0 0-3-16,14-2-2 0,-14 2-2 16,0 0 1-16,0 0-6 0,13-3 1 0,-13 3-2 15,0 0 2-15,13-2 0 0,-13 2 23 16,0 0 12-16,16 0 11 0,-16 0 12 15,7-5 13-15,-7 5-4 0,10-4-6 0,-2-1-7 16,-3 0-4-16,3-5-1 0,-5-1-12 16,6 0-3-16,-6-9-10 0,5-3 1 0,-5-12-10 15,5-4 0-15,-4-16-6 16,0-7-3-16,4-3-3 0,-5-4-4 0,3 1-6 16,-3 4 3-16,3 6-2 0,1 3 3 15,-6 16-2-15,3 5-1 0,0 7-7 0,-2 7 1 16,-1 5-10-16,-1 1-38 0,2 4-63 15,-4 4-77-15,2 6-96 0,0 0-126 0,0 0-184 16,-34 16-151-16,7 5 58 0,-12 5-469 16,-6 3-624-16</inkml:trace>
  <inkml:trace contextRef="#ctx0" brushRef="#br0" timeOffset="7667.65">13504 3789 3289 0,'3'-12'12'0,"-2"2"24"0,-1 3 3 0,0 7 1 0,0-10 15 0,0 10-2 0,0 0-6 0,0-9-7 0,0 9-5 16,0 0-2-16,0 0 22 15,2 29 0-15,0-10 0 0,0 6-10 0,2 12 8 16,-3-3-13-16,-1 6 1 0,6-3-3 16,0 3-3-16,-3-1-3 0,4-5-11 15,-2 1 10-15,-1-1 0 0,0-7-2 0,-1-4-13 16,-1-4 3-16,0-1-7 0,0-4-39 16,0 0-57-16,1-2-62 0,-2-2-68 0,-1-3-95 15,4-2-162-15,-4-5-74 0,0 0 38 16,0 0-168-16,19-17-170 0</inkml:trace>
  <inkml:trace contextRef="#ctx0" brushRef="#br0" timeOffset="7917.02">14190 3628 2118 0,'13'-22'131'0,"-4"3"4"16,2 5-1-16,-6 4 9 0,1 1-3 15,-5 4-8-15,3-1-12 0,-4 6-6 0,0 0 5 16,0 0-2-16,7 28-12 0,-12-6-7 15,1 15 0-15,-1 0-8 0,-3 5 23 16,5-3-6-16,-6 1-14 0,7 1 12 0,-3-2-10 16,3 4-5-16,-2-5-8 0,3-2-12 15,-1 0-7-15,4-5-6 0,-4-8-7 16,4 4-11-16,-2-2-38 0,0-4-57 16,0-3-86-16,0 1-74 0,0-4-80 0,0-2-88 15,1-7-142-15,1-2-37 0,-2-4 43 16,0 0-180-16,25-19-192 0</inkml:trace>
  <inkml:trace contextRef="#ctx0" brushRef="#br0" timeOffset="8135.82">14874 3544 2066 0,'15'-14'70'0,"-3"2"11"0,-5 4 21 16,0 1 19-16,-3 2 20 0,1 1 2 0,-5 4-6 15,0 0-3-15,0 0 2 16,0 0 13-16,7 22 3 0,-9-1-21 0,-5 13-9 15,-1 4-23-15,-2-1 13 0,-3 10-24 16,-1 3-9-16,2-12-1 0,-2-2-12 0,-3-2-5 16,5 0-12-16,-1-1-1 0,4-5-15 15,-1-3-58-15,4-8-67 0,3-2-84 16,1-4-90-16,2-6-129 0,0-5-183 0,0 0 26 16,0 0-235-16,0 0-276 0</inkml:trace>
  <inkml:trace contextRef="#ctx0" brushRef="#br0" timeOffset="8371.68">15645 3450 2477 0,'9'-4'176'0,"0"3"-7"16,-9 1-25-16,0 0-15 0,0 0-9 16,0 0-6-16,-2 17 24 0,-5 2 5 0,-4 10-13 15,-3 4-15-15,3-1-9 0,0 2-4 16,1 0-16-16,3 3-2 0,-1-3-14 0,1-2-7 15,1 1-2-15,0-7-11 0,0-6-10 16,5-3-28-16,1 0-56 0,-2-3-77 16,2-2-82-16,2-4-100 0,-1 1-153 0,3-5-125 15,-4-4 37-15,14 0-231 16,-1-7-263-16</inkml:trace>
  <inkml:trace contextRef="#ctx0" brushRef="#br0" timeOffset="8586.85">16329 3420 2099 0,'14'-1'122'16,"-7"1"49"-16,-7 0 42 0,0 0 24 0,13 1 14 16,-13-1 8-16,0 0-4 0,5 5 9 15,-5-5 10-15,3 16-22 0,-6-2-22 0,3 3-24 16,-1 7-16-16,-1 1-21 0,-2 11-12 16,0 3-15-16,-1 2-17 0,-1-4-1 15,-1 3-13-15,0-4-17 0,4-4-40 0,-1-4-64 16,0-4-64-16,4-5-84 0,0-6-102 15,2 0-105-15,4-7-107 0,4 0-179 16,3-8-5-16,3-3 63 0,18-11-346 16,7-10-418-16</inkml:trace>
  <inkml:trace contextRef="#ctx0" brushRef="#br0" timeOffset="8828.93">17460 3174 2530 0,'18'-7'100'0,"-3"3"47"0,-8 1 25 16,2 1 16-16,-9 2 12 0,0 0 14 0,0 0 23 15,0 0 18-15,14 12 12 0,-14-2-10 16,0 6-20-16,-2 4-25 0,-1 5-22 16,-5 7-12-16,2 1-24 0,0 3-14 15,1 0-4-15,-1-2-21 0,3 2-9 0,1-7-19 16,2-5-39-16,2-4-38 0,-1 2-59 16,5-4-63-16,3-2-80 0,7-5-96 15,2-4-102-15,4-7-131 0,3-3-186 0,11-9 48 16,3-9-451-16,6-3-578 0</inkml:trace>
  <inkml:trace contextRef="#ctx0" brushRef="#br0" timeOffset="9004.25">18357 3172 3044 0,'25'-9'7'15,"-8"4"40"-15,-5 0 21 0,-1 0 32 0,-2 3 58 16,-9 2 42-16,14 0 62 16,-14 0 32-16,11 12 6 0,-2 0-11 0,-6 3-19 15,1 5-21-15,-2 2-21 0,0 3-22 16,-2 1-22-16,0 12-13 0,-4 1-17 0,4 2-12 15,0-1-19-15,2-1-40 0,0-2-53 16,0-10-61-16,-2-3-82 0,1-5-108 0,1-5-132 16,2-1-147-16,3-4-193 0,4-4-35 15,1-5 78-15,12-4-479 0,10-8-598 16</inkml:trace>
  <inkml:trace contextRef="#ctx0" brushRef="#br0" timeOffset="9184.56">19631 3091 3383 0,'16'-5'118'0,"-7"1"19"0,0 4 31 16,-9 0 28-16,0 0 28 0,0 0 20 16,14 6 32-16,-14-6 14 0,-3 21-17 15,-3-3-15-15,1 6-25 0,-5 9-24 0,-2 1-17 16,0 4-23-16,3 1-9 0,-6 6-24 16,5-7-32-16,5-4-66 0,-3-1-71 0,6-6-91 15,1-6-91-15,1-4-107 0,1-2-107 16,5-6-142-16,1-8-181 0,4 1 51 0,-11-2-544 15,32-16-707-15</inkml:trace>
  <inkml:trace contextRef="#ctx0" brushRef="#br0" timeOffset="9392.15">20259 2896 3510 0,'5'-2'45'0,"-5"2"14"0,0 0 34 15,11 9 44-15,-11-2 37 0,0 3 25 0,0 3 16 16,-2 2 2-16,-1 1-12 0,1 1-21 15,-2 6-11-15,2-3-20 0,2-2-15 16,0 1-14-16,0-2-13 0,0-4-39 16,0 1-49-16,0-2-58 0,0-2-70 0,0-1-67 15,0-4-83-15,0-5-113 0,4 5-167 16,-4-5-147-16,0 0 52 0,0 0-407 16,9-29-512-16</inkml:trace>
  <inkml:trace contextRef="#ctx0" brushRef="#br0" timeOffset="9551.27">20531 2877 3097 0,'13'-5'134'15,"-4"2"21"-15,0 1 51 0,-9 2 79 16,0 0 80-16,14 10 54 0,-10-5 7 16,2 2-23-16,-3 0-28 0,-2 3-38 0,5 2-31 15,-2 3-33-15,-3 1-24 0,3-1-47 16,2 6-68-16,-3 1-94 0,-1 2-134 0,7 12-178 16,-6-2-224-16,-3 6-362 0,-3-3 26 15,-13 8 107-15,-7 0-679 0,-8 1-857 16</inkml:trace>
  <inkml:trace contextRef="#ctx0" brushRef="#br0" timeOffset="11108.76">8820 5997 1178 0,'5'-9'380'0,"-3"-4"-79"0,-2 3-29 0,0 1-12 0,-2-1-11 0,-1 2 3 0,1-3-2 0,0 1-8 0,0 3 21 16,-3 0 1-16,3 0-6 0,2 7-19 15,-6-8-23-15,6 8-23 0,0 0-16 0,0 0 11 16,0 0-3-16,-23 32-22 0,12-4-18 16,-1 7-9-16,-1 0-14 0,4 3-13 0,1 1-11 15,0-1-11-15,5-3-9 0,-1-7 0 16,2-2-23-16,2-2-6 0,-2-5-55 15,2-1-72-15,0-5-74 0,0-1-83 16,0-2-86-16,0-5-88 0,0-5-108 0,0 0-147 16,0 0 13-16,0 0 65 0,0 0-390 15,2-35-452-15</inkml:trace>
  <inkml:trace contextRef="#ctx0" brushRef="#br0" timeOffset="11382.78">8729 5821 2771 0,'-6'-22'33'0,"2"5"35"16,-1 3 32-16,3 3 44 0,-2 3 17 15,2 1-6-15,2 0-12 0,0 7-12 0,0 0 20 16,0 0 16-16,0 0-4 16,33 24-10-16,-8 1-12 0,13 11-13 0,-1 6-10 15,7 5-14-15,9 11-5 0,-1 0-10 16,-14-10-10-16,-4 2-9 0,-5-5 0 0,-10 4-2 16,-9-9-2-16,-9-1 2 0,-4 0 2 15,-8-1 11-15,-11 4-3 0,-3-3 9 0,-7-5-15 16,-2-7-7-16,-8-1-6 0,0-7 7 15,4-6-18-15,0-2-7 0,0-6-12 16,3-5 4-16,-1-3-3 0,2-10-31 0,3-1-47 16,5-6-67-16,3-2-85 0,10 3-87 15,3 2-89-15,5-3-121 0,3 2-191 0,4 0 46 16,3-3 64-16,5 1-363 16,7-6-421-16</inkml:trace>
  <inkml:trace contextRef="#ctx0" brushRef="#br0" timeOffset="11699.64">9815 5346 2890 0,'-4'-28'159'0,"-2"8"21"15,-2 3 23-15,5 6 11 0,-3-2-7 16,4 6-18-16,-3 5-19 0,5 2 43 15,-14 25 10-15,-1 11 18 0,-1 25 26 0,-7 23-4 16,5 7-2-16,-7 9-19 0,2 7-18 16,4 3-11-16,-6 5-15 0,4-3-23 0,0 1-15 15,2-4-13-15,0-7-11 0,2-3-15 16,4-27-10-16,0-3-12 0,-3-2-12 0,3-9-4 16,-1-7-8-16,1-3-10 0,2-14-1 15,6-9-15-15,-2-7-11 0,3-2-32 0,-1-6-72 16,3-5-130-16,-2-1-137 0,4-4-161 15,0 0-165-15,0 0-181 0,11-31 67 0,7 4 79 16,4-9-639-16,9-3-788 16</inkml:trace>
  <inkml:trace contextRef="#ctx0" brushRef="#br0" timeOffset="11955.88">10269 6042 3785 0,'-9'-8'201'15,"-2"6"7"-15,-3 0 20 0,14 2 37 16,-43 17 52-16,12 2 14 0,-6 12-4 0,-8 5-7 16,5 3-8-16,-1 7-22 0,2 3-10 15,5-1-10-15,7 2-17 0,9 0-12 16,4-2-15-16,10-11-24 0,11 1-67 16,7-4-135-16,13 0 0 0,4-2 0 0,-5-10 0 15,7-4 0-15,-3-2 0 0,-1-6 0 16,3-1-36-16,-3-6-410 0,-7-3-140 0,-1-2-152 15,-5 2-121-15,1-1 63 0,-10 1-813 16,-7 0-1048-16</inkml:trace>
  <inkml:trace contextRef="#ctx0" brushRef="#br0" timeOffset="12259.73">7916 7524 4839 0,'-67'8'115'16,"10"3"-10"-16,-2-1-10 0,1 2 4 16,17-5 36-16,10-4 66 0,6-1 41 0,14-2-20 15,11-5-16-15,0 5-22 0,72-25-1 16,39-2-22-16,32-2-20 0,63-6-14 0,16 1-10 16,13 3-9-16,7 4-15 0,2 3-6 15,-7 5-13-15,-2 4-2 0,-13 1-10 0,-52 5-6 16,-13 3 0-16,-13 1-5 0,-18 1-9 15,-39 1-8-15,-14 3-2 0,-22 0-11 16,-9-2 0-16,-15 4 0 0,-7-2-3 16,-9 2-1-16,-8-1 0 0,-3-1-5 0,0 0-18 15,0 0-57-15,0 0-100 0,0 0-139 0,0 0-185 16,-36-5-235-16,22 0-138 16,5 1 78-16,-5 1-810 0,1-1-1033 0</inkml:trace>
  <inkml:trace contextRef="#ctx0" brushRef="#br0" timeOffset="13273.73">13093 7179 2334 0,'-25'-5'110'0,"3"-1"-36"0,-2 2 2 0,3 0 14 0,3 1 14 0,-2-1 2 0,3 1 0 0,0-1-4 0,5 1 6 16,1-1-6-16,4 3-8 15,7 1-6-15,-8-3-12 0,8 3-6 0,0 0-9 16,57-9-3-16,10-2 0 0,36-3-1 16,24-4-10-16,27-1-14 0,76-11 3 0,28-7-2 15,33 1-7-15,28-2-5 0,25-1 10 16,22 0-17-16,11 3-8 0,21-2 9 0,1 3-10 16,6-1 5-16,-3 4-3 0,-11 4 3 15,-16 3 3-15,-17 5-5 0,-23 0-1 16,-31 4-9-16,-24 2 9 0,-24 0 3 0,-31 0-8 15,-67 4 4-15,-15 3-1 0,-16-2-3 16,-16 1 2-16,-29 1-2 0,-9-2-2 0,-12 3 5 16,-16-1-7-16,-4 2 5 15,-14-1 2-15,-4 4-4 0,-5-1 2 0,-7 0-6 16,-4-1-21-16,-5 2-58 0,-2 2-77 16,0 0-108-16,-13-9-191 0,-4 4-105 0,-8-1 54 15,-19-1-247-15,-11-3-246 0</inkml:trace>
  <inkml:trace contextRef="#ctx0" brushRef="#br0" timeOffset="14886.99">12804 7203 1986 0,'5'-3'14'0,"-1"-2"22"0,-4 5 18 0,7-4 1 0,-7 4 2 0,0 0 5 0,0 0-1 0,0 0-3 0,0 0 29 16,14 9 36-16,-10 2 21 0,-2 9 10 15,-1 2 3-15,1 15-11 0,2 3-12 0,-2 4 3 16,0 0 12-16,-2 2-14 0,1-2-10 16,-1-1-13-16,0 0-10 0,0-5-12 0,4-9-7 15,-1-5 15-15,1-5 3 16,-2-4 7-16,-1 2 3 0,3-5 3 0,0 0 4 15,-1-1-3-15,5-3-9 0,0-3-8 16,1 0-8-16,2 1-7 0,3-6-10 0,1 1-6 16,6-2-11-16,6-1-5 0,11-3-2 15,5-2-5-15,13 0-9 0,5-3 0 16,7-1-5-16,14-2-2 0,26-5-2 0,5 5-2 16,9-3-7-16,12 0-1 15,8 3 1-15,7 0-3 0,11 1-2 0,4 0-2 16,4 3 0-16,3 0-1 0,0-3 0 15,5-2 1-15,45-2-2 0,-54 3-4 0,-1 0 0 16,1-1 1-16,2 0 1 0,-4 3 0 16,0-2-1-16,2 3-3 0,-8-1 0 0,-1 3-1 15,-3 1-2-15,-9-1 3 0,-2-1 0 16,-11 4-2-16,-6-4-2 0,-1 1 5 0,-6-2-3 16,-6-1 2-16,-4-1-2 0,-1 2 1 15,-2-4-2-15,-4 0 0 0,1-1 4 16,1-2-1-16,-2-5-4 0,2 1 3 0,0 4-2 15,-1 0-1-15,-3 0 3 0,3 0-1 16,-27 5 1-16,4 1-3 0,-2 1 1 16,1 0 1-16,1-1-1 0,-4 4 0 0,6 1 2 15,-4-1-1-15,3-1 3 0,8 2-4 16,18-4-1-16,-1 3-2 0,1-2 3 0,-1 2-3 16,-15 6 3-16,21-3 2 0,-25 1 0 15,2 2-1-15,-2-5 0 0,-3 3-1 16,-2-1-2-16,-8 1 1 0,-4 1 3 0,-7-3-4 15,-5-1 0-15,-10 3 3 0,-8-1 0 16,2-3 1-16,-6 0-3 0,1-4 2 0,-4 5-1 16,1-3 2-16,-9 1-2 0,-2 4 2 15,-5-3 1-15,-2 3-1 0,-2 0-3 0,-2 2 3 16,-2-2-3-16,1 3-1 16,-2-1 4-16,-10 2-2 0,13-4 1 0,-5 3 5 15,-8 1-2-15,0 0 8 0,15-4 1 16,-15 4 0-16,10-3 4 0,-10 3 4 0,0 0 3 15,0 0 4-15,15-2-6 0,-15 2 6 16,0 0 1-16,0 0-1 0,0 0 4 0,11-2-3 16,-11 2 10-16,0 0 7 0,0 0-2 15,0 0 3-15,10-3 7 0,-10 3 15 0,0 0 5 16,0 0-9-16,3-8-6 0,-3 8-9 16,0-9 4-16,0 0-13 0,0-2-1 15,-3-5-7-15,-3-8-2 0,2-10-7 0,-6-4 5 16,7-5-8-16,-5-10-2 0,1-1-6 15,0 2 4-15,0 10-8 0,-2 3-2 16,0 6 0-16,-2 2-4 0,0 3 1 16,-4 2 9-16,-4 3-8 0,-6 3-1 0,-2-1 2 15,-14-1-2-15,0 8 5 0,-10-3-9 16,-6 2 3-16,-4 1-4 0,-4 0 3 0,1 3 1 16,-6 0 0-16,0 4-2 0,-2 2-4 15,8 2-5-15,14-1 1 0,3 4 1 0,0 0 0 16,10 2 4-16,4 0-4 0,10-1 8 15,4 1-8-15,-2 1 6 0,6-1-10 0,2 0 11 16,1 1-4-16,1 1 0 0,1-3 1 16,10-1-7-16,-17 4 12 0,17-4-5 15,-13 2-3-15,13-2 2 0,-16 2 1 16,16-2 2-16,-15 4-1 0,8 1 8 0,-1-3-6 16,8-2 0-16,-21 5 3 0,8-1-8 15,-6-1 7-15,-6 1-1 0,-14-1-8 0,1 1 12 16,-3 0 3-16,-4-1-5 0,2-2-7 15,-2 2 5-15,0 1-8 0,4-3 3 0,9 1 7 16,3 0-2-16,2-2 0 0,8 1-9 16,-2-1-56-16,8 2-79 0,0 0-106 15,1-2-154-15,2 0-183 0,-3 0-215 0,-2 0 75 16,-4 2 87-16,5-2-572 0,-5 2-673 16</inkml:trace>
  <inkml:trace contextRef="#ctx0" brushRef="#br0" timeOffset="15652.03">17053 5909 3462 0,'2'-37'-76'0,"-2"7"19"0,-2-8 31 0,2 0 33 0,-4 2 29 0,3 0 21 0,-4 9 37 0,1 3 10 0,2-1 13 16,2 5 7-16,-1 3 3 0,-1 3-7 16,2 0-12-16,-2 3-13 0,2 1-11 15,0 6-7-15,0 4-9 0,0 0 0 16,4 24 11-16,-3 17 11 0,3 24-4 0,-6 38 12 15,-3 18 17-15,-5 19 10 0,-3 10-14 16,-10 53-12-16,0 11 19 0,-3 9 64 0,-7 6 40 16,3-2-12-16,-3 0 0 15,5-7 11-15,-3-5-5 0,4-14 30 0,9-50-7 0,0-8-3 16,-5-7 20-16,3-5-7 0,2-12-55 16,-5-9-194-16,5-12 0 0,0-29 0 15,5-10 0-15,1-9 0 0,5-14 0 0,0-5 0 16,1-8 0-16,1-6 0 0,4-4 0 15,-1-2 0-15,0-4 0 0,0-4 0 16,2-3 0-16,0 0 0 0,0 0 0 0,0 0 0 16,0 0 0-16,0 0 0 0,0 0 0 15,0 0 0-15,0 0 0 0,-9-17 0 0,9 17 0 16,-4-7 0-16,0 1 0 0,4 6 0 16,-10-9-237-16,7 5-662 0,-5-3-29 15,1 2 99-15,-3-2-973 0,0-1-1230 16</inkml:trace>
  <inkml:trace contextRef="#ctx0" brushRef="#br0" timeOffset="16647.25">14680 7745 4527 0,'15'-16'-300'0,"-3"2"43"0,-1 3 44 0,-4-2 45 0,0 3 35 0,0 3 43 0,-2-3 35 0,1 2 26 0,-2 3 18 16,-2 0 16-16,-2 5 7 0,1-7 5 0,-1 7-4 15,0 0 3-15,0 0 47 0,-25 18 36 16,3 10 29-16,-6 15 24 0,-19 24 22 16,-3 13 5-16,-8 15-6 0,-6 11-8 0,-24 44-7 15,2 5-18-15,0 4-9 0,0 5-15 16,1 1-6-16,1 0 14 0,0-4 15 0,23-46 13 16,0-5-1-16,6-5 19 0,0-9 1 15,7-10-21-15,8-10-9 0,8-19-31 0,5-5-7 16,2-8-9-16,11-11-5 15,-2-6-16-15,5-6-2 0,2-6-8 0,2-3-7 16,2 0-4-16,-1-5-7 0,0 0 1 16,0-5-11-16,6-2-15 0,0 0-40 0,0 0-32 15,-24-9-40-15,20 4-66 0,-2-4-77 16,0 0-92-16,3-2-101 0,1 0-135 16,-2 1-178-16,2 2 48 0,0-3 83 0,2 0-498 15,-1 4-578-15</inkml:trace>
  <inkml:trace contextRef="#ctx0" brushRef="#br0" timeOffset="17546.88">12477 10492 3023 0,'-21'0'69'0,"5"0"27"0,-4 1 17 0,4 2 2 0,-2 0 8 0,1-2 23 0,2 1 21 0,2 0 13 0,1-2 1 0,12 0-2 16,-21 1-7-16,21-1-13 15,0 0-11-15,0 0-14 0,0 0-9 0,0 0-14 16,0 0-12-16,67-8-9 0,3 0-10 15,33-3-8-15,15-3-5 0,16 1-11 0,14-1 0 16,16 2-7-16,62-2-8 0,5-1-3 16,15-2-3-16,9-1-4 0,4 5 2 0,-1 2-8 15,-4-2-4-15,-10 1-4 0,-12 0-4 16,-60 5-4-16,-10-3 1 0,-14 1-4 0,-15 0 1 16,-11 4-1-16,-34 0 0 15,-13 0-5-15,-14 4 3 0,-18-1-6 0,-10 2-2 16,-6-1 3-16,-8 1 2 0,-2-3-4 15,-5 3 5-15,2 0-4 0,-14 0 2 0,22 3 5 16,-17 0-3-16,1 3 3 0,-4 6 2 16,-2 6 9-16,0 5 4 0,-6 15 6 15,0 5 0-15,-2 8 20 0,3 5-2 0,-1-2-1 16,-1 1-3-16,1-2-4 0,4-7 2 16,-1-1-8-16,2-3-5 0,-1-2 12 0,-4-2 2 15,1-4-2-15,-1-7 2 0,3-4 2 16,-6-2 1-16,2-2-2 0,-2-4-2 0,-5 1-3 15,-5-5-5-15,-9 3 3 16,-10-3-9-16,-18-3 3 0,-8-1-25 0,-17-1 10 16,-25 5 3-16,-14-3-1 0,-14 0-3 15,-10 5-1-15,-18-4-3 0,-8 3-1 0,-51 3 6 16,50-1-11-16,-52 0 4 0,49-1-2 16,-50 3 2-16,50-4-7 0,-45 8 0 0,50-2 1 15,-1-3 6-15,5 4-1 0,-1 1 0 16,7 4-3-16,5-1-1 0,6 3 3 0,11-5-3 15,7 2 9-15,10-1-8 0,14-3 1 16,28-5 0-16,6-2-3 0,9-4 5 0,16 1-3 16,8-4 4-16,10-1 4 0,8 0 6 15,4-3-1-15,3-1-5 0,5 0 5 0,9 0 1 16,-17 0-3-16,9-1 1 16,8 1-2-16,-9-6 0 0,9 6 6 0,-6-7-10 0,5 0 9 15,-1-1-10-15,2-4-16 16,0-2 18-16,2-3-6 0,-1-6 1 0,5-12 0 15,1-3 4-15,4-17-6 0,5-4 9 16,0-4-1-16,0-6-4 0,9-20-4 0,0-7-5 16,-1-3 3-16,5 1 3 0,1 7-4 15,-5 28-12-15,-3 6-12 0,-8 7-17 16,0 14-23-16,-3 7-35 0,-1 8-47 16,-6 9-40-16,0 4-47 0,-4 6-55 0,0 2-52 15,0 0-66-15,-12 35-95 0,8-3-203 0,-1 8 46 16,-1 3 77-16,1 12-439 15,-6 6-495-15</inkml:trace>
  <inkml:trace contextRef="#ctx0" brushRef="#br0" timeOffset="18049.12">12646 12067 3134 0,'0'0'331'0,"-20"-19"16"0,16 15 27 0,-1-1 14 0,5 5 12 0,-7-9 10 0,7 2-13 0,0 7-35 16,-3-7-36-16,3 7-32 0,0 0-27 15,8-6-25-15,-8 6-20 0,0 0-18 0,24 2-23 16,-24-2-17-16,25 11-16 0,-11-6-148 15,3 6 0-15,-5-3 0 0,-1 0 0 0,0 1 0 16,-1 2 0-16,-3-4 0 0,1 1 0 16,-3-1 0-16,2-2 0 0,-4 0 0 0,3-3 0 15,-6-2 0-15,0 0 0 0,13 3 0 16,-13-3 0-16,16-18 0 0,-2-7 0 16,6-2 0-16,-2 2 0 0,3 4 0 0,-1-2 0 15,-4 8 0-15,-2 3 0 0,-3 2 0 16,0 4 0-16,3 2 0 0,-3 3 0 15,-11 1 0-15,29 9 0 0,-10 1 0 0,6 7 0 16,-1 2 0-16,1 4 0 0,-2-1 0 16,1 3 0-16,-6 0 0 0,1-2 0 0,-1 1 0 15,-5-6 0-15,-2-3 0 0,-1-1 0 16,-2-4 0-16,-3-2 0 0,1 3 0 0,-1-4-211 16,2-3-378-16,-7-4-114 15,0 0-162-15,13-11 50 0,-4-1 79 0,7-15-717 16,-4-6-902-16</inkml:trace>
  <inkml:trace contextRef="#ctx0" brushRef="#br0" timeOffset="18227.21">13507 11711 4229 0,'7'-10'30'0,"-2"3"22"0,1 5 57 15,-6 2 62-15,0 0 48 0,12 19 35 0,-6-5 46 16,-5 4 9-16,3 17 3 0,0 4-13 16,0 16-23-16,-3-1-27 0,-1-4-24 0,0 7-24 15,0-8-17-15,-1 9-26 0,-3 0-31 16,0-2-64-16,0 1-67 0,-6-4-99 0,5-1-105 15,-1-11-111-15,2-7-127 16,-1-8-129-16,5-8-149 0,-2-5-35 0,2-7 68 0,2-6-648 16,-2 0-796-16</inkml:trace>
  <inkml:trace contextRef="#ctx0" brushRef="#br0" timeOffset="18466.9">13752 12143 3845 0,'15'-24'109'0,"-4"9"51"0,-1 1 24 0,0 6 31 15,-3 1 71-15,0 3 51 0,4 2 21 16,-11 2 14-16,18 9 6 0,-2 4-8 15,-2 11-14-15,0 8-35 0,-3 3-22 0,0 13-6 16,-10-3-16-16,-7 12-246 0,-1-1-31 16,-5-1 0-16,-5-4 0 0,2-1 0 15,1-12 0-15,3-8 0 0,6-5 0 0,-1-8 0 16,3-2 0-16,6-4 0 0,5-6 0 0,4-3 0 16,13-6 0-16,17-4 0 15,24-8 0-15,27-6 0 0,6-3 0 0,7 0 0 16,8-1 0-16,3 4 0 0,-4 2 0 15,2 4 0-15,-4 4 0 0,-1 0 0 0,-5 0-777 16,-22 4-190-16,-2-3 86 16,-11 1 97-16,-4 1-842 0,-5-1-1066 0</inkml:trace>
  <inkml:trace contextRef="#ctx0" brushRef="#br0" timeOffset="19102.3">20733 7117 4711 0,'-8'-7'130'0,"6"1"-38"0,1 3-45 0,1 3-23 0,0 0-7 0,0 0 8 0,0 0 43 0,9 37 18 0,10 2-8 0,6 15 0 0,13 23-3 16,11 12 7-16,8 14 35 0,29 37 38 15,6-2-5-15,8 1 0 0,7-7 2 0,0-2-8 16,4-5 1-16,-30-31-18 0,35 21-14 16,-32-31-9-16,-3-5-5 0,-9-4-14 15,-11-4-1-15,-10-8-16 0,-14-16-6 16,-9-7-10-16,-9-9-14 0,-6-1-28 0,-7-10-43 15,-4-3-53-15,-2-3-72 0,-4-5-100 16,0-2-134-16,-6-1-143 0,-1-2-235 0,-4-1 26 16,-6 4 81-16,-9 2-605 0,-10 4-729 15</inkml:trace>
  <inkml:trace contextRef="#ctx0" brushRef="#br0" timeOffset="20256.05">20931 9868 3717 0,'-2'-7'61'0,"2"7"-5"16,-4-11-2-16,2 8 8 0,2 3 19 15,-2-7 15-15,2 7 16 0,0 0 15 0,-4-8 7 16,4 8-7-16,0-6-11 0,0 6-10 16,0 0-12-16,0-8-7 0,0 8-10 15,0 0-6-15,0 0 0 0,-1-8-4 16,1 8-3-16,0 0 1 0,0 0 2 0,1-7 7 16,-1 7 7-16,0 0 12 0,0 0-2 0,-1-9-2 15,1 9 4-15,-6-4 2 0,6 4 5 16,0 0 8-16,0 0 1 0,-13-5-14 15,13 5 2-15,0 0-4 0,0 0-17 0,-10-2-6 16,10 2-12-16,0 0-5 0,0 0-2 16,0 0 3-16,0 0-10 0,46-1-3 0,5-2-9 15,27-2-1-15,35-6 0 16,18 3-1-16,18-4-5 0,13 0-2 0,66-2-4 0,-1 5 5 16,1-1-14-16,-47 2 6 0,58-1 15 15,-11-1-18-15,-56-3-17 0,-5 1-12 16,-11 1-15-16,-7-5-9 0,-10-1 4 15,-9-2-1-15,-10-3 10 0,-14 1-3 0,-3 0 6 16,-12-3 8-16,-22 7-4 0,-4 4 6 16,-4-1 10-16,-6 3 14 0,-8 5 12 0,0-3 12 15,-2 6 6-15,3-2 3 0,1 3-6 16,-1 0-1-16,1 2-5 0,4 0 0 0,10 4-4 16,0-1-2-16,-15 1-4 0,-1 0 1 15,0-3-4-15,-6 4-5 0,-3-1 2 0,-8-2-4 16,-5 0-1-16,-7 0-3 15,0-1 5-15,-4 3-4 0,-1-2 4 0,-1-2 4 0,-3 2-3 16,1-2 5-16,-10 0-5 16,15 2 15-16,-15-2 15 0,10 1 8 0,-10-1 12 15,9 2 1-15,-9-2 1 0,0 0-4 16,10 2-5-16,-10-2-4 0,4 5-52 0,-4-5 0 16,-12 18 0-16,1 0 0 0,-13 7 0 15,-4 9 0-15,1-2 0 0,-3 0 0 0,-3 2 0 16,5 1 0-16,-5 0 0 0,1-3 0 15,0 0 0-15,-1-3 0 0,-5 4 0 0,-3-6 0 16,-5 0 0-16,-3-2 0 0,-7-1 0 16,-5 0 0-16,-5-5 0 0,-7-1 0 15,-1 0 0-15,-23 1 0 0,-7-4 0 16,6-3 0-16,-7 0 0 0,-4-1 0 0,-4-3 0 16,-4 0 0-16,1-1 0 0,-3 0 0 15,5 0 0-15,0 0 0 0,3 1 0 0,-1 3 0 16,2 1 0-16,-3 1 0 0,1 0 0 15,-2 2 0-15,-1 2 0 0,1 0 0 0,-5 2 0 16,0 1 0-16,1 1 0 0,0-4 0 16,-2 6 0-16,1 1 0 0,6-4 0 0,-2 1 0 15,11-1 0-15,0-2 0 0,30 0 0 16,-2-2 0-16,4-1 0 0,3-1 0 0,5 0 0 16,5-2 0-16,5-1 0 15,12-2 0-15,2 2 0 0,0-4 0 0,6-1 0 16,2 3 0-16,5-4 0 0,5 2 0 15,2-2 0-15,4 1 0 0,2-1 0 0,-4-3 0 16,5 2 0-16,1-1 0 0,1-1 0 16,6 0 0-16,5-2 0 0,-14 2 0 0,14-2 0 15,-11-6 0-15,5-2 0 0,4-8 0 16,0-3 0-16,2-17 0 0,6-8 0 0,1-16 0 16,4-7 0-16,7-27 0 0,1-6 0 15,0 6 0-15,2 5 0 0,-1 22 0 0,-4 7 0 16,2 10 0-16,-4 16 0 15,-4 5 0-15,-4 4-45 0,0 11-77 0,-3 3-8 16,1 8-18-16,-4 3-41 0,0 0-61 0,0 0-91 16,7 22-100-16,-5-8-102 0,5 3-160 15,-2 5-46-15,6 7 66 0,5 0-625 16,-1 7-767-16</inkml:trace>
  <inkml:trace contextRef="#ctx0" brushRef="#br0" timeOffset="20699.22">21563 11183 4111 0,'-4'3'305'0,"4"-3"-30"0,-11 0-19 0,11 0-33 0,0 0-13 0,0 0-5 0,-14 2-4 16,14-2-3-16,0 0-3 0,0 0-19 15,-3 8-12-15,3-8-17 0,5 11-8 0,6 1-16 16,-2 2-7-16,2 2-15 0,5 7-9 16,-4-2-12-16,1-4-4 0,-4-2-7 0,2 2-6 15,-3 1-12-15,1-3 1 0,-1-1-9 16,-1-4-3-16,0 0-5 0,-2-3-7 0,1 0-4 16,-3-4-6-16,7-1-2 0,-10-2-1 15,26-17-6-15,-1-5-14 0,11-9 8 16,4-1-7-16,3 5-4 0,-4 3 12 15,-5 7 0-15,-5 3 6 0,-2 7-3 0,-6 4 5 16,-2 2 4-16,-2 4 7 0,4 4 3 16,-2 3 7-16,2 7-6 0,0 6 1 0,0 1-5 15,-2 3-2-15,2-2-3 0,-4 2-5 16,1-4 3-16,-4 2-7 0,-3-7-23 0,1-2-34 16,-4-6-48-16,-3-1-56 0,6-1-70 15,-8-1-65-15,5-4-68 0,-8-3-63 16,0 0-52-16,21-21-43 0,-6-4-67 0,6-6-64 15,4-15 0-15,2-7-611 0,9-19-715 0</inkml:trace>
  <inkml:trace contextRef="#ctx0" brushRef="#br0" timeOffset="21015.6">22657 10898 3237 0,'24'-29'-4'0,"-7"12"73"0,-4 5 45 15,-4 7 25-15,-2 5 61 0,-7 0 47 16,9 17 38-16,-7 0 23 0,5 15-2 0,-5 8 5 16,-2 5-10-16,-5 11-17 0,1 4-28 15,-1 4-20-15,1 1-23 0,0-2-29 16,2-3-15-16,1-3-21 0,1-13-28 15,-2-2-46-15,2-6-42 0,0-9-52 0,0-7-57 0,0-2-67 16,2-6-56-16,-1-4-40 0,1-6-37 16,-2-2-24-16,20-12 2 0,-2-10 11 0,7-5 23 15,7-10 25-15,-1 5 36 0,-1 1 42 16,-5 10 45-16,-2 2 45 0,-8 7 75 0,-6 4 61 16,2 6 63-16,-11 2 63 15,0 0 40-15,5 22 62 0,-8 1 52 0,-10 13 42 16,-3 8 19-16,-5 1 17 0,-1-1 3 15,8-1-19-15,3-5-29 0,0-4-180 0,9-6-197 16,6-6 0-16,6 7 0 0,11-6 0 16,7-5 0-16,13-7 0 0,8-8 0 0,21-10 0 15,12-3 0-15,31-11 0 0,1-1 0 16,-3-2 0-16,1 5-172 0,0-3-847 0,-7 3 93 16,-25 7 101-16,-9 5-960 0,-20 6-1215 15</inkml:trace>
  <inkml:trace contextRef="#ctx0" brushRef="#br0" timeOffset="21950.58">14373 9497 3289 0,'9'-29'164'0,"-3"3"-32"0,-2 6 22 0,-1 4 11 0,2 0-8 0,-1 7-15 0,-3-3-14 15,-1 3-19-15,2 2-13 0,-2 7-7 16,2-5-7-16,-2 5 10 0,-12 41 29 16,-5 21 17-16,-17 36 24 0,-10 29 6 15,-24 61-3-15,-14 29-4 0,-9 19-1 0,-13 26 13 16,-7 30-2-16,-8 8-13 0,7 3 12 15,1-4 14-15,6-17 14 0,5-16 22 0,8-17 6 16,10-21-9-16,12-17-9 0,7-25-12 16,23-54-21-16,3-13-154 0,3-13-21 0,9-13 0 15,9-28 0-15,2-11 0 0,3-17 0 16,1-8 0-16,7-8 0 0,-4-9 0 0,5-7 0 16,2-5 0-16,0 0 0 0,0 0 0 15,0 0 0-15,14-26 0 0,-10 14 0 16,1-2 0-16,-3 3-254 0,2-3-344 15,-4 0-173-15,0 6-119 0,-4-3 86 16,-1 3-854-16,-6-1-1094 0</inkml:trace>
  <inkml:trace contextRef="#ctx0" brushRef="#br0" timeOffset="22567.18">10718 14926 4790 0,'-8'-17'-35'0,"3"3"37"0,0-1 27 0,1 4 36 0,2 3 35 0,2-2 32 0,0 1 26 16,0 0 12-16,0 9-1 0,4-12 15 0,5 7 8 15,2 2 9-15,-11 3 0 0,28 7-16 16,-8 3-27-16,4 5-14 0,-1 6-9 0,-4 6-5 15,-4 1-9-15,1 1-2 0,-9 0-2 16,-1-1-3-16,-5-4-2 0,-1 0-3 0,0 0-15 16,-1-6-6-16,-3 1-9 0,4-3-5 15,-2-3-20-15,2-4-54 0,-2-1 0 0,2-8 0 16,0 0 0-16,0 0 0 16,0 0 0-16,9-29 0 0,3-2 0 0,1-3 0 15,5 2 0-15,-1 1 0 0,0 7 0 16,2 0 0-16,-6 8 0 0,-2 6 0 0,3 3 0 15,-3 5 0-15,2 6 0 0,3 1 0 16,3 5 0-16,4 9 0 0,-2 4 0 16,0-2 0-16,-1 2 0 0,4 1 0 0,-7-2 0 15,3-1 0-15,-4-7 0 0,-1-2 0 16,-5-2 0-16,-3-3 0 0,3 0 0 0,-3-2 0 16,1-3 0-16,-8-2-150 0,13 0-239 15,-13 0-80-15,18-14-52 0,-11 0-57 0,4-3-66 16,1-16-81-16,-2-1 8 15,1-4-643-15,4-5-814 0</inkml:trace>
  <inkml:trace contextRef="#ctx0" brushRef="#br0" timeOffset="22882.74">11496 14754 3667 0,'2'-8'-6'0,"2"3"52"15,-1 0 46-15,-3 5 34 0,0 0 34 16,2-9 29-16,-2 9 19 0,0 0 13 16,0 0 15-16,0 0-4 0,0 0-11 0,11 17-20 15,-10-9-16-15,5 3-9 0,-1 3-29 16,2-1-10-16,0 1-21 15,3-2-12-15,2 5-5 0,-3-2-20 0,2-2-11 0,-4-1-20 16,5-2-25-16,-6-2-23 0,1-1-15 16,2-1-14-16,-6-1-19 0,-3-5-13 0,11 2-13 15,-11-2-3-15,15-9 7 0,-8 0 8 16,-2-1 6-16,3 3 6 0,-5-1 5 16,3 1 6-16,0-2 9 0,-2 4 4 15,-4 5 9-15,0 0 9 0,0 0 7 0,0 0-2 16,11 26 6-16,-9-6 1 0,0 6-3 15,0 12 0-15,1 1 4 0,4 2-3 16,-2 1-2-16,6 5 0 0,-1-7-4 0,2-2 0 16,-1-4-11-16,1-6-32 0,-1 0-58 0,-4-6-85 15,2-6-104-15,2-2-113 16,-4-3-129-16,0-6-151 0,0-1 62 0,0-2-452 16,-7-2-548-16</inkml:trace>
  <inkml:trace contextRef="#ctx0" brushRef="#br0" timeOffset="23334.54">12034 14955 3295 0,'4'-10'165'0,"-2"6"2"0,-2 4 27 0,0 0 21 0,0 0 27 0,3 25 16 0,-1-7 3 0,0 5-9 0,0 2-22 0,3 9-22 16,6-1-29-16,-4-2-10 0,0 0-19 15,3-6-17-15,-2-6-12 0,1 1-14 0,0-6-9 16,1-1-6-16,2-2-16 15,-1-4-2-15,-1-1-8 0,3-6-9 0,-13 0-9 0,27-10-5 16,-10-1-3-16,5-8-6 0,1 1-5 16,-1-5-1-16,-6 1-3 0,-2 5 1 0,-3 3 1 15,-3 4-9-15,0 3 12 16,-3-2 10-16,-3 6-13 0,-2 3-4 0,0 0 2 16,0 0-11-16,8 32 8 15,-10-8-7-15,2 4-1 0,0 9-11 0,-2 5-34 16,2-3-43-16,2 3-46 0,0-2-54 0,-1-3-52 15,1-7-81-15,2-6-91 0,-4-5-106 16,5-1-118-16,-5-7-102 0,0 0 54 0,-5-3-517 16,3-1-652-16</inkml:trace>
  <inkml:trace contextRef="#ctx0" brushRef="#br0" timeOffset="23903.51">10416 14286 3060 0,'0'0'-102'0,"0"0"22"0,0 0 15 0,36-2 12 0,-9 1 24 0,19-4 17 0,15-2 14 0,11 0 8 0,13-4 4 16,24-2-3-16,4-1 0 0,9 2 0 0,2 0-2 16,-10 4-4-16,-4 0 3 0,-1 0-2 15,-19 7 12-15,0-1 24 0,-5-2 11 16,-7 6 14-16,-8 3 3 0,-5 6 2 0,-10 6 30 15,-10 5 31-15,-9 9 13 0,-9 5 22 16,-9 7 14-16,-4 5-1 0,-7 2 13 0,-5-7-3 16,-2-3 2-16,-4 2 3 0,-3-5 1 15,-3 1-8-15,-3-4-9 0,-3-3-18 16,2-1-23-16,-17 0-21 0,4-5-4 16,-5-5-16-16,-10 0-8 0,-4-4-12 0,-6-6-8 15,-4-1-1-15,-7-7-14 0,-6-8-14 16,2-4-18-16,-5-4-6 0,2-4-8 0,3-7 0 15,-13-11-3-15,12-8 1 0,5-9 0 16,4-7-3-16,9-1-5 0,16 8 1 16,3 4 1-16,8 4-3 0,9 3-5 0,3 9-7 15,9 5-27-15,2 5-34 16,11-7-51-16,3 3-46 0,6 4-84 0,9 3-93 16,3 4-149-16,4 3-215 0,0 2 48 15,4-1 79-15,-2 4-432 0,0 6-492 0</inkml:trace>
  <inkml:trace contextRef="#ctx0" brushRef="#br0" timeOffset="24705.57">22592 9826 2990 0,'-12'-25'22'0,"5"2"14"0,-1 5 29 0,-2 2 4 0,5 4-6 0,-3 8-7 0,8 4 12 0,-36 32 60 0,-10 38 34 15,-11 29 23-15,-26 62 11 0,-9 18 9 0,-5 20-5 16,-12 12 20-16,-9 10 8 0,-8 2 5 16,-1-5 0-16,-1-8 9 0,3-14 8 0,8-17 3 15,19-15-7-15,8-15-19 0,27-42-20 16,6-3-24-16,3-10-17 0,5-6-15 0,7-11-15 16,11-19-14-16,4-3-14 0,7-7-15 15,3-7-30-15,6-12-51 0,-2-8-63 0,10-5-75 16,-3-3-68-16,3-5-101 0,1-2-109 15,2-6-93-15,0 0-101 0,0 0-131 0,0 0-4 16,0 0 69-16,7 5-536 0,-3 0-663 16</inkml:trace>
  <inkml:trace contextRef="#ctx0" brushRef="#br0" timeOffset="25267.55">22249 11249 3188 0,'10'-27'-100'0,"1"-7"20"0,0-4 15 0,6-10 22 0,1-3 33 0,2-6 20 0,-2-7 15 0,5-20 9 0,-1-6 9 15,7-8 8-15,-2-8 6 0,-1-7-6 0,5-11 0 16,1-6-9-16,13-45-3 0,5-2-3 16,6 2-8-16,5 4-5 0,2 6-1 15,5 12-6-15,-11 35 4 0,19-29-4 16,-21 40-9-16,3 0 0 0,-3 6 4 0,-1 9-2 15,-9 7-2-15,-5 10-1 0,-12 18 0 16,1 9 2-16,-8 4-2 0,0 4-2 16,-8 11-3-16,-2 6-5 0,-2 8-17 0,-4 1-42 15,-1 5-45-15,-2 5-55 0,-2 4-71 16,0 0-126-16,-11 22-137 0,-9 17 48 0,-3 20-105 16,-16 33-55-16</inkml:trace>
  <inkml:trace contextRef="#ctx0" brushRef="#br0" timeOffset="26177.87">20226 13698 1972 0,'4'-22'336'0,"2"5"-25"0,-5 5-30 0,-2 0-28 16,2 3-19-16,1 4 12 0,-2 5 43 16,0 0 18-16,0 0-4 0,0 0-25 0,25 17-29 15,-16-7-24-15,2 1-15 16,-2 1-14-16,-2 0-28 0,2 0-19 0,2 0-10 15,-2-1-13-15,-2-2-16 0,2-2-6 16,-4 0-19-16,4-3-6 0,1-1-9 0,4-5-3 16,2-7-6-16,13-10-7 0,7-19-6 15,1-1-7-15,1-2-2 0,-2-5 5 0,2 7-14 16,-6 3 12-16,-7 12 4 0,0 3-12 16,-6 2-8-16,-2 9 2 0,-5 5-8 0,-1 5 9 15,-11 0-12-15,16 15 4 0,-9 0 3 16,0 8-7-16,4 6-5 0,0 1 8 15,-4 2-8-15,2-1 5 0,2-3-8 0,0-5 5 16,1 3-10-16,-1-9 0 0,-4-2-18 16,-1-4-27-16,-1-1-29 0,1-3-29 15,-3-1-31-15,6-5-31 0,-9-1-31 16,14-7-42-16,-2-5-40 0,1-14-36 0,5-7-12 16,0-8-24-16,4-15-18 0,-1-3-19 15,-3 0-3-15,5 4 36 0,-3 5 80 0,-4 19 28 16,-2 3 43-16,-4 10 47 0,-1 6 55 15,-4 5 47-15,4 4 46 0,-6 4 47 0,-3-1 43 16,11 10 42-16,-7 4 34 0,3 5 17 16,2 4 7-16,-4 7-2 0,5 3-8 0,-3 3-18 15,1-2-11-15,3 2-11 0,-3-1-14 16,0-3-11-16,1-1-10 0,-3-7-9 16,-1-3-8-16,1-6-10 0,0 1-8 15,-4-5-7-15,4-1-7 0,-1 0-8 0,-3-2 1 16,4-5-6-16,-1-1-6 0,-5-2-8 15,22-7-7-15,-10-3-5 0,2-4-3 0,8-6-1 16,-8 4-2-16,2 4 1 0,-5 2 2 16,-2-1 1-16,2 4 8 0,-6 4 18 0,2 2 38 15,-7 1 23-15,16 10 20 16,-7 0 9-16,3 6 6 0,1 9 10 0,-2 1 1 16,2 2-1-16,3 2-11 0,2-1-19 15,0 1-8-15,3-4-8 0,4-1-14 0,-1-5-7 16,5-1-3-16,0-5-8 0,-3-7-7 15,-1-4-5-15,2-4-10 0,0-5-13 16,3-4-22-16,-1 0-14 0,-7-2-14 0,-2 0-19 16,-6-2-29-16,0 1-26 0,-5 3-26 15,4 0-33-15,-6 4-27 0,-2 0-12 0,-5 6-16 16,0 0-29-16,0 0-44 0,0 0-48 16,0 28-58-16,-9-9-96 0,4 0-172 0,-4 5 16 15,7-1 77-15,1-3-373 0,2-3-414 16</inkml:trace>
  <inkml:trace contextRef="#ctx0" brushRef="#br0" timeOffset="27240.83">10257 16204 2804 0,'0'0'141'0,"-27"6"14"0,27-6-4 0,0 0-6 0,0 0-10 0,0 0-10 0,0 0-9 0,0 0 2 0,77-13-6 16,-11-3-17-16,40-6-12 0,12-6-5 15,10-1-14-15,10-1-29 0,4 2-31 16,3-3-16-16,-2 2 5 0,-1 1 0 16,3 1 6-16,-5 3-1 0,-5 5 1 0,-11 3-7 15,-12 8 5-15,-29 3-8 0,-10 5 8 16,-12 7 13-16,-8 1-7 0,-12 6 12 0,-3 10 9 15,-12 0 24-15,1 9 12 0,-5 6 7 16,1 2 16-16,-5 6 20 0,-1-1 3 0,0 2 20 16,-2-2 4-16,1 0-9 0,-3-9-6 15,-1 0-18-15,-3-7-12 0,-2 2-8 16,1-8-8-16,-4-3-4 0,-2-4-5 0,0 2-4 16,-4-1-3-16,-4 5-4 0,-11 8-7 15,-12 6 10-15,-7 0-13 0,-8-1-7 0,-9 0 1 16,-27 3-3-16,-6-3 1 15,-5-6 1-15,-12-2-1 0,-8-7-3 0,-4-3 0 16,-12-6-8-16,0-5 1 0,-5-7-2 16,-1-7-4-16,1-6 1 0,7-10-3 0,-1-7 0 15,4-10 1-15,7-13 1 0,2-10-7 16,10-13-3-16,-17-32 4 0,36 24-3 16,16 0-3-16,9 9 2 0,11 6-1 0,17 19 0 15,9 3-3-15,10 14-5 0,6 5-5 16,8 6-11-16,4 0-11 0,10-3-9 0,4 0-23 15,10 6-28-15,9 2-43 0,-1 5-78 16,5 3-98-16,6 6-104 0,-6 2-198 16,3 5-103-16,-1 3 75 0,3 9-449 15,-4 2-560-15</inkml:trace>
  <inkml:trace contextRef="#ctx0" brushRef="#br0" timeOffset="27925.12">11434 15656 3135 0,'-6'-29'21'0,"2"3"19"0,1 2-3 0,-3 2 4 0,2 1 12 0,2 5 31 0,-4 2 10 0,4 2-12 15,-2 2 1-15,3 4-5 0,1 6 49 16,0 0 40-16,-2 60 30 0,4-1 13 0,-1 12 2 16,-1 14 3-16,0 26 1 0,2 7 23 15,0 1 2-15,2-1 8 0,0-3-14 0,-2-5-15 16,-2-4-6-16,0-25-10 15,0-4-2-15,0-5-7 0,0-7-9 0,0-7-10 16,-2-15-12-16,0-3-15 0,0-9-11 0,2-8-19 16,0-2-11-16,-2-4-48 0,2-3-60 15,0-2 0-15,0-2 0 0,0-2 0 0,0-1 0 16,0 1 0-16,2-3 0 16,-2-5-92-16,0 10-217 0,0-10-76 0,0 0-70 15,-8 4-57-15,8-4-71 0,0 0-107 16,-16 1-81-16,6 2 59 0,-5 2-540 0,-3 2-714 15</inkml:trace>
  <inkml:trace contextRef="#ctx0" brushRef="#br0" timeOffset="31939.91">7287 16527 3211 0,'0'0'-133'0,"-12"-3"40"0,12 3 33 0,-16-4 40 0,7 3 33 0,9 1 34 0,-14-6 40 0,14 6 27 0,-13-4 26 0,6 2 22 0,7 2 10 16,-9-5 6-16,9 5 10 15,0 0 2-15,-11-5 1 0,11 5 5 0,0 0 3 16,0 0-3-16,-4-6-3 0,4 6-8 16,0 0-6-16,19-13-8 0,9 1-13 15,12 0-18-15,10-4-18 0,13 2-33 0,5 1-9 16,3 3-4-16,1 1-12 0,-3 0-8 15,-5 4-27-15,-3 2-11 0,-14 1-4 0,-6 1-12 16,-9-1-1-16,-7 2 2 0,-1 0-3 16,-10 0-1-16,2-2 3 0,-3 2 5 0,-13 0-3 15,21 0 6-15,-21 0-2 16,15 0-3-16,-15 0-8 0,12-1-16 0,-12 1-38 16,0 0-64-16,0 0-85 0,9-4-99 15,-9 4-119-15,0 0-182 0,0 0-139 16,0 0 64-16,-19 21-484 0,8-4-632 0</inkml:trace>
  <inkml:trace contextRef="#ctx0" brushRef="#br0" timeOffset="34701.61">7056 16652 3027 0,'2'-6'-114'0,"-2"6"42"0,2-12 26 0,-2 5 28 0,2 0 24 0,0-1 24 0,3-2 15 15,-4 2 24-15,5-2 8 0,-1 0 12 16,-1 1 6-16,4-1 18 0,-7 3 5 0,3 0-4 15,3 0 2-15,-7 7-16 0,0 0 2 16,0 0 6-16,0 0 17 0,12 17 15 16,-10 1 10-16,2 6-2 0,-2 1 1 0,-2 11-1 15,4 0 4-15,-6-3 2 16,2 3-6-16,2-5-9 0,-2-5-8 0,0-2-12 0,2-4-7 16,-2-1-11-16,2-2-11 0,0 0-7 15,0-3-2-15,0-1-7 0,0-5-8 16,-2 0-2-16,0 1-7 0,1-2-1 0,-1-7-1 15,2 12-6-15,-2-6-5 0,0-6-9 16,2 9-3-16,-2-9-6 0,4 9 7 16,-1-4-8-16,-3-5-3 0,14 7-3 15,-4-1-1-15,2-1-1 0,8 1-2 0,3-1-7 16,13 0 5-16,6 2-5 0,2-2-4 16,3-3 3-16,14 1-20 0,2 1-16 15,-11-3-19-15,-1 0-12 0,-2-2-7 16,-2 2 2-16,-4-2-1 0,-1 1 3 0,-9 0 6 15,-7-1 7-15,-5-1 5 0,0-2 10 16,-2 3 4-16,-2-2 1 0,3-1 6 0,-8 2 8 16,1-1 7-16,-1 1 5 0,-1 0 9 15,-11 2-3-15,18-3 2 0,-18 3 0 16,13-2 0-16,-13 2-2 0,0 0 0 0,16-2-2 16,-16 2 0-16,0 0 0 0,14 4 3 15,-14-4 1-15,13 1 1 0,-13-1 0 0,9 2-1 16,-9-2-1-16,0 0 5 0,11 4-4 15,-11-4 4-15,0 0 4 0,0 0 5 16,0 0-1-16,19-7-3 0,-15 2 2 0,1-2-1 16,-1-5 0-16,3-4-3 15,-6-4-1-15,3-6-2 0,-2-13 0 0,0 1-6 16,-2-3-2-16,0-2 2 0,0 0-1 16,0 0 2-16,-2 4-3 0,2 1 0 0,-4 4 6 15,2 6 0-15,1 7-3 0,-4 5 3 16,3-2-1-16,0 5 3 0,0 1 2 0,1 1-6 15,-1 1-2-15,0 2 1 0,2 1 1 16,-2-2-2-16,2 9 2 0,-2-12-3 16,2 12-3-16,-2-10 2 0,2 10 0 0,0-11 0 15,0 11-6-15,0 0 4 0,0-10-3 16,0 10-5-16,0 0 3 0,0 0 3 0,0-8 0 16,0 8-2-16,0 0 2 15,0 0 1-15,0 0-1 0,0 0 1 0,0 0-2 16,0 0-1-16,4-6 1 0,-4 6 1 15,0 0-1-15,0 0 3 0,0 0 4 16,0 0-1-16,0 0 1 0,0 0 0 0,0 0-1 16,0 0 1-16,0 0 1 0,0 0-1 15,0 0 5-15,0 0-3 0,0 0-2 0,0 0 3 16,0 0-3-16,0 0 0 0,0 0 0 16,0 0 0-16,0 0 3 0,0 0-4 0,0 0 5 15,0 0-5-15,0 0 0 0,0 0 2 16,0 0 2-16,0 0-1 0,0 0 1 15,0 0-1-15,0 0 4 0,0 0 0 16,0 0-1-16,-13-4-1 0,13 4-5 16,0 0 6-16,-19 0-8 0,19 0 2 0,-22 6 0 15,8-1-2-15,-4-1 3 0,2 1 1 16,-2 0 5-16,-3 0 0 0,-1 0-1 16,0 2-1-16,-1-2 2 0,3 1 0 0,-3-1 4 15,2 0 3-15,1-2 0 0,4 1-5 16,-6-1 2-16,7 1-4 0,-4-3 2 0,2 3-2 15,2-1-4-15,0 0 4 0,-1-2-4 16,5 0 5-16,-3 1-6 0,1 0-1 16,-1-1-1-16,3 3 0 0,-1-3 2 15,-2 3-4-15,1-2 7 0,-1 1-5 0,-1-1 1 16,1 2-2-16,1-1-1 0,0-1 4 16,-2 1-2-16,0 1-3 0,-1-2 4 0,3 0 3 15,-1 2-5-15,1-3-1 0,-4 3 0 16,2-1-1-16,-1 1 0 0,3-2 3 15,1-1 4-15,-2 3-5 0,0-2-1 16,1 1-2-16,2-1 5 0,-3-1-4 0,3 2 1 16,11-3-1-16,-25 3 6 0,18 0-1 0,-6-2-3 15,13-1 0-15,-20 4 4 0,20-4-4 16,-16 2 6-16,16-2-8 0,-12 0 1 16,12 0 0-16,-16 1 0 0,16-1 4 15,-11 2-4-15,11-2 3 0,0 0-3 16,-18 2 1-16,18-2 0 0,0 0 0 0,-15 0 4 15,15 0-4-15,0 0-3 0,-17-2 2 16,17 2 5-16,0 0-6 0,0 0 4 0,-15-2-3 16,15 2 1-16,0 0 4 0,-16-1-5 15,16 1-1-15,-11-2-1 0,11 2 6 0,0 0-2 16,-14-2-2-16,14 2-1 16,0 0 4-16,-16-2-6 0,16 2 1 0,0 0 7 15,-11-4-3-15,11 4-1 0,0 0 2 0,-10-1 2 16,10 1-6-16,0 0 4 15,0 0-1-15,0 0-2 0,-12-3 3 0,12 3 0 16,0 0-2-16,0 0-7 0,0 0 1 16,0 0-1-16,0 0-3 0,0 0-3 0,0 0 6 15,0 0-1-15,0 0-2 0,2-8 3 16,-2 8 0-16,0 0 0 0,0 0 5 16,0 0-4-16,0 0 4 0,0 0-3 0,11-9 5 15,-11 9 1-15,0 0-5 0,0 0 4 16,0 0-4-16,0 0-2 0,11-6 2 0,-11 6 4 15,0 0-2-15,0 0 1 16,0 0-1-16,5-5-2 0,-5 5 2 0,0 0 4 16,0 0-1-16,7-5-4 0,-7 5 5 15,0 0 0-15,0 0 0 0,8-3-4 0,-8 3-2 16,0 0 5-16,0 0-5 0,0 0 1 16,16-3 4-16,-16 3 1 0,0 0-3 15,13-2 2-15,-13 2 2 0,0 0-3 0,15-3 2 16,-15 3-2-16,13-4-1 0,-13 4 1 15,18-3 0-15,-11 1 1 0,4-2 3 0,1 1-3 16,1 1 1-16,3-1-5 0,0-2 3 16,2 1 0-16,-1 2-3 0,0-2 2 15,0 0-3-15,2 1 1 0,-1-1 5 0,-2 1-4 16,2 1 4-16,-1-1 0 0,-4 1 2 16,0-1-5-16,1-1 5 0,-3 2-5 0,0 1-2 15,1-3 7-15,-12 4-5 16,17-5 0-16,-9 3 0 0,-8 2 4 0,17-4 0 15,-17 4-4-15,14-4 2 0,-14 4-1 16,11-2 1-16,-11 2-1 0,9-2-3 0,-9 2-2 16,0 0 2-16,16-3 5 0,-16 3-5 15,0 0 3-15,15-2 1 0,-15 2-2 16,14 0-1-16,-14 0-4 0,14 0 8 0,-14 0-4 16,20 0 2-16,-20 0-4 0,18 2 4 15,-6-1-2-15,1 1 1 0,-1 0 2 16,-12-2-5-16,24 3 5 0,-12 0-3 15,-1-2 3-15,3-1-2 0,-3 3 0 0,-11-3 4 16,21 2-6-16,-8 0 7 0,-3 1-8 16,0-2 6-16,-10-1-2 0,18 4 1 0,-8-2-2 15,-10-2-2-15,19 5 3 0,-10-3 1 16,-9-2-2-16,20 3 11 0,-11-3-7 16,1 2 0-16,-10-2 2 0,20 2-5 0,-20-2 0 15,21 1 3-15,-9-1-5 0,-12 0 2 16,19 0 3-16,-19 0-3 0,19 0 2 0,-19 0 0 15,11-1 1-15,-11 1-6 0,0 0 3 16,0 0-3-16,20 0 6 0,-20 0 2 16,0 0 0-16,0 0 0 0,0 0 7 0,15 1-5 15,-15-1 6-15,0 0-8 16,0 0 2-16,0 0 0 0,0 0-5 0,0 0 3 16,0 0 1-16,0 0-5 0,0 0 10 15,0 0-11-15,0 0 4 0,0 0-1 0,0 0 1 16,-47 0-5-16,29 2 3 0,-1 0 3 15,-7 0-4-15,-1-1 2 0,0 1-5 0,-13 0 6 16,5 0-3-16,5-1 3 0,2 2-2 16,1-2 7-16,1-1-5 0,-3 1 4 15,2 1 1-15,4-2 9 0,-2 2 0 0,3-1-1 16,2-1-1-16,-3 0 5 0,5 2-1 16,0 0 4-16,4-2-6 0,-4 1-1 15,3-1 1-15,1 0 1 0,14 0 6 16,-25 2-7-16,14-2 1 0,11 0-1 0,-21 0-4 15,21 0 3-15,-15 2-3 0,15-2-2 16,-15 0 3-16,15 0-8 0,0 0 5 16,-19 0 0-16,19 0 2 0,0 0-8 0,-16 0-2 15,16 0-3-15,0 0 10 0,0 0-5 16,0 0 5-16,-12 0 2 0,12 0 0 0,0 0-10 16,0 0 1-16,0 0-3 0,0 0-2 15,0 0 4-15,0 0-7 0,0 0 5 0,41 2 2 16,-20-2-2-16,1 0-6 15,0 1 3-15,5-2 0 0,-4 1-3 0,2 0 1 16,-7 0-1-16,3 0 2 0,1-2-4 16,-8 2 3-16,2 0 3 0,-3-2-2 15,-13 2 5-15,21 0 0 0,-21 0 1 0,17-2 3 16,-17 2-18-16,12 0 3 0,-12 0 3 16,0 0 1-16,16-1-14 0,-16 1-14 0,0 0-16 15,0 0-31-15,14 0-28 0,-14 0-52 16,0 0-57-16,0 0-77 0,0 0-91 0,0 0-89 15,-1 10-162-15,-3-3-99 16,-1 0 69-16,1 1-445 0,1 2-580 0</inkml:trace>
  <inkml:trace contextRef="#ctx0" brushRef="#br0" timeOffset="36061.87">9021 16468 3243 0,'0'-9'19'0,"0"0"28"0,-2-1 15 0,0 1 35 0,2 0 34 0,2-2 19 0,0 1 16 15,-2 1 12-15,0 0-2 0,0 9-14 0,1-11-16 16,-1 11-16-16,0-9-15 16,0 9-1-16,0 0 14 0,0 0 11 0,15 36-5 15,-8-2 12-15,-4 2-6 0,3 6 1 16,-1-1-7-16,-1 3 4 0,2 0-1 15,0-4 11-15,-2 2 2 0,1-3-8 0,-1-5-1 16,0-5-7-16,-1-6-5 0,-1-7-9 16,0 0 3-16,0-2-12 0,-2-2-8 0,3-2-12 15,-1 0-3-15,-2-3-8 0,1 1-10 16,-1-8-6-16,0 9-13 0,0-9-33 0,0 9-62 16,0-9-81-16,0 0-101 0,0 0-94 15,-12 1-87-15,12-1-89 0,0 0-122 16,-9 2-201-16,9-2 54 0,0 0 85 0,0 0-489 15,0 0-634-15</inkml:trace>
  <inkml:trace contextRef="#ctx0" brushRef="#br0" timeOffset="36699.46">9030 16330 3199 0,'-9'-5'-20'0,"-1"0"22"0,2 2 22 16,8 3 26-16,-11-8 28 15,11 8 28-15,-6-4 34 0,6 4 22 0,0 0 7 0,-10-5 0 16,10 5-4-16,0 0 2 16,0 0-2-16,3-9-11 0,-3 9-9 0,18-9-13 15,0 2-13-15,14-3-12 0,3 0-11 16,2-1-11-16,1 5-9 0,1-1-8 0,-1 2-9 15,0-1-6-15,-10 5-8 0,-1 1-3 16,-2 1-5-16,-1 3-1 0,-3-2-5 16,-3 3-1-16,2 0-2 0,-2 2-4 0,-3 0-1 15,0 1 1-15,0 3 4 0,1 2 5 16,3 10 6-16,2-1 5 0,-6 5 4 16,2 2 13-16,0 2 2 0,0 2-1 15,1-1 0-15,-4 1 0 0,0 0-2 0,1 1 2 16,4 4 42-16,-1-6-13 0,-3-2-5 15,-4-3-4-15,-1-5-6 0,-1-1-3 0,0-4-4 16,0-5-7-16,-4 0 1 0,-1-2-7 16,0-1-2-16,-1-1 3 0,-1-1 1 15,0 0-2-15,-2-7 0 0,4 12 4 0,-6-4 6 16,-4 3-1-16,1 1-4 0,-2 0-4 16,-6 1 1-16,-1 1-6 0,-9 3 1 0,-6 2-6 15,0-1-32-15,-3-3-15 0,-4-2 0 16,-2 0 0-16,2-2 0 0,-1 0 0 15,3-3 0-15,5-3 0 0,7-1 0 16,1 1 0-16,1-3 0 0,4 2 0 0,4-3 0 16,-1 1 0-16,2-1 0 0,11-1 0 15,-18 2 0-15,18-2 0 0,-14 4 0 0,14-4 0 16,-13 0 0-16,13 0 0 0,0 0 0 16,-14 2 0-16,14-2 0 0,0 0 0 15,0 0-32-15,-14-1-223 0,14 1-67 0,0 0-65 16,0 0-84-16,0 0-102 0,-8-7-190 15,8 7-48-15,2-10 89 0,-2 10-589 0,4-19-769 16</inkml:trace>
  <inkml:trace contextRef="#ctx0" brushRef="#br0" timeOffset="37117.53">9108 16298 3492 0,'-2'-8'-83'0,"1"0"38"0,-4 0 32 0,3 1 34 0,0-2 35 0,0-1 25 0,-3 0 37 0,3 3 30 0,2-2 16 15,0 9 10-15,-4-12-8 16,4 7-7-16,0 5-17 0,-1-10-11 0,1 10-17 15,0 0-4-15,0 0 20 0,0 0 13 16,0 32 9-16,0-7 16 0,1 16 4 0,1 6 15 16,4 7 14-16,-3 4-7 0,3-3-12 15,0 1-7-15,2-1-20 0,1-3-10 0,-2-11-6 16,-2 0-4-16,2-3-9 0,-3-3-7 16,0-9-12-16,0-3-3 0,-3-6-13 15,-1 0-8-15,2-3-6 0,0-2-12 0,-2 0-3 16,0-4-11-16,2 3-6 15,-2-3-22-15,0-8-27 0,0 11-37 0,0-11-48 16,-4 10-77-16,2-5-76 0,2-5-90 16,-9 7-92-16,9-7-95 0,0 0-120 0,0 0-186 15,-16-19 69-15,16 7-648 0,0-5-857 16</inkml:trace>
  <inkml:trace contextRef="#ctx0" brushRef="#br0" timeOffset="37524.57">9112 16423 3839 0,'-9'-9'-26'0,"0"2"54"16,2 2 27-16,3 0 34 0,4 5 39 15,-9-9 22-15,9 9 12 0,-5-8 5 16,5 8-5-16,0-10-18 0,0 1-13 16,7 0-18-16,2-2-11 0,6-1-8 15,4 0-10-15,6 0-10 0,6 0-8 0,-4 5-11 16,-2 3-3-16,-5 4-5 0,7 2-3 15,3 7-2-15,-3 7-1 0,2 7-2 0,-3 10 1 16,3 4 9-16,-2 5 0 16,-3-2 3-16,-1 5 0 0,-4 0 5 0,2 1 5 15,-2 1-1-15,-1-5-4 0,-4 3 1 16,-3-9 7-16,1-4 5 0,-6-2-2 16,1-5 12-16,-3-6 6 0,3-2 4 0,-6-1 3 15,1-2-3-15,0-3 4 0,-2 2-5 16,-2 0 8-16,0 2-7 0,-4-1-9 0,0 0-9 15,-3 3-4-15,0-2-9 0,-3-1-7 16,-1 0-5-16,1-2-5 0,3-2-4 0,-1-1-6 16,-2-3-23-16,1 1-42 0,2-1-51 15,-1-4-85-15,-1-1-81 0,0-1-108 16,11 0-104-16,-27-9-122 0,11 1-213 16,2-6 4-16,-10-4 89 0,3-7-553 15,1-2-719-15</inkml:trace>
  <inkml:trace contextRef="#ctx0" brushRef="#br0" timeOffset="38480.68">7817 16534 3289 0,'-6'9'-91'0,"6"-9"35"0,0 0 23 0,-8 5 27 0,8-5 32 0,0 0 33 0,0 0 33 0,0 0 28 0,0 0 9 16,0 0 10-16,-22-10-3 0,22 10-7 0,-7-13-1 16,5 5 1-16,2-4-7 0,-1-2-1 15,1-3-9-15,0-2-8 0,0-2-3 0,1-4-11 16,1-11-10-16,7-3-6 15,-6 1-9-15,7-2-6 0,-3 3-5 0,7-1-7 16,1 4-5-16,4-7-3 0,2 3-5 16,3 2-3-16,5 4-2 0,-4 7 0 15,3 1 0-15,1 4-6 0,3 2-5 0,4 4-4 16,5 1 5-16,-1 4-8 16,1 4 0-16,4 7 2 0,-4 3-6 0,13 9 1 0,-3 5 1 15,0 6-15-15,-1 3 10 0,-3 5 2 16,-2 1 6-16,-2 1 10 0,-5 2 11 15,-2-1 14-15,-1 1 30 0,-2-2 2 16,-5 3 12-16,-2-6 18 0,-5-3 21 0,2-3 16 16,-6 4-8-16,2-5 0 0,-1 1 7 0,-1 0 11 15,0-2 5-15,2-1-1 16,-2-1-2-16,4-1-13 0,-4 0-12 0,-1-4-11 16,-3-3-7-16,-2-4-7 0,-1 0-7 15,-3-1-25-15,3-2-76 0,-5 0 0 0,3-2 0 16,-2 1 0-16,-2-2 0 0,-4-4 0 15,7 8 0-15,-7-8 0 0,6 7 0 16,-6-7 0-16,1 6 0 0,-1-6 0 16,0 0 0-16,0 0 0 0,7 7 0 0,-7-7 0 15,0 0 0-15,0 0 0 0,0 0 0 0,0 0 0 16,0 7 0-16,0-7 0 0,0 0 0 16,0 0 0-16,0 0 0 0,0 0 0 0,0 0 0 15,0 0 0-15,0 0 0 16,0 0 0-16,0 0 0 0,0 0 0 0,0 0 0 15,-31-14-216-15,31 14-73 0,-12-4-59 16,5 2-65-16,7 2-86 0,-23-3-126 16,8 1-188-16,1 2 38 0,-4-2 85 0,-2 1-508 15,4-1-663-15</inkml:trace>
  <inkml:trace contextRef="#ctx0" brushRef="#br0" timeOffset="39554.75">8148 15939 3461 0,'0'0'-37'0,"0"0"13"0,0 0 1 0,0 0 9 0,0 0 15 0,0 0 18 0,4-22 18 15,0 15 13-15,1-1-4 0,1-3 4 16,-1-1-3-16,4-1-6 0,-2-3-6 0,2-1-8 15,3-11 4-15,-4-2-15 0,-1-5 5 16,-1-4-1-16,-3-2 0 0,1-15-4 16,-4-5-5-16,-2-4-19 0,-1-2-8 0,-5-1 1 15,1-3 7-15,-2 8-4 0,-2 5 6 16,0 6-6-16,1 14 14 0,1 4-2 0,2 5-2 16,-3 8 0-16,2 6-6 15,2 3-33-15,1 3-45 0,-1 6-56 0,6 3-77 16,-14 1-113-16,14-1-194 0,-12 13 24 15,6-5-150-15,2-2-148 0</inkml:trace>
  <inkml:trace contextRef="#ctx0" brushRef="#br0" timeOffset="40435.85">6897 14787 1748 0,'-29'-12'45'0,"0"-2"17"16,6 3-3-16,7 2-7 0,-4 2-4 15,9 0-3-15,-1 1-4 0,3 1 4 0,5 1 11 16,2-1 7-16,10-2 5 0,9-6 3 16,32-4-10-16,19 1-4 0,27-7-7 15,15-3-4-15,10 4-6 0,18-4 1 0,4 5-4 16,10 0-6-16,4 0-5 16,-5 2-4-16,1 0-12 0,-7 6-17 0,-2-1-3 15,-6-1 1-15,-5 2-1 0,-11 1-2 16,-8 0-1-16,-10 0 0 0,-28 4 2 0,-5-2 4 15,-9 1-2-15,-20 2 4 0,-3-4 5 16,-4 4 7-16,-11-3 7 0,-3 4 5 16,-7-1 4-16,-3 1 1 0,1 0 0 0,-4 1 1 15,-3 0-4-15,-4 5-2 0,12-7-4 16,-12 7-1-16,0 0 0 0,0 0-4 0,8 22 0 16,-10 4-3-16,-2 13 2 0,0 7 2 15,1 12 10-15,2 3 10 0,-1 1 1 0,0 3 24 16,0 0 36-16,2-4-7 15,0-2-3-15,0-11-11 0,0-3 15 0,0-5 12 16,-2-4-7-16,0-8-7 0,2-6-2 16,0-5 2-16,-3 1-6 0,-3-3 0 15,1-1-4-15,-7 1-5 0,-3-2-8 0,-16 0-4 16,-3-3-11-16,-5-1-1 0,-15-2-1 16,-9 0-14-16,-6-3 0 0,-7 2 2 0,-10 2-8 15,-32 6 0-15,-17 1-2 0,-3 6-4 16,0 1-7-16,-2 0 3 0,5 3 1 0,4 4-4 15,11-4 8-15,0 3 24 0,7-2 14 16,11-2 10-16,8-2 8 0,26-7 7 16,3 2 0-16,6-3 0 0,9 0-7 15,14-6-5-15,4 1-6 0,7-4-8 16,9 1-8-16,-2-3-3 0,7-1-5 0,1 1-2 16,2-2 2-16,8-1-4 0,-14 2 10 15,14-2 6-15,0 0-8 0,-16-10-3 0,10-2-7 16,3-5-4-16,-3-16-3 0,1-4-2 15,0-6-2-15,-1-15-12 0,1-10-15 16,-1 0-12-16,4-4-6 0,-2 0-9 0,2 3-1 16,0 4-5-16,2 17-7 15,-2 3-12-15,2 8-19 0,-2 9-31 0,2 6-51 16,0 5-48-16,0 5-33 0,2 4-29 16,0 2-19-16,-2 6-29 0,4-4-71 0,-4 4-166 15,0 0-40-15,12 13 64 0,-7-6-209 16,5 8-227-16</inkml:trace>
  <inkml:trace contextRef="#ctx0" brushRef="#br0" timeOffset="40920.93">8199 14806 2118 0,'-9'-22'27'0,"0"1"17"0,0 4 7 0,2-4 12 0,-2 4 23 0,1-2 20 0,0 2 15 0,4 2 36 0,-3 1 19 15,3 2 3-15,-1 1-3 0,1 4-18 0,-1-2-14 16,5 9-18-16,0 0-9 0,0 0 12 16,0 0 13-16,18 29 6 0,-5 4 2 0,6 17-10 15,-1 7-6-15,2 6 2 0,2-2-8 16,-6 2-6-16,4 2 8 0,-1-3-2 15,-2-4 3-15,-5-4 1 0,1-4-5 0,-6-15 4 16,1-3 4-16,-4-5-8 0,0-8-11 16,-1-4-10-16,-1-1-4 0,0-4-13 0,0 0-11 15,0-1-4-15,0 0-4 16,-2-9-27-16,-2 11-46 0,-2-7-57 0,4-4-76 16,-13 3-92-16,13-3-101 0,-21-2-106 15,3-3-104-15,-4-1-167 0,1 2 5 16,0-3 77-16,-2 2-409 0,-2 0-506 0</inkml:trace>
  <inkml:trace contextRef="#ctx0" brushRef="#br0" timeOffset="42119.91">7472 15012 2687 0,'0'0'-92'0,"0"0"32"0,-23-5 25 0,23 5 17 0,0 0 19 0,0 0 21 0,-12-3 18 0,12 3 19 16,-4-6 14-16,4 6 10 0,0 0 7 15,0 0-3-15,0 0-2 0,7-14-18 0,0 9-3 16,4-2-7-16,0 0-5 0,0 0-1 16,0 3-7-16,1-2-4 0,-5 1-3 0,-7 5-3 15,15-4 1-15,-15 4-7 0,8-6 5 16,-8 6 6-16,0 0 2 0,0 0-3 16,0 0 11-16,0 0 5 0,0 0 5 15,0 0 8-15,0 0-3 0,-28 12 7 16,28-12-4-16,-9 5-4 0,9-5-7 0,0 0-7 15,-9 4 11-15,9-4-23 0,0 0-4 16,0 0-14-16,0 0-44 0,0 0-61 0,-4 8-86 16,4-8-115-16,2 14-208 0,-2-6-92 15,2-1 51-15,-2-7-227 0,-2 17-252 16</inkml:trace>
  <inkml:trace contextRef="#ctx0" brushRef="#br0" timeOffset="42943.43">8020 14350 2094 0,'-4'-5'-4'0,"4"5"17"0,-11-14 5 0,8 5 16 0,-3-2 20 0,1-3 14 0,4-4 4 0,2-6 9 0,10-12 14 16,14-15-2-16,22-12-6 0,15-4-7 16,13 0-12-16,8-7-8 0,9-3-4 0,11 0-5 15,4 2-4-15,0 7 2 0,-1 3-11 16,-2 9-10-16,2 4-4 0,-7 5-4 15,-10 7-6-15,-3 5-7 0,-19 10 1 0,-10 1 0 16,-5 3-1-16,-5 4-3 0,-13 3 4 16,-11 6 1-16,-5 1 4 0,-2 0 9 0,-5 2 13 15,-1 1 0-15,0-1-3 0,-3-1 4 16,0 4-4-16,-7 2-4 0,12-5-1 16,-12 5-15-16,12-5-12 0,-12 5-31 15,0 0-47-15,0 0-63 0,0 0-78 0,12 7-124 16,-12-7-167-16,-5 11 26 0,5-11-114 15,-4 12-97-15</inkml:trace>
  <inkml:trace contextRef="#ctx0" brushRef="#br0" timeOffset="43968.58">11066 13137 1883 0,'2'-11'160'0,"0"0"17"0,-2 4-13 0,0 2-13 0,0 5-13 0,0-7-17 0,0 7 0 0,0 0 24 0,0 0 14 15,1 36 3-15,4-11-3 0,-1 11-14 0,1 3-10 16,3 2-8-16,-3 0-13 16,5-2-9-16,-4 3-7 0,-1-3-12 0,1-3-11 15,-1 0-6-15,-3-8-9 0,1-4-2 16,-3 0-11-16,-5-1-11 0,2 2-40 0,-5-5-48 15,1 1-85-15,-9 3-86 0,2-7-107 16,2-3-153-16,-3-3-101 0,6-3 46 16,-2-5-259-16,8-3-286 0</inkml:trace>
  <inkml:trace contextRef="#ctx0" brushRef="#br0" timeOffset="44382.48">10877 12953 2383 0,'4'-14'47'16,"8"0"-4"-16,7 4-6 0,11-5 1 0,16-3-5 15,8 1-4-15,4 3-7 0,8 2 4 16,0 5-3-16,4 2-4 0,-3 3 8 0,-2 4-10 16,-3 1-2-16,-3 4-3 0,-3 2 2 15,-4 3 2-15,-11 0 9 0,-1 0 15 16,-1 2 11-16,2 6 8 0,-1 4 6 0,-4 2 14 15,-4 3 9-15,2 4 13 0,-12-6-3 16,1 1 1-16,-4 3 13 0,2 0-8 0,-4-3 10 16,0 3-4-16,-1-3 1 15,-4 1-1-15,-1-7-6 0,-4-3-1 0,-1-3-7 16,-3 0-9-16,1-3-5 0,-2 1-3 16,0-1-8-16,-2-1-3 0,-4 0-3 0,-3 4-4 15,-5 0-6-15,-11 4-5 0,-2-2-3 16,-7 1-5-16,-2-4-5 0,-2 1-2 0,0-4-5 15,-1-2-3-15,3 0-2 0,-2-4-6 16,2 1-33-16,-3-2-45 0,1 0-66 0,6-2-85 16,3 1-62-16,0-2-87 0,1-1-131 15,-3-1-131-15,9-1 53 0,-2 1-327 16,-3-4-378-16</inkml:trace>
  <inkml:trace contextRef="#ctx0" brushRef="#br0" timeOffset="44709.89">11424 12912 2665 0,'4'-16'91'0,"2"4"21"0,-3 1 16 0,6 3-4 0,-6 1-7 0,5 4 12 0,-8 3 23 0,13-2 7 0,-13 2 8 0,23 19 3 16,-6 5 0-16,-2 8-5 0,4 9-9 16,-2 4-4-16,1 3-11 0,-6 0-11 15,1 0-15-15,-1 0-11 0,-6-7-10 0,2-1-8 16,-6-2-13-16,2-2-3 0,-2-7-6 16,-2-4-10-16,2-5-16 0,-2 0-18 0,0-3-38 15,-2-4-44-15,4 3-63 0,-4-6-68 16,2 1-86-16,-4-4-101 0,4-2-152 0,0-5-114 15,0 0 48-15,0 0-359 0,0 0-435 16</inkml:trace>
  <inkml:trace contextRef="#ctx0" brushRef="#br0" timeOffset="45460.54">11227 13290 2475 0,'0'0'-113'0,"0"0"19"0,0 0 23 0,-7 6 24 0,7-6 26 0,0 0 21 0,0 0 24 0,0 0 16 0,0 0 11 16,0 0 9-16,0 0 11 0,0 0 12 15,0 0 15-15,29-11 18 0,-29 11 23 16,0 0 16-16,5-7 6 0,-5 7-4 16,5-5-13-16,-5 5-15 0,0 0-11 0,0 0-15 15,0 0-12-15,5-4-6 0,-5 4-1 16,0 0-9-16,0 0-6 0,0 0-3 0,0 0-7 15,0 0 2-15,-12 18-3 0,12-18-4 16,0 0-2-16,0 7-2 0,0-7 2 0,0 0-3 16,0 0 0-16,0 0 0 0,2 6-1 15,-2-6-3-15,0 0 2 0,0 0-5 0,0 0-3 16,0 0-6-16,0 0-5 0,0 0-1 16,0 0-1-16,0 0-1 0,0 0-5 15,0 0-5-15,0 0-9 0,0 0-14 16,0 0-24-16,0 0-37 0,-14-2-61 15,14 2-71-15,-12 5-78 0,2-1-105 0,7 1-170 16,-5-1-46-16,3-1 60 0,5-3-271 16,-11 8-299-16</inkml:trace>
  <inkml:trace contextRef="#ctx0" brushRef="#br0" timeOffset="46109.65">11417 12729 2173 0,'0'0'-20'0,"-4"-8"15"0,4 8 4 0,-2-7 11 0,2 7 8 0,-2-10 16 0,2 10 13 15,0-10 13-15,0 10 11 0,0-7 3 16,0 7 5-16,0-9 10 0,0 9-6 0,0-9 6 16,-4 4-5-16,0 0-8 15,0-1-10-15,-5-3-10 0,-5-3-8 0,-6 1-8 16,-9-4 4-16,-15-6-6 0,-5 4-4 15,-8-1-5-15,-6 0 1 0,-10 5-1 0,-3 1-10 16,-8 1-1-16,-28 4 2 0,-11 3-1 16,-6 4-7-16,0 2-1 0,0 2 1 15,3 3 4-15,8 0-1 0,5 0-3 0,3 0 3 16,22-3 0-16,4 2-3 16,5-1 12-16,8 0 5 0,4-1 22 0,22-1 12 15,4-3-5-15,12 2 1 0,6 0-4 0,3-2-3 16,5 1-10-16,3-1 3 0,1 0-13 15,11 0-6-15,-14 0-2 0,14 0-6 16,0 0-20-16,-11 2-48 0,11-2-55 0,0 0-72 16,0 0-93-16,0 0-172 0,0 0-111 15,0 0 55-15,0 0-200 0,0 0-192 16</inkml:trace>
  <inkml:trace contextRef="#ctx0" brushRef="#br0" timeOffset="46872.03">7962 11914 2067 0,'-31'-20'19'0,"1"2"-2"0,1 1-1 0,4 1-2 0,4 5-1 0,4 0 7 0,4 4 24 0,1-2 26 0,2 2 20 0,5 1 1 16,3 0-14-16,7-2-1 16,15-1-10-16,28-5-3 0,22 1-8 0,38-3-2 15,18 2-8-15,19 5-2 0,18-2-5 16,65-1-2-16,2 2-5 0,-1 0 1 0,-1-3-14 15,-1-2-11-15,-2 3-14 0,-51 0-20 16,0 2-16-16,-8-2-15 0,-2 1-2 0,-15 5 3 16,-15-3 3-16,-19 6 5 0,-36-1 4 15,-14 4 9-15,-19 2 2 0,-13 0 5 0,-14 5 16 16,-8 1 9-16,-4 2 18 0,-8 4 8 16,-3 8 10-16,-7 13 5 0,-5 1-1 15,0 10 0-15,-4 2 3 0,4 2-4 0,2 1 5 16,-1-1 1-16,8-11-1 0,0 2-3 15,0-1-3-15,3-3-6 0,2 0 0 16,-2-8-5-16,4-4-1 0,0-6-1 16,0 2-1-16,-2-4 0 0,0 0-4 0,-2 0 1 15,0-1-5-15,-5-1 3 0,-10 6-2 16,-10 0-3-16,-1-5 1 0,-18 2-4 0,-9 0-1 16,-11 1 3-16,-32 7-6 0,-14 0-1 15,-18 5-3-15,-10-1 8 0,-10 1-2 0,-58 8 2 16,4-6-6-16,46-5 4 0,-3-6 2 15,-1 0 4-15,3-1 13 0,12-4 16 16,5-3 15-16,13-2 4 0,13-3 12 16,30-5-9-16,8 0 1 0,8-2-1 0,18-2 20 15,7 0-5-15,6 0 7 0,7-2-3 16,9 0 1-16,7 1-10 0,0 0 7 0,4-5-6 16,2 2-2-16,0-4-9 0,3-2-2 15,2-4-9-15,2-2-3 0,2-6-7 16,3-3-4-16,1-15-5 0,1-1-4 0,8-12-1 15,1-3-6-15,1 1-12 0,1-2-21 16,2-3-25-16,3 1-19 0,-4 1-34 16,0 3-51-16,1 3-57 0,-1 5-78 0,-5 7-91 15,7-4-172-15,-7 7-25 0,0 5 56 0,-1 1-213 16,-2 9-212-16</inkml:trace>
  <inkml:trace contextRef="#ctx0" brushRef="#br0" timeOffset="47211.8">9015 11788 2170 0,'-14'-24'68'0,"1"7"7"0,4 3-1 0,-3 4-11 0,5 3-5 0,-4 5-5 0,-3 5-6 0,-6 8 26 0,0 9 21 0,-1 8 21 16,-6 11 8-16,7 11-10 0,0 3-3 15,7 5-6-15,5 1-8 0,0 0-17 0,5 0 11 16,-1-2-20-16,0-2 2 0,4-10-8 16,-6-3-8-16,4-1-8 0,-2-1-2 15,1-1-6-15,-3-2-4 0,2-3-12 0,-5-4-27 16,-1 0-34-16,1-8-46 0,1-3-56 15,3-6-64-15,-3-1-84 0,2-4-146 0,2-2-95 16,1-4 47-16,3-2-154 0,0 0-133 16</inkml:trace>
  <inkml:trace contextRef="#ctx0" brushRef="#br0" timeOffset="47491.7">9704 11848 2023 0,'16'-15'182'0,"-7"3"31"0,0 3-5 16,-3 2-8-16,-1 2-15 0,-2 2-16 15,-3 3-20-15,0 0 5 0,0 0 16 0,-2 24 5 16,-8 14 13-16,-3 12-4 0,-2 5-11 16,0 4-10-16,-1 3-15 0,1 4-16 15,3-2-8-15,1-2-10 0,2-4-17 16,3-2-7-16,-4-4-11 0,8-10-3 0,-5-4-9 15,3-1-7-15,1-3-5 0,-3-7-7 16,1-4-10-16,4-1-37 0,-5-5-36 0,2 0-57 16,-1-3-92-16,1-2-99 0,2-2-95 15,0-5-128-15,1-2-146 0,1-3 50 0,0 0-396 16,0 0-473-16</inkml:trace>
  <inkml:trace contextRef="#ctx0" brushRef="#br0" timeOffset="47743.95">10361 11778 3010 0,'8'-12'143'0,"-2"3"21"15,-2 4-11-15,-3 0-10 0,-1 5-20 16,0 0-4-16,0 0 53 0,0 0 21 0,-13 55 11 16,1-8-3-16,1 11-9 0,-3 0-15 15,2 2-17-15,2 3-13 0,-2 0-16 0,5 2 2 16,1-1-33-16,1-2-5 0,1-2-4 15,-2-3-12-15,-4-2-15 0,1-3-27 0,-3 2-43 16,-3-1-49-16,3-2-58 0,-10-3-76 16,-1 4-87-16,-2 1-79 0,-3-3-94 15,-3 0-185-15,2-2-8 0,-3-4 65 16,3-1-353-16,-1-4-411 0</inkml:trace>
  <inkml:trace contextRef="#ctx0" brushRef="#br0" timeOffset="62950.75">20756 5829 1350 0,'30'-3'75'0,"-7"1"11"0,-6 0 1 0,-1 0-6 0,-5 2-24 0,-2-2 0 0,-1 0-6 0,2-1-6 0,-3-1 5 0,-3-1 4 15,-1-2 0-15,4 0 13 0,-4-1-8 16,-3-3 0-16,0 3 6 0,-1-6-11 0,-8-1-4 15,0-4-5-15,-12-5-1 0,-12-6-6 16,-8 1-4-16,-11 0-3 0,-11 2-8 0,-26-4 2 16,-10 1-3-16,-9 0-5 0,-7 2-1 15,-5 1-1-15,-5-3-6 0,-5 5 4 16,-7 0-4-16,-2 2 0 0,-4 1-5 16,2-1 1-16,4 5 0 0,-6-1-4 15,2 2 2-15,3-1-1 0,-4 5 2 16,3 1 0-16,-2 2-4 0,4 1 0 0,-4 2-1 0,5 3 1 15,-2 4 0-15,-4 0 2 0,2 0 1 16,1 2-3-16,-2 0 0 0,5 0 2 0,7 0 0 16,0 1-4-16,3 1 2 0,8 1 2 15,25-5-2-15,-22 3-1 0,25-2 2 16,3-1-1-16,2 2 0 0,1-2-1 16,1 0 0-16,9 1 3 0,-2 3-3 15,2 0 1-15,-3 1-1 0,1 4 2 0,3 1 0 16,-6 2-2-16,-18 5 2 0,0 4-5 15,0 1 8-15,-1 2-1 0,-3 2-2 0,2-1 4 16,1 5-5-16,-4 0 1 0,1 1 4 16,2-2-4-16,2 3-2 0,2 0 6 0,0 1-4 15,4-1 1-15,-4 3 0 0,-2-3 0 16,2 1-2-16,6-1 2 0,0 3 0 0,-1-1 5 16,1-2-6-16,1 3 0 15,4-3 2-15,2 1 1 0,17-6-1 0,4 2-2 16,-13 10 3-16,19-7-3 0,1 2 6 15,3-2-5-15,5 3 0 0,6 1 0 16,3 2 3-16,1 1 0 0,3 4-2 0,6 3 3 16,1 4 0-16,1-1-4 0,2 5 4 15,0-1-1-15,2 0 4 0,2 4-4 0,0-3 5 16,4 2-6-16,-2-3 3 0,3-2 2 16,5 2-1-16,3-3 3 0,3-9-3 0,0 0 1 15,6-3 0-15,0 0 2 0,3 0 2 16,5 0 1-16,7 7 1 0,0 2-2 0,7-3 3 15,4 4-3-15,-1 0 0 0,3 0-1 16,-3 1-1-16,3-2-2 0,-1 1 0 16,-1 2 4-16,1-2-2 0,-3 0-3 0,0-4 0 15,2 1 2-15,-2 0-2 0,4-4 4 16,1-4 2-16,3-1-4 0,3-2 4 16,6-5-2-16,0-2-1 0,3 0 3 15,1-5-7-15,-1 1 3 0,3-1 1 0,-3-3-3 16,-1 0 2-16,-8-7-5 15,5 0 3-15,-2-2-2 0,1 0 2 0,2-3-3 0,3-1 1 16,1-1 0-16,13-2-2 16,2 1 7-16,2-3-3 0,3 1-2 0,2 2-2 15,9-3 4-15,-1 2-3 0,0 1 4 16,2 3-2-16,5-2 0 0,1 0-2 0,0 2-1 0,2-3 1 16,2-1 0-16,-4 0-2 15,0-3 5-15,6-2-5 0,21-2 3 0,-3-3 2 16,0-1-3-16,1 0-1 0,1-3 2 15,4 2 7-15,-1 2 2 0,0-4 0 16,-4 4-7-16,8-1 1 0,-3-2 3 0,0 3-1 16,0 1-2-16,0 0-1 0,2 1 1 15,-5-1-3-15,-3-2 2 0,-3-1-5 0,1-1 0 16,1 0 0-16,-1-7 1 0,1 4 5 16,-2 0-3-16,4-4-3 0,-2-3-3 0,0 4 2 15,2-2 5-15,-6 5-3 0,-3 1-3 16,0-5-3-16,-1 3 5 0,-3-1-2 0,-17 4 0 15,-2 1 0-15,18-7 5 16,1-2-4-16,1 2 0 0,-6-2 6 0,3-3-11 16,-23 4 3-16,24-7-2 0,-3 1 1 15,2-2 3-15,-1 2 0 0,-4 0-3 0,3 2-3 16,-20 4 4-16,-1 3-4 16,6 1 0-16,-5 2 0 0,-3 2 3 0,-1 0-1 15,-1 1-1-15,-5 1 3 0,-1-1-1 0,-2 1 0 16,-2-3 2-16,-2-1-1 0,3-1 1 15,-3-5 0-15,0-1-2 0,0-2 2 16,3-2-4-16,-2-3 9 0,3-1-5 16,4-1-2-16,-2 3 5 0,2 0-5 0,-2 1-4 15,-4 3 1-15,-7-4 4 0,0 7-3 16,-4-1 2-16,-6-3 1 0,-8 8-5 0,-4 0 4 16,-1-5 3-16,0-2-8 0,-4-1 9 15,3-9-3-15,3-3 0 0,-3-2 1 0,-2-3 0 16,-1-3-3-16,4-1 3 0,-2-1-4 15,-1 0 0-15,-2-3 3 0,-2 2 0 0,-5-1-1 16,0 3-2-16,-3 6 7 0,-7-1 2 16,1 0-2-16,-7-1-1 0,-1-2 0 15,-5-2-3-15,-8-14 1 0,-10-2-1 16,-13-12-1-16,-9-1 2 0,-7 1-4 16,-9 1 2-16,-12 0-5 0,-10 1 0 0,-14 4-5 15,-9 2 1-15,-8 5-2 0,-16 5 6 16,-4 6-9-16,-59 1-22 0,41 17-46 0,-52-2-70 15,40 11-100-15,5 4-224 0,-2-1-34 16,3 5 58-16,14-4-100 0,10-1-55 0</inkml:trace>
  <inkml:trace contextRef="#ctx0" brushRef="#br0" timeOffset="64394.5">16984 5008 1635 0,'-9'-27'10'0,"-1"-6"17"0,3 1 2 0,0-2-6 0,4 2 0 0,-1 3-1 0,4 6-6 16,6-2-3-16,-3 4 2 0,9-7-4 16,-1 7-5-16,1 4 1 0,1 1 3 0,-2 5-3 15,3 0 1-15,-4 6-1 0,-1-1 0 16,1 6 1-16,-10 0-2 0,17 6 0 0,-9 3 0 16,1 1 0-16,-2 5 0 0,-1 5 2 15,2 1-4-15,0 10 1 0,-5 5 6 0,1 4 11 16,2 1 1-16,-3 16-1 0,-1 4 24 15,0 8 4-15,5 6 14 0,-7 9 5 16,0 26-2-16,0 3-1 0,0 4 24 0,0 6-5 16,-4 9 0-16,-1 6 10 0,3 8 1 15,-5 2-4-15,-2 4-6 0,0 2-9 16,-5 0-1-16,1-1-6 0,3-8-7 16,4-7-2-16,6-14 4 0,7-9-5 0,0-15 1 15,0-28-8-15,1-5 7 0,-1-6-7 16,0-20-6-16,-2-2-5 0,1-4-2 0,-5-9-5 15,3-5 0-15,0-6-9 0,-4-3 0 16,4 0-1-16,-4-2 0 0,1-1-3 0,-1-2 2 16,0-7-8-16,0 0 1 0,-5 8-28 15,5-8-36-15,0 0-40 0,0 0-43 16,0 0-59-16,-29-17-81 0,22 7-193 16,-2 2-60-16,-2-8 55 0,2 3-175 15,4-3-141-15</inkml:trace>
  <inkml:trace contextRef="#ctx0" brushRef="#br0" timeOffset="72982.23">26616 2769 3004 0,'0'-9'204'0,"0"-1"54"0,-1 3 14 0,1 7 7 0,-2-12-14 0,2 12-12 0,-2-6-25 0,2 6-35 0,0 0-31 0,0 0 0 16,0 0 41-16,0 0 10 0,-8 23-12 15,7-4-15-15,1 5-12 0,0 2 3 16,1 12 0-16,1 1-3 0,0 4-4 16,2 0-15-16,-4-2-6 0,4 0-10 0,-4-3-8 15,1-7-9-15,-1-6-14 0,-3-3-8 16,1 3-10-16,0-7-12 0,-4-2-7 0,3 1-23 15,1-5-40-15,-5-3-63 0,4-2-91 16,-1-4-115-16,4-3-123 0,0 0-143 16,-17-10-134-16,11-1-194 0,0-9 62 0,3-3 81 15,-1-11-567-15,0 7-738 0</inkml:trace>
  <inkml:trace contextRef="#ctx0" brushRef="#br0" timeOffset="73318.82">26464 2657 3339 0,'-6'-9'-14'16,"1"1"38"-16,1 1 15 0,4 7 6 0,-2-8 2 16,2 8 16-16,0 0 56 0,0 0 43 15,0 0 34-15,46 14 30 0,-18 3 13 0,12 7-4 16,1 5-4-16,0 5-9 0,4 4-12 16,-2 0-13-16,-2 3-17 0,-2 0-14 0,-3 3-12 15,-3 1-14-15,-7 0-8 0,-7-2-12 16,-7-4 4-16,-5-3 10 0,-7-5 12 15,-3 3 15-15,-9 0 13 0,-3-2 4 16,-12 1 0-16,0-6-8 0,-7-2-16 16,4-8-12-16,-12 4-14 0,8-8-98 0,-1-1-30 15,1-5 0-15,5-3 0 0,3-2 0 16,3-2 0-16,-2-2 0 0,2-3 0 0,1 1 0 16,2-2-232-16,3 2-111 0,0 0-88 15,8-2-103-15,-3-1-118 0,6-4-169 0,5 1 20 16,2-2 101-16,10-3-551 0,3 1-711 15</inkml:trace>
  <inkml:trace contextRef="#ctx0" brushRef="#br0" timeOffset="73502.53">26925 3017 3761 0,'8'-6'130'0,"2"-1"41"0,-5 3 33 0,-5 4 28 16,7-6 34-16,-7 6 25 0,0 0 34 15,0 0 20-15,18 10-1 0,-12-2-21 16,3 4-22-16,1 6-34 0,3 7-23 15,0 1-27-15,-1 3-18 0,-1-2-24 0,-4-2-40 16,2-6-52-16,-2 0-58 0,-1-3-92 16,-5 0-87-16,3 1-77 0,-2-5-63 0,0 0-67 15,-2-2-75-15,-2-1-99 0,-4-2-147 16,5-4-95-16,1-3 62 0,0 0-573 0,0 0-746 16</inkml:trace>
  <inkml:trace contextRef="#ctx0" brushRef="#br0" timeOffset="73650.86">27059 2813 3625 0,'-8'-15'37'16,"0"3"34"-16,3 3 11 0,-3 1 10 15,5 3-7-15,3 5-12 0,-7-11-17 0,3 8-60 16,4 3-70-16,0 0-78 0,0 0-109 16,0 0-182-16,-5 19-147 0,3-7 56 15,0-2-168-15,0 4-195 0</inkml:trace>
  <inkml:trace contextRef="#ctx0" brushRef="#br0" timeOffset="73981.36">26986 2930 2285 0,'0'0'257'0,"0"0"26"15,0 0 26-15,0 0 27 0,0 0 23 0,0 0-9 16,5 11 31-16,-5-11 32 0,12 11 11 16,-4-2-26-16,1 1-26 0,7 6-32 0,0 4-26 15,6 4-27-15,-3 4-26 0,1-1-27 16,2 3-21-16,-7-5-23 0,2 3-18 0,-1-4-159 15,-5-5-13-15,0-3 0 0,-5-3 0 16,2-2 0-16,-3-2 0 0,3 0 0 16,-5-4 0-16,4-2 0 0,-7-3 0 0,0 0 0 15,0 0 0-15,16-15 0 0,-6 1 0 16,2-14 0-16,1-2 0 0,6-15 0 0,-1-3 0 16,6-5 0-16,-3-2 0 15,2 4 0-15,-5 3 0 0,2 5 0 0,-9 12 0 16,3 3 0-16,-9 8 0 0,1 4 0 15,-2 6 0-15,-3 4 0 0,3 0 0 0,-4 6 0 16,0 0 0-16,0 0-20 0,0 0-558 16,-2 29-148-16,2-14-226 0,-2-2 101 0,4 0 86 15,-2 5-697-15,0-1-911 0</inkml:trace>
  <inkml:trace contextRef="#ctx0" brushRef="#br0" timeOffset="74197.73">27674 2846 4119 0,'2'-12'41'0,"0"5"59"16,0 0 31-16,-2 7 32 0,2-7 29 0,-2 7 20 16,0 0 17-16,0 0 14 0,0 0 27 15,0 0 0-15,1 26-8 0,3-9-24 0,-2 5-19 16,0 6-23-16,-2-2-15 0,2 12-20 16,-2-8-20-16,-2 8-45 0,2-9-66 0,-2-5-88 15,0-2-69-15,0-3-62 16,0 2-56-16,-1-5-78 0,-1-1-92 0,-2-5-113 15,4-3-171-15,-2-3-55 0,4-4 77 0,0 0-506 16,0 0-649-16</inkml:trace>
  <inkml:trace contextRef="#ctx0" brushRef="#br0" timeOffset="74351.25">27883 2496 3369 0,'-6'-12'43'0,"3"4"28"16,-5 1 20-16,5 0 9 0,-1 2-7 0,4 5-11 15,-8-7-17-15,8 7-44 0,-10-4-82 16,10 4-92-16,0 0-146 0,-17 7-249 0,9-3-17 16,3-1 60-16,5-3-109 0,-7 7-112 15</inkml:trace>
  <inkml:trace contextRef="#ctx0" brushRef="#br0" timeOffset="74769.98">28159 2273 2040 0,'7'-10'228'0,"-5"5"29"15,-2 5 21-15,5-7 12 0,-5 7-3 0,0 0-6 16,0 0 8-16,0 0 64 0,2 27 10 16,-2-1-2-16,-2 15-6 0,-2 6-22 0,3 14-12 15,-6 3-23-15,1-1-20 0,-1 2-22 16,2-1-24-16,-6-2-22 0,6-5-19 16,-3-2-21-16,5-10-15 0,-3-3-13 0,4-1-15 15,-1-7-31-15,-2-6-96 0,1-8 0 16,2-2 0-16,2-7 0 0,-1-1 0 15,2-3 0-15,-1-7 0 0,0 0 0 16,0 0 0-16,0 0 0 0,14-22 0 0,-6 1 0 16,-5-1 0-16,3-2 0 0,-6 0 0 15,-2 2 0-15,-2-1 0 0,-3 6 0 0,-9 3 0 16,0 7 0-16,-9 1 0 0,-2 6 0 16,-9 7 0-16,-2 1 0 0,6 8 0 0,-1-1 0 15,7 4 0-15,-1 2 0 0,7 1 0 16,4 4 0-16,0-1 0 0,7-1 0 15,1-5 0-15,7 0 0 0,1-2 0 0,1 2 0 16,5 1 0-16,1 0 0 0,4-4 0 16,9 5 0-16,-1-5 0 0,0-7 0 0,4 1 0 15,13-5 0-15,-2-5-552 16,9-5-273-16,-4-6-111 0,3-2 93 0,-1 1-869 16,-7-6-1147-16</inkml:trace>
  <inkml:trace contextRef="#ctx0" brushRef="#br0" timeOffset="75151.17">28588 2851 4501 0,'-11'26'-21'0,"11"-26"37"0,0 0 32 0,0 6 35 0,0-6 63 0,13 6 40 0,-1-6 15 0,1 2 11 0,-13-2-6 0,32-2-3 16,-13 0-7-16,6-3-17 0,8-3-9 0,-1 0 2 15,-7-2 4-15,3-2 2 0,-7 0-1 16,-4 2 5-16,-4-4 4 0,-2-1-9 0,-2 0-4 16,-6 4-12-16,-3-3-14 0,-3 4-18 15,-7-2-122-15,-5 7-7 0,-10 2 0 16,-19 8 0-16,-9 7 0 0,-4 7 0 0,8 0 0 16,-1 10 0-16,5 0 0 0,7 2 0 15,8 1 0-15,1 8 0 0,15-9 0 0,2 1 0 16,6 1 0-16,6-6 0 15,4-3 0-15,0-1 0 0,11 4 0 0,6-3 0 16,6-4 0-16,1-2 0 0,7-3 0 16,1-5 0-16,0-3 0 0,4-3 0 0,-8-3 0 15,-5-2 0-15,-2-1 0 0,-2-2 0 16,-6-1 0-16,0 3 0 0,-4-1 0 0,1 1 0 16,-7-1-551-16,-7 3-467 0,0 0 97 15,0 0-1018-15,0 0-1359 0</inkml:trace>
  <inkml:trace contextRef="#ctx0" brushRef="#br0" timeOffset="76373.7">26654 4648 5487 0,'-15'-5'-151'0,"3"1"74"0,-4 2 62 0,-1 4 53 0,-2 6 44 0,-12 7 33 0,3 4 29 0,-8 10 7 0,0 3 19 16,0 5 13-16,9 4 9 0,0-2 8 0,8 1-5 16,8-3 7-16,0 0 1 0,10-2-6 15,1-4-15-15,1 4-8 0,10-5-16 0,-2 0-17 16,0-7-12-16,1-3-38 0,-1-4-91 15,4 0 0-15,-1-2 0 0,1-8 0 0,3 1 0 16,1-3-149-16,4-1-206 0,4-6-149 16,9-5-167-16,4-3-218 0,10-8 76 15,1-5 88-15,1-2-664 0,2-3-843 16</inkml:trace>
  <inkml:trace contextRef="#ctx0" brushRef="#br0" timeOffset="76667.77">27077 4843 4157 0,'-16'7'141'16,"-6"2"54"-16,5 0 50 0,-12 4 55 0,3 3 6 16,0 3 9-16,1 1-2 0,2 3-14 15,-1-3-18-15,10 4-20 0,3-3-22 0,2-3-17 16,7-2-18-16,2 1-14 0,6-3-15 16,8 0-14-16,2-3-12 0,8-4-111 15,10 0-38-15,0-5 0 0,7-5 0 0,-4-6 0 16,1-3 0-16,0-3 0 15,-3-1 0-15,-6 1 0 0,-3-4 0 0,-7 0 0 16,-1 0 0-16,-11 2 0 0,-1-2 0 16,-4 2 0-16,-4-3 0 0,-6-3 0 0,3 2 0 15,-9-4 0-15,1 6 0 0,-3 6 0 16,3 5 0-16,-2 5 0 0,-6 1 0 16,-2 7 0-16,-5 8-80 0,-5 2-445 0,-5 9-148 15,3 3-264-15,9-3 84 0,0-1 89 16,10-6-719-16,10-2-929 0</inkml:trace>
  <inkml:trace contextRef="#ctx0" brushRef="#br0" timeOffset="77047.72">27343 4854 4450 0,'5'-5'162'0,"1"-1"51"0,-6 6 52 16,3-5 17-16,-3 5 25 0,0 0-9 0,0 0-11 15,0 0-16-15,0 0 3 0,0 0 14 16,0 0-6-16,2 19-12 0,-4-8-18 0,2 1-16 15,-2 1-182-15,2 4-54 0,-3-1 0 16,-1 1 0-16,0 0 0 0,3-2 0 0,-3 3 0 16,-2-3 0-16,3-3 0 0,2-1 0 15,-1-3 0-15,2-1 0 0,0-7 0 16,0 0 0-16,0 0 0 0,0 0 0 16,14-32 0-16,2 9 0 0,7-4 0 0,-1-1 0 15,0 1 0-15,1 3 0 0,0 2 0 16,-4 1 0-16,0 8 0 0,-5 0 0 0,-3 6 0 15,-2 4 0-15,3 2 0 0,-3 1 0 16,2 2 0-16,0 4 0 0,1 2 0 0,-2 3 0 16,0 2 0-16,-5-1 0 0,5 4 0 15,-7-1 0-15,4 6 0 0,-5-4 0 0,0 0 0 16,-1 0 0-16,-1 2 0 0,-1-3 0 16,1-1 0-16,0-1 0 0,0-1-268 15,0-1-331-15,0-3-82 0,0-3-118 0,0-6-19 16,0 0 73-16,0 0-711 0,0 0-905 15</inkml:trace>
  <inkml:trace contextRef="#ctx0" brushRef="#br0" timeOffset="77325.39">27891 4732 3859 0,'4'-7'-44'0,"-4"2"74"16,0 5 61-16,0 0 57 0,0 0 53 0,0 0 39 16,-27 14 37-16,18-2 37 0,-5 3 6 15,3 3 5-15,-1-1-10 0,-1 8-26 16,2-4-21-16,3 0-21 0,0-2-26 0,5 1-18 15,1-2-22-15,0-2-18 0,2-2-15 16,2-2-7-16,1-1-19 0,7-2-14 0,0-2-84 16,1 1-24-16,0-5 0 15,1 0 0-15,-1-1 0 0,-11-2 0 0,18 3 0 16,-18-3 0-16,0 0 0 0,14-5 0 16,-14 5-52-16,4-8-30 0,-4 8-50 0,-4-14-26 15,1 7-45-15,-5-1-45 0,3 1-53 16,-4 1-79-16,0 1-75 0,0 2-73 0,-3-1-113 15,1 3-107-15,2-1 76 0,0-1-549 16,9 3-685-16</inkml:trace>
  <inkml:trace contextRef="#ctx0" brushRef="#br0" timeOffset="77553.64">27802 4895 3255 0,'0'0'-20'0,"9"-5"54"16,-9 5 54-16,0 0 54 0,9-4 49 0,-9 4 45 0,0 0 34 16,14 16 38-16,-12-4 32 0,0 4 6 15,-4 7-9-15,0 13-3 0,-8 6-8 16,-1 11 6-16,0 6 1 0,-3 3-17 15,-1 4-17-15,1 2-17 0,3-1-23 0,-2 0-76 16,-1-4-183-16,1-1 0 0,-1-6 0 16,3-2 0-16,0-7 0 0,1-10 0 0,5-7 0 15,-3-5 0-15,6-8 0 0,-1-2 0 16,1-5 0-16,-1-3 0 0,1-1 0 0,2-6 0 16,0 0 0-16,0 0 0 0,10-26-54 15,-4 5-417-15,5-16-78 0,7-11-57 0,-4-5-93 16,8-8-117-16,-1-2 73 0,1-1-704 15,8-11-895-15</inkml:trace>
  <inkml:trace contextRef="#ctx0" brushRef="#br0" timeOffset="77822.5">28118 4885 3766 0,'5'-12'-31'16,"-1"2"63"-16,-1 4 48 0,-3 1 29 16,0 5 34-16,0 0 29 0,0 0 40 0,0 0 41 15,0 0 40-15,0 0 8 0,0 0 2 16,2 22-4-16,-2-10-7 0,0 1-11 0,3-2-29 15,-1 3-21-15,0-2-15 0,2 2-21 16,1 0-17-16,1-3-9 0,3 0-21 16,-1-2-12-16,1-4-9 0,4-2-93 15,1-1-34-15,1-2 0 0,3-2 0 0,-4-3 0 16,4 0 0-16,-1-6 0 0,0 2 0 16,-1-7 0-16,0-5 0 0,-6-1 0 15,-2 3 0-15,-3-3 0 0,1-1 0 0,-6 7 0 16,2-2-211-16,-4 5-117 0,-4-1-107 15,-1 2-109-15,-1 5-141 0,-1 1-166 0,-3 3 98 16,2 2-738-16,10 1-938 0</inkml:trace>
  <inkml:trace contextRef="#ctx0" brushRef="#br0" timeOffset="78423.5">28605 4796 4422 0,'0'0'75'0,"0"0"34"0,0 7 53 16,0-7 62-16,10 6 61 0,-10-6 29 0,13 5 6 16,-1-1-5-16,0-2-16 0,2 1-20 15,-1-3-20-15,3 2-22 0,-1 0-25 0,0-2-22 16,2-2-14-16,1 0-17 0,-2-3-14 16,2 1-136-16,-2-4-9 0,2 1 0 15,-4-1 0-15,-1-1 0 0,-4-3 0 16,-2 0 0-16,2 0 0 0,-6 0 0 0,-3 3 0 15,0 2 0-15,-5 0 0 0,5 7 0 16,-18-3 0-16,18 3 0 0,-36 14 0 16,10 3 0-16,-3 5 0 0,2 2 0 0,-2 7 0 15,5-4 0-15,9 1 0 0,2 1 0 16,3-5 0-16,4-3 0 0,2-2 0 0,4-2 0 16,0 0 0-16,8 2 0 0,-1-7 0 15,5 0 0-15,5-1 0 0,4-5 0 0,-2-4 0 16,2-4 0-16,6 0 0 0,7-6 0 15,-2-8 0-15,-1 1 0 0,-1 0 0 0,-5-6 0 16,-2 0 0-16,-2-1 0 0,-4 0 0 16,-3 3 0-16,-5 2 0 0,-2 3 0 15,-1 3 0-15,1 3 0 0,-4-1 0 16,3 5 0-16,-4-1 0 0,-2 5 0 0,5-4 0 16,-5 4 0-16,0 0 0 0,0 0 0 15,18 15 0-15,-7-3 0 0,0 2 0 0,3 2 0 16,0 12 0-16,0 2 0 0,1 1 0 15,-1 3 0-15,-3 0 0 0,-4 1 0 0,2-3 0 16,-2 3 0-16,-3-3 0 0,0-5 0 16,-3-3 0-16,1-1 0 0,0-4 0 15,0-1 0-15,0-4 0 0,-2-2 0 16,0-4 0-16,2 3 0 0,-2-4 0 0,1-2 0 16,-1-5 0-16,0 0 0 0,0 8-181 15,0-8-851-15,0 0 97 0,-11 5 99 0,11-5-935 16,-16 4-1201-16</inkml:trace>
  <inkml:trace contextRef="#ctx0" brushRef="#br0" timeOffset="79053.73">26894 6898 4940 0,'-9'-7'7'0,"-4"4"39"0,-2 4 49 0,-3 5 51 0,-14 9 53 0,-12 9 53 0,3 12 29 0,-4 7 24 16,4 3-9-16,-5 17 6 0,11-10-4 0,7 1-23 16,6 2-17-16,4-2-17 15,7-2-19-15,4-8-194 0,12-3-28 0,1-2 0 0,5-3 0 16,4-4 0-16,2-4 0 0,2-3 0 16,3-4 0-16,0-3 0 0,-1-10 0 15,2-3 0-15,-1-5-251 0,15-5-328 0,3-7-149 16,10-8-158-16,-1-6 81 0,1-3 94 15,-1-6-728-15,-3-1-889 0</inkml:trace>
  <inkml:trace contextRef="#ctx0" brushRef="#br0" timeOffset="80279.45">27314 7153 3806 0,'0'0'79'0,"-14"-5"58"0,14 5 47 16,0 0 45-16,-36 12 55 0,18-1 47 15,-9 6 28-15,-2 4 19 0,-3 9 4 0,-1 1-8 16,5 2-21-16,7-4-25 0,2 3-29 15,1 3-31-15,7 1-26 0,-1-3-84 16,7 2-158-16,1-7 0 0,4-5 0 0,4 0 0 16,1-4 0-16,3-1 0 0,4-2 0 15,-1-6 0-15,5-1 0 0,-2-4 0 16,6-3 0-16,-4-4 0 0,4-1 0 0,8-9 0 16,-3-3 0-16,0-5 0 0,-3-4 0 15,2-2 0-15,-1-11 0 0,-9 4 0 0,-3 1 0 16,-4-2 0-16,-3 11 0 0,-1 4 0 15,-4 4 0-15,-3 1 0 0,-3 3 0 0,-6 5 0 16,-1 3 0-16,-6 3 0 0,-7 3 0 16,-7 7 0-16,2 6 0 0,-2 2 0 15,-4 7 0-15,9-6 0 0,4 4 0 16,4 1 0-16,6-7 0 0,3 1 0 0,7-5 0 16,-1 1 0-16,4-3 0 0,2-3 0 15,6-1 0-15,4-2 0 0,5-4 0 0,2-4 0 16,19-7 0-16,2-4 0 0,-2 1 0 15,12-6 0-15,-4 0 0 0,-6 3 0 0,-6 4 0 16,-2 2 0-16,-5 3 0 0,-5 2 0 16,-4 3 0-16,-2 1 0 0,-1 2 0 0,-1 1 0 15,-1 2 0-15,0 2 0 0,-2-1 0 16,0 5 0-16,-2-4 0 0,1 3 0 16,-2-1 0-16,0-1 0 0,-3 0 0 0,3 0 0 15,0-1 0-15,-5-2 0 0,-1-4 0 16,11 7 0-16,-11-7 0 0,7 5 0 15,-7-5 0-15,0 0 0 0,0 0 0 0,23-11 0 16,-12 3 0-16,5-6 0 0,-1 3 0 16,-2-2 0-16,0 1 0 0,-2 4 0 0,2-1 0 15,-4 4 0-15,-4-2 0 0,3 1 0 16,-2 3 0-16,0 0 0 0,-6 3 0 16,0 0 0-16,0 0 0 0,0 0 0 0,20 6 0 15,-13 2 0-15,-6-1 0 0,5 0 0 16,-2 1 0-16,1 1 0 0,1 1 0 0,-3-1 0 15,6 1 0-15,-4-1 0 0,3-2 0 16,-3-1 0-16,3-3 0 0,0-1 0 0,-8-2 0 16,23-6 0-16,-10-3 0 0,8-8 0 15,-1-6 0-15,11-9-48 0,-2-8-182 16,-3-4 9-16,1-13 12 0,5-19 17 16,1-5 19-16,-3-11 17 0,-5-8 13 0,-2-5 14 15,-4 1 28-15,-2 2 31 0,-7 30 27 16,-5 9 40-16,-3 16 41 0,0 10 20 0,-4 8 13 15,-2 8 23-15,-1 6 5 0,-3 4 26 16,-6 8 15-16,2 4 13 0,-8 12 10 0,-2 9 7 16,-7 17 1-16,4 15 7 0,4 5 2 15,-2 25-102-15,5 7-78 0,-4 7 0 0,9 7 0 16,1 1 0-16,5 4 0 16,3-8 0-16,6-19 0 0,2-2 0 0,1-10 0 15,4-4 0-15,-6-8 0 0,5-17 0 16,-4-2 0-16,1-6 0 0,-1-11 0 0,-1-5 0 15,-2-4 0-15,3-5 0 0,0-4 0 16,-4-5 0-16,15-5 0 0,-2-7 0 0,4-13 0 16,2-5 0-16,6-9 0 0,-1-1 0 15,-1 3 0-15,-3 9 0 0,-4 2 0 0,-2 9 0 16,-4 5 0-16,-1 4 0 0,-3 4 0 16,2 2 0-16,-8 2 0 0,13 10 0 0,-7-1 0 15,0 3 0-15,-3 4 0 16,3-1 0-16,-1 0 0 0,3 5 0 0,-4-6 0 15,4 2 0-15,-3-2 0 0,1-3 0 16,-1-2 0-16,2-2 0 0,-2-1 0 0,3-3 0 16,-8-3 0-16,19-5 0 0,-8-3 0 15,7-4 0-15,6-8 0 0,1-2 0 0,-2-2 0 16,2 2 0-16,-5 3 0 0,-2 4 0 16,-5 2 0-16,-1 5 0 0,-3-1 0 0,-2 2 0 15,2 4 0-15,-2 3 0 0,-7 0 0 16,0 0 0-16,18 6 0 0,-11 0 0 0,-3 1 0 15,1 1 0-15,1 1 0 0,-1 0 0 16,6 1 0-16,-4 0 0 0,4-1 0 0,3-2 0 16,2-1 0-16,6-1 0 0,-1-3 0 15,1 0 0-15,3-6 0 0,2-1 0 16,11-1 0-16,-4-6-10 0,0 0-542 16,-2 0-102-16,-7 3-88 0,-3 2-93 0,-8 2 75 15,-3 5-817-15,-8 0-1020 0</inkml:trace>
  <inkml:trace contextRef="#ctx0" brushRef="#br0" timeOffset="80587.87">27371 8352 4497 0,'-44'15'164'0,"8"-1"32"0,2-3 1 0,1-2 10 0,6 0 48 16,11-2 41-16,2-2 44 0,8-2 28 0,6 1 23 0,0-4-24 15,50-4-24-15,21-4-19 0,45-8-78 16,22-4-246-16,22-1 0 0,56-6 0 0,1 5 0 16,-44 8 0-16,54 2 0 15,-54 5 0-15,-4 3 0 0,1 0 0 0,-8 0 0 0,-15 1 0 16,-20-4 0-16,-35 5 0 0,-15 1 0 16,-16-3 0-16,-16 2 0 0,-7-1 0 0,-10 1 0 15,-6-1-277-15,-8-1-139 0,-2 1-74 16,-4-4-103-16,-5 2-137 0,-1-2-59 15,-2 7 77-15,0 0-711 0,-13-7-874 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39:01.260"/>
    </inkml:context>
    <inkml:brush xml:id="br0">
      <inkml:brushProperty name="width" value="0.05292" units="cm"/>
      <inkml:brushProperty name="height" value="0.05292" units="cm"/>
      <inkml:brushProperty name="color" value="#FF0000"/>
    </inkml:brush>
  </inkml:definitions>
  <inkml:trace contextRef="#ctx0" brushRef="#br0">26089 10262 1338 0,'-6'-5'185'0,"6"5"-47"15,0 0-35-15,-3-7-11 0,3 7-1 16,0 0-3-16,-8-4-5 0,8 4-12 15,0 0-6-15,0 0-6 0,-3-6-7 16,3 6-6-16,0 0 1 0,0 0-3 0,0 0 2 16,0 0 1-16,0 0 10 0,0 0 14 15,0 0 19-15,0 0 20 0,0 0 23 0,0 0 21 16,0 0 13-16,0 0 8 0,0 0 5 16,0-7 3-16,0 7-1 0,0 0-1 0,0 0-3 15,0 0-5-15,0 0-8 0,0 0-9 16,0 0-14-16,0 0-13 0,0 0-14 0,0 0-8 15,0 0-11-15,0 0-9 0,-5-4-10 16,5 4-8-16,0 0-7 0,0 0-8 0,0 0 2 16,0 0-6-16,0 0-7 0,0 0-4 15,0 0 2-15,0 0 3 0,0 0 1 16,0 0 4-16,0 0 2 0,0 0-3 16,0 0-2-16,0 0-1 0,0 0-2 0,0 0 0 15,0 0-7-15,0 0-5 0,0 0-2 16,0 0 3-16,0 0 0 0,0 0-1 0,0 0 4 15,0 0 9-15,0 0 3 0,0 0 19 16,0 0 19-16,0 0 8 0,0 0 7 16,0 0 7-16,0 0 8 0,0 0 4 0,0 0 0 15,-9 17 0-15,7-11-4 0,0 4-4 16,2 2-8-16,-4 1-12 0,4 3-91 16,0 3 0-16,0-1 0 0,0 3 0 0,2 2 0 15,-2-2 0-15,0-3 0 0,0 1 0 16,-2 0 0-16,2-2 0 0,0-3 0 15,-2-1 0-15,1 0 0 0,-1-3 0 0,-5 0-217 16,5-2-114-16,-1-4-94 0,-3 0-75 16,6-4-66-16,0 0-53 0,0 0-99 0,0 0 1 15,-13-21-677-15,13 7-846 0</inkml:trace>
  <inkml:trace contextRef="#ctx0" brushRef="#br0" timeOffset="367.6">26078 9886 3566 0,'-10'-10'-63'0,"-1"2"45"0,-2 4 27 0,1 2 32 16,-5 6 50-16,-6 3 47 16,-11 12 41-16,-9 10 31 0,0 10 24 0,-11 18 11 15,2 8 9-15,2 4 10 0,0 8 5 16,10 2 4-16,4 1-5 0,7-3-9 0,10-13-18 16,12-1-18-16,5 1-14 0,7-6-22 15,11 2-21-15,9-8-15 0,5-3-18 16,12-4-13-16,3-9-18 0,9-5-23 0,1-9-31 15,4-5-39-15,4-9-30 0,4-6-37 16,-1-8-11-16,1-9-7 0,0-5-5 0,0-6 4 16,7-14-1-16,-6-7 15 0,-3-1 6 15,-10-9 19-15,-9-2 22 0,-12 7 40 0,-7-3 28 16,-6-6 22-16,-9-3 18 16,-9-3 0-16,-6-1-7 0,-8-1-2 0,-13-13-12 15,-4 4-7-15,-11 10-7 0,3 18-8 16,-6 4-10-16,-4 10-6 0,-1 7-21 0,-3 10-16 15,9 10-26-15,-6 7-37 0,6 8-50 16,-6 9-59-16,1 8-64 0,2 4-70 0,5 3-96 16,5 5-105-16,7-1-152 0,11-6-131 15,0 1 88-15,9-5-674 0,3-5-832 0</inkml:trace>
  <inkml:trace contextRef="#ctx0" brushRef="#br0" timeOffset="933.09">27364 10048 4315 0,'-7'-2'262'0,"7"2"10"0,0 0 38 15,-13 21 42-15,10-7 14 0,-5 6-5 16,5 4-21-16,-2 9-26 0,3 2-31 0,0-4-27 15,0 8-26-15,6 1-15 0,-4-3-32 16,4 1-51-16,-4-10-132 0,0-4 0 16,0-3 0-16,0-3 0 0,0 0 0 0,0-5 0 15,0-1-104-15,0-1-79 0,0-3-38 16,0-1-37-16,0-7-49 0,0 0-35 16,0 0-33-16,0 0-15 0,3-22-11 0,2 5 8 15,-1-7 24-15,0-14 26 0,-1-3 36 16,1-2 33-16,-2-14 49 0,0 3 53 0,-1 9 53 15,-1-1 52-15,0 5 39 0,-1 3 54 16,-1 9 58-16,2 6 44 0,0 6 32 0,0 1 24 16,0 5 12-16,2-2 10 15,-2 3 12-15,1 0 17 0,5 3 11 0,2 2-6 0,3 2 16 16,0 3 2-16,7 5 2 16,1 4 2-16,12 9 1 0,1 11-4 0,2 4-16 15,2 1-19-15,-5 2-21 0,-4 2-19 16,-2 1-12-16,-11-6-2 0,0 1 7 0,-6 1-153 15,-3-3-24-15,-3-3 0 0,-6-3 0 16,-1 5 0-16,-3 0 0 0,-4-4 0 0,0 1 0 16,-2-7 0-16,-1-1 0 0,-5-3 0 15,8-4 0-15,-6-2 0 0,0-3 0 0,2 0 0 16,1-5 0-16,-1-1 0 16,-1-6 0-16,4-1 0 0,-7-4 0 0,6-4-295 0,3-3-274 15,-1-3-84-15,4-1-107 16,4-3-65-16,4 3 74 0,2-3-724 0,6 2-924 15</inkml:trace>
  <inkml:trace contextRef="#ctx0" brushRef="#br0" timeOffset="1147.84">27729 10168 3755 0,'14'-2'-52'0,"-5"2"86"16,-9 0 79-16,15 3 58 0,-7 1 52 16,-1 3 44-16,1-1 27 0,0 7 19 15,-2 2 5-15,1 4-9 0,-2 3-17 16,6 9-27-16,-8 2-26 0,5 1-24 0,-5 0-24 0,1-8-19 15,-2 0-22-15,0-1-39 16,0-2-54-16,-2-3-57 0,0-3-58 0,0 1-63 16,-2-3-64-16,2-3-79 0,-2-2-110 15,-2-3-117-15,2-2-111 0,2-5-139 0,0 0 43 16,0 0-630-16,0 0-783 0</inkml:trace>
  <inkml:trace contextRef="#ctx0" brushRef="#br0" timeOffset="1314.63">27915 9996 3708 0,'-5'-18'85'0,"1"3"42"0,-2 5 41 16,5 0 21-16,-3 3 10 0,0 2-11 0,4 5-25 15,-3-12-27-15,3 12-59 16,0 0-69-16,0-7-81 0,0 7-108 0,0 0-115 16,0 0-123-16,0 0-149 0,12 21-18 15,-8-6 60-15,-2 2-290 0,-2 2-303 0</inkml:trace>
  <inkml:trace contextRef="#ctx0" brushRef="#br0" timeOffset="1568.39">27908 10157 2337 0,'0'0'110'0,"0"0"38"0,2 11 59 0,-2-11 35 15,2 12 49-15,-1-4 36 0,3 4 22 16,1 2 17-16,-2 1 3 0,1 6-11 16,4 2-18-16,-5-2-18 0,6 10-25 0,-6-3-26 15,3-3-28-15,-1-4-23 0,1 0-18 16,1-1-21-16,0-2-16 0,0-3-19 0,-1 1-9 15,-3-5-15-15,5-3-10 0,-4 2-11 16,4-4-5-16,-3-2-12 0,-5-4-36 0,15 0-48 16,-15 0 0-16,18-10 0 0,-4-1 0 15,-2-4 0-15,8-9 0 0,-4-4-39 0,4-4-45 16,0-9-15-16,1-6-28 0,1 6-29 16,-6 11-45-16,2 2-54 0,-7 6-58 15,-1 6-63-15,-3 8-51 0,-1 2-64 16,-4 3-78-16,-2 3-104 0,0 0 1 0,0 0-590 0,0 0-721 15</inkml:trace>
  <inkml:trace contextRef="#ctx0" brushRef="#br0" timeOffset="1749.79">28236 10252 3248 0,'0'0'-28'0,"0"0"76"0,0 0 60 16,0 0 43-16,0 0 39 0,0 0 24 15,15 6 13-15,-14 1 1 0,-1 4-18 0,0 0-18 16,2 3-20-16,-2 5-19 0,0 0-26 15,-2 3-47-15,2-3-53 0,0 0-63 0,2 2-75 16,-4-4-80-16,2 1-85 0,0-2-86 16,0-4-63-16,0-2-90 0,0 1-56 15,0-4 52-15,5-2-277 0,-5-5-285 0</inkml:trace>
  <inkml:trace contextRef="#ctx0" brushRef="#br0" timeOffset="1884.87">28432 10101 2112 0,'3'-22'25'0,"1"6"37"0,-1 4 19 16,-1 1 6-16,-2 3-1 0,0 8-11 16,-5-10-9-16,3 6-37 0,2 4-73 0,0 0-108 15,-5-6-150-15,5 6-130 0,0 0-144 16,0 0-77-16</inkml:trace>
  <inkml:trace contextRef="#ctx0" brushRef="#br0" timeOffset="2302.15">28813 9860 2062 0,'0'-6'380'15,"0"6"-5"-15,0 0 20 0,0 0 47 0,0 0 33 16,-10 21 4-16,6-4-16 0,1 6-30 16,-1 13-29-16,-2 3-38 0,5 3-32 15,-3 0-34-15,1 1-31 0,-1-3-24 0,4-1-29 16,0-2-23-16,-1-7-16 0,1-3-15 15,-2-2-141-15,2-4-21 0,0-4 0 16,0-3 0-16,-2-1 0 0,2-3 0 0,0 1 0 16,0-2 0-16,0-4 0 0,0-5 0 15,0 0 0-15,0 0 0 0,0 0 0 16,0 0 0-16,0 0 0 0,-8-28 0 0,7 16 0 16,-5-2 0-16,-4-1 0 0,1 3 0 15,-2 2 0-15,-3 1 0 0,3 4 0 0,-5 3 0 16,1 4 0-16,-2 1 0 0,-4 8 0 15,-4 2 0-15,0 8 0 0,2 3 0 0,5 4 0 16,-2 1 0-16,6 0 0 0,0 0 0 16,3 0 0-16,2-6 0 0,8-1 0 15,-3-5 0-15,6 0 0 0,0-1 0 16,4-3 0-16,1-1 0 0,4-3 0 0,3-1-101 16,3-4-372-16,-1-3-137 0,4-4-153 15,3-1-95-15,9-6 82 0,-1-2-792 0,1-3-1010 16</inkml:trace>
  <inkml:trace contextRef="#ctx0" brushRef="#br0" timeOffset="2699.69">29099 10360 4641 0,'-12'7'69'0,"2"-2"28"15,5 2 30-15,1-2 31 0,1 1 26 16,3-6 11-16,0 9-4 0,0-9-6 0,1 9-23 16,-1-9-6-16,11 5-18 0,-11-5-3 15,18 2-17-15,-18-2-20 0,18-4-7 0,-6 1-13 16,-2-4-7-16,1-2-6 16,-3 3-9-16,1-6-5 0,-1-1 0 0,-5 0-10 15,6-3-10-15,-7 4-3 0,-2-1 3 0,0 2-18 16,-4 2 20-16,-3 1-8 0,-4 2-7 15,0 2-2-15,-4 2 3 0,0 2 1 16,-5 6-10-16,1 0 8 0,1 5-5 0,-6 7 4 16,3 4 4-16,5 3 6 0,0 4-1 15,3 2 7-15,-1 3 3 0,5 2 9 0,0 0-6 16,3 0-5-16,1-2-4 0,4-4-7 16,1-5-2-16,1-1-23 0,6-3-38 0,2 8-54 15,4-10-67-15,1-7-79 0,1-5-101 16,6-1-125-16,-3-2-135 0,5-4-179 15,2-4 43-15,11-4 75 0,1-4-583 0,1-1-707 16</inkml:trace>
  <inkml:trace contextRef="#ctx0" brushRef="#br0" timeOffset="3703.43">30407 9840 3891 0,'-8'-21'250'0,"-1"8"33"0,4 1 55 16,-2 3 30-16,3 3 16 0,1 1 1 16,3 5 18-16,0 0 21 0,-8 21-5 0,5 5-23 15,-1 17-39-15,0 17-64 0,0 3-293 16,0 1 0-16,-3 4 0 0,-3 3 0 16,2-3 0-16,-1-1 0 0,0-5 0 15,-2-3 0-15,-2-8 0 0,6-13 0 0,0-4 0 16,-2-9 0-16,6-6 0 0,-3-2 0 15,2-3 0-15,1-3 0 0,-1-5 0 0,-1 0 0 16,-2-3 0-16,7-3 0 0,0 0 0 16,-20-7 0-16,6 1 0 0,3-3 0 15,-9-2 0-15,4 2 0 0,-11-6 0 0,2 7 0 16,4-1 0-16,0 1 0 0,2 1 0 16,4 2 0-16,1-2 0 0,3 3 0 0,3-1-161 15,2 2-23-15,5-2-2 0,1 5-1 16,5-14-15-16,7 4-28 0,13-10-43 15,1-3-49-15,15-5-37 0,-2-4-36 16,8-4-8-16,0-3 11 0,12-17 27 0,-6-2 35 16,3 0 40-16,-5-2 41 0,-12 10 54 15,0 0 54-15,-3 1 68 0,0 3 71 0,-4 4 57 16,-3 1 45-16,-9 11 35 0,-6-1 42 16,-3 7 39-16,-6 3 25 0,-1 4 18 0,-1 1 13 15,-3 2 5-15,-5 5 8 0,-1 3 6 16,0 5 17-16,6 1 21 0,-36 22 12 0,3 10 5 15,1 8 10-15,-2 7-6 0,0 9-16 16,-9 14-67-16,14-12-267 0,0 1 0 0,2-1 0 16,6-5 0-16,2-1 0 15,8-3 0-15,1-13 0 0,9 1 0 0,-1-7 0 0,2-6 0 16,2-5 0-16,-1-2 0 16,3-1 0-16,0-4 0 0,-1-1 0 0,5-2 0 15,-2-2 0-15,4-5 0 0,-1-2 0 16,-9 0 0-16,30-14 0 0,-10 3 0 0,-4 0 0 15,4 0 0-15,-1 2 0 0,-4 1 0 16,-2 3 0-16,-1 0 0 0,-3 3 0 0,-9 2 0 16,0 0 0-16,21 7 0 15,-13 0 0-15,-5 3 0 0,1 4 0 0,0-2 0 0,0 0 0 16,-2 0 0-16,4 2 0 16,-3-2 0-16,1-2 0 0,0 0 0 0,0-1 0 15,4 0 0-15,-3-4 0 0,3-2 0 16,1 0 0-16,-1-3 0 0,-8 0 0 0,24-5-2 15,-8-1-419-15,4-5 6 0,2-6 26 16,-1-2 42-16,0 0 56 0,-4 2 55 0,-3 4 64 16,-5 0 62-16,0 3 66 0,-2 3 56 15,0 1 58-15,-3 0 42 0,-1 1 45 0,-3 5 49 16,0 0 43-16,0 0 32 0,0 0 18 16,0 0 11-16,-1 20 3 0,-3-7-10 0,2 1-188 15,0-3-115-15,2 3 0 16,0 0 0-16,0-2 0 0,4-2 0 0,0 2 0 15,-1-3 0-15,5-1 0 0,-1-2 0 16,5-1 0-16,-1-2 0 0,3-3 0 0,1 0 0 16,0-3 0-16,2-2 0 0,4-4 0 15,-2 0 0-15,0-1 0 0,1 1 0 0,-4-1 0 16,-2 4 0-16,-3-1 0 0,-2-1 0 16,2 3 0-16,-2 2 0 0,-4-1-427 0,1 1-91 15,-6 3-73-15,8-4-130 0,-8 4-114 16,0 0 80-16,0 0-722 0,0 0-926 0</inkml:trace>
  <inkml:trace contextRef="#ctx0" brushRef="#br0" timeOffset="4288.13">31978 9386 4184 0,'-9'-5'-109'16,"0"5"25"-16,9 0 32 0,-22 9 20 16,6 14 67-16,-4 17 67 0,-5 15 66 15,6 9 45-15,-7 27 25 0,7 9 21 0,-2 5-4 16,4 8-9-16,5 5-28 0,1 2-21 15,2-3-15-15,3-4-19 0,-2-4-19 0,0-7-6 16,1-2-32-16,-3-25-28 0,2-7-29 16,-1-4-33-16,-2-7-28 0,-3-6-29 0,1-3-33 15,-2-13-39-15,0-3-47 16,-3-5-62-16,2-3-63 0,2-8-82 0,-1-8-89 16,3-3-110-16,1-5-126 0,11 0 75 15,-14-13-441-15,7-1-529 0</inkml:trace>
  <inkml:trace contextRef="#ctx0" brushRef="#br0" timeOffset="4561.42">31704 10449 2931 0,'8'-10'-8'0,"1"1"21"0,-3 4 24 16,4 0 29-16,-3 2 33 0,-7 3 27 0,19 1 22 16,-19-1 18-16,23 12 12 0,-9 0 4 15,-3 3-4-15,-2 4-2 0,1 2-1 16,-4 1 7-16,-4 2 8 0,-2 0 7 0,-4 0 5 15,-4 8-9-15,-3-5-11 0,0-1-19 16,0-5-15-16,2-3-13 0,-2-3-18 0,3-3-16 16,0-1-36-16,1-3-49 0,1-3-43 15,1-2-65-15,5-3-86 0,0 0-93 0,0 0-120 16,-19-16-136-16,13 2-206 0,4-1 73 16,-2-3 67-16,3 4-389 0,1 1-458 15</inkml:trace>
  <inkml:trace contextRef="#ctx0" brushRef="#br0" timeOffset="5020.06">31940 10829 2751 0,'4'6'74'16,"-4"-6"29"-16,2 5 21 0,-2-5 25 0,0 0 26 16,0 0 25-16,0 0 17 0,0 0 8 15,10 3 7-15,-10-3-8 0,0 0-15 16,17 0-14-16,-17 0-11 0,0 0-14 0,19-3-3 15,-19 3-7-15,15-5-13 0,-10 1-10 16,-5 4-6-16,14-10-13 0,-6 1-3 0,-5-1 8 16,3-3-24-16,-3-3-2 15,-1-1-14-15,-4-4-10 0,-1-1-10 0,-1-2-7 16,-3-7-6-16,-1 5-1 0,3 4-10 16,-3 3-3-16,2 4-7 0,0 1-9 0,-1 2-6 15,0 5-3-15,-2 2 4 0,2 3-5 16,7 2-5-16,0 0 1 0,-21 4-6 0,21-4-5 15,-10 9 0-15,10-9 3 0,0 8 1 16,0-8 7-16,10 8 2 0,2-4-2 16,2 0-5-16,6-1-1 0,-3-1 4 0,2-1 2 15,0 1-3-15,2 2 1 0,-2-3 4 16,-1 3-7-16,-4 0 6 0,4 3-4 0,-1 2 9 16,-6 2 0-16,1 0 10 15,-3 1 11-15,-4 2-5 0,2 2-3 0,-2-1-2 16,-3 0 3-16,2 1-9 0,-2-1 2 15,0 1-4-15,0-3-4 0,-1-1-1 0,-1 1-16 16,2-2-35-16,0-3-53 0,-2 2-51 16,2-2-67-16,-2-1-61 0,0-2-74 0,4 0-69 15,-4-5-82-15,6 7-130 0,-6-7-96 16,0 0 68-16,19-4-481 0,-7-4-604 16</inkml:trace>
  <inkml:trace contextRef="#ctx0" brushRef="#br0" timeOffset="5309.15">32449 10701 2931 0,'2'-4'3'0,"-2"4"66"0,0 0 42 16,0 0 37-16,-10-10 36 0,10 10 35 0,0 0 23 16,0 0 11-16,0 0 6 0,0 0-4 15,-26 12-15-15,20-7-14 0,6-5-18 16,-10 11-12-16,9-4-17 0,1-1-24 0,-2 3-20 16,2-9-11-16,3 16-7 0,-1-7-18 15,2 0-17-15,2 0-20 0,0 0-31 0,1-2-24 16,3-1-30-16,-3-1-15 0,3 0-7 15,-2-1-2-15,-8-4 5 0,14 2 4 0,-14-2-5 16,12 0 3-16,-12 0 0 0,0 0 1 16,11-11 4-16,-11 6 1 0,0 5 1 15,2-15-3-15,-4 6-12 0,2-1-15 16,-1-2-20-16,-3 0-25 0,2-1-29 0,-2-3-39 16,3-3-43-16,-3-2-44 0,2-1-51 15,-1-3-70-15,1-2-89 0,0-12-142 16,4 1 46-16,3-3-298 0,1-3-352 0</inkml:trace>
  <inkml:trace contextRef="#ctx0" brushRef="#br0" timeOffset="5685.39">32670 9996 2357 0,'4'-7'38'0,"0"2"51"16,-4 5 39-16,5-5 15 0,-5 5 56 16,0 0 54-16,0 0 49 0,0 26 33 15,-4-3 29-15,3 10 4 0,-3 5 8 0,0 5-1 16,-3 12-11-16,2 1-21 0,0 3-22 15,-1-3-25-15,2 1-22 0,3-11-24 0,-1 1-24 16,0-5-22-16,0-1-19 0,2-1-20 16,0-9-12-16,2-6-70 0,-2 0-83 0,0-5 0 15,2-2 0-15,0-2 0 16,-2-3 0-16,1 0 0 0,1-4 0 0,-2 1 0 0,2-3 0 16,2-2 0-16,-4-5 0 0,12 5 0 15,-3-1 0-15,-9-4 0 0,17 0 0 16,-17 0 0-16,17 4 0 0,-9-4 0 15,-8 0 0-15,17 3 0 0,-10 0 0 16,-7-3 0-16,13 5 0 0,-4-1 0 0,-9-4 0 16,13 6 0-16,-8-2 0 0,-5-4 0 15,10 8 0-15,-4-6 0 0,-6-2 0 0,7 7 0 16,-7-7 0-16,10 4 0 0,-10-4 0 16,6 4 0-16,-6-4-636 0,0 0-364 0,6 4 92 15,-6-4 96-15,0 0-832 0,-20 12-1083 16</inkml:trace>
  <inkml:trace contextRef="#ctx0" brushRef="#br0" timeOffset="6895.24">25099 12212 3430 0,'12'-13'365'0,"1"3"-170"0,-2 3-71 16,1 1-20-16,-1 1 8 0,2 3 16 16,1 0 6-16,-14 2-4 0,24 4 6 0,-11 3 4 15,-2 1-1-15,0 5-5 16,-2 4-3-16,-5 1-3 0,-3 1-5 0,-1 1 2 15,-3 4 7-15,-5 7 6 0,-4 0-6 16,1-2-6-16,2-5 1 0,-1-4-5 0,2-4-8 16,3-2-6-16,-1 0-10 0,3-3-2 15,-1-2 0-15,-1 2-7 0,5-3-7 0,0 0-2 16,0-8-11-16,7 14-5 0,-3-8-3 16,3-5-21-16,-7-1-46 0,23 0-55 15,-5-7-57-15,11-7-54 0,3-6-55 16,4-9-56-16,7-4-37 0,-3-3-9 0,-1-3 20 15,-2-8 25-15,-1-2 28 0,-5-5 26 0,-2 3 24 16,-9-2 25-16,-4 2 41 16,-9 9 39-16,-5 3 33 0,-10 3 28 0,-5 3 31 15,-4 4 19-15,-15 0 16 0,-8 9 20 16,-10 6 6-16,5 9 8 0,-21 6 18 0,0 12 15 16,-6 7 25-16,-16 18 28 0,2 12 36 15,6 4 34-15,7 6 39 0,11 7 21 0,7 7 5 16,13 1 5-16,11 1-5 0,15-13-11 15,9-1-13-15,12-2-21 0,9-2-21 16,11-4-20-16,10-4-17 0,2-6-22 0,8-8-90 16,4-4-66-16,4-6 0 0,6-5 0 15,6-11 0-15,2-6 0 0,-3-5 0 16,3-9 0-16,-3-4 0 0,-3-6 0 0,3-6 0 16,6-15 0-16,-16 5 0 0,4-17 0 15,-13 8-1-15,-9-5-38 0,-4-4 0 0,-7-7 4 16,-6-2 1-16,-8-8 3 0,-5 0 0 15,-12-1 3-15,-9 2 3 0,-8 6-5 0,-7 11 0 16,-11 9-31-16,-8 6-35 0,-8 12-43 16,-8 9-47-16,-3 8-64 0,-11 9-100 0,9 7-114 15,-3 5-147-15,1 3-196 0,4 7 69 16,3 3 83-16,8 6-539 0,1 0-659 16</inkml:trace>
  <inkml:trace contextRef="#ctx0" brushRef="#br0" timeOffset="7639.14">27321 12186 3012 0,'2'-4'-95'16,"-2"4"28"-16,0-11 29 0,0 11 39 15,2-11 39-15,-2 4 43 0,0 7 39 0,0-12 32 16,0 12 18-16,0-9 12 0,0 9 9 16,-2-13 8-16,2 13-2 0,-4-5-2 15,4 5-1-15,0 0 12 0,0 0 29 0,-37 19 25 16,13-3 12-16,-1 9 10 0,-3 8 12 16,2-1-2-16,-1 6-5 0,6 1-12 15,3-5-10-15,5-1-17 0,4 1-16 0,6-1-14 16,-2-4-22-16,5-5-151 0,2 0-47 15,2-1 0-15,4-3 0 0,1-1 0 0,3 0 0 16,6 1 0-16,-2-4 0 0,1-6 0 16,2-2 0-16,-2-3-377 0,6-1-248 15,-2-2-146-15,6-4-112 0,-9 0 82 0,2 0-809 16,-4-3-1050-16</inkml:trace>
  <inkml:trace contextRef="#ctx0" brushRef="#br0" timeOffset="8474.94">27836 12451 4146 0,'0'-8'-112'0,"0"1"48"0,0 7 36 15,-2-14 43-15,-2 6 42 0,4 8 37 0,-6-10 26 16,2 4 22-16,4 6 22 16,-22 0 13-16,22 0 9 0,-37 14 0 0,6 6-1 15,6-1 0-15,0 4-13 0,2 1 13 16,1 1-18-16,8 2-8 0,4-7 4 16,4 0-11-16,4-2-12 0,2 1-13 0,6 1-12 15,0-1-7-15,3-2-9 0,4-2-6 16,3-1-9-16,1-2-9 0,2-3 2 0,4-1-16 15,2-2-2-15,-1-5-10 0,-3-1 0 16,2-1-6-16,0-3-3 0,0-1-2 0,-2-4-6 16,-4-1-1-16,2-2 3 0,-5-5-5 15,-1-7-6-15,-4 0-3 0,-3 2-2 0,-2-2 0 16,-4 0-4-16,-4 0-3 0,3-1-1 16,-6 5-15-16,0 2-13 0,-3 0-34 15,-2 2-31-15,-1 5-24 0,-2 3-33 16,0 4-28-16,2 2-52 0,-4 2-60 0,-1 3-87 15,1 3-94-15,-4 0-125 0,4 1-188 16,5 0 61-16,1 0 75 0,8-2-497 16,1 2-602-16</inkml:trace>
  <inkml:trace contextRef="#ctx0" brushRef="#br0" timeOffset="8873.94">28154 12471 3499 0,'1'-4'183'0,"-1"4"-8"0,0 0-11 15,0 0 23-15,0 0 46 0,0 0 41 16,14 18 19-16,-14-5-5 0,4-1-16 16,-4 7-17-16,0 0-21 0,-2 1-18 0,0 2-8 15,1 3-3-15,-4-3-16 0,-1 0 1 16,3-1-7-16,-3-3-1 0,2-2-4 16,-1-2-3-16,3-2 3 0,-5-2 5 0,7-3-136 15,-1 0-47-15,-1 0 0 0,2-7 0 16,0 0 0-16,0 0 0 0,0 0 0 0,0 0 0 15,16-33 0-15,2 7 0 0,9-11 0 16,5-1 0-16,2 1 0 0,1 2 0 16,-4 2 0-16,-7 11 0 0,1 3 0 0,-6 6 0 15,-2 2 0-15,-3 3 0 0,-1 4 0 16,-1 2 0-16,-3 2 0 0,2 6 0 16,-4 0 0-16,4 5 0 0,-2 0 0 0,-4 5 0 15,1 1 0-15,0 2 0 0,0 2 0 16,-4-2 0-16,1-1 0 0,-3 1 0 0,0 0 0 15,0 0 0-15,0-2 0 0,0-1 0 16,0-3 0-16,0 1 0 0,0-2 0 0,2-2-352 16,-2-2-282-16,-2 0-128 0,2-8-126 15,6 8 87-15,-6-8-816 0,7 2-1056 0</inkml:trace>
  <inkml:trace contextRef="#ctx0" brushRef="#br0" timeOffset="9217.67">28878 12522 4726 0,'0'0'-1'16,"-14"0"39"-16,14 0 47 0,-20 8 55 0,6-1 40 15,1 2 32-15,-5 1-10 0,4 4-8 16,-2 1-16-16,3 1-16 0,1 1-17 0,1 0 1 16,3-2-23-16,5-1-16 0,1 0-11 15,2-2-12-15,4 0-5 0,-1-2-14 0,5 0-25 16,-1 0-14-16,1-4-6 15,3-1-14-15,1-1 0 0,-4-3 2 0,-8-1 5 16,18 0 17-16,-18 0-25 0,16-7 6 16,-10 0 4-16,-1 1 1 0,1-6 4 15,-3-6-8-15,4 2-4 0,-3-5 0 0,-3 4-4 16,3-2-9-16,-2 3-18 0,2 3-31 16,-6 1-39-16,4 3-48 0,-4 2-52 0,0 1-44 15,2 6-66-15,-9-4-61 0,9 4-63 16,0 0-86-16,-22 4-114 0,15 0-44 15,7-4 65-15,-8 7-398 0,8-7-480 0</inkml:trace>
  <inkml:trace contextRef="#ctx0" brushRef="#br0" timeOffset="9396.03">28842 12601 2570 0,'5'7'-10'0,"-1"3"66"15,-2 2 68-15,-2 0 56 0,-6 3 58 0,3 5 44 16,-7 8 31-16,-3 5 29 0,-1 0-8 16,-3 10 19-16,-4 1-6 0,0 2-15 15,-2 3-15-15,6-4-16 0,-4 4-14 0,0-1-33 16,2 0-25-16,0-4-23 0,2-1-13 15,4-7-28-15,-1-4-16 0,1-2-21 0,3-6-26 16,3-5-43-16,1 0-69 0,1-6-69 16,-1-1-63-16,-1-1-63 0,7-3-77 0,-1-3-110 15,1-5-111-15,0 0-146 0,0 0-150 16,0 0 74-16,23-21-658 0,-6-2-835 0</inkml:trace>
  <inkml:trace contextRef="#ctx0" brushRef="#br0" timeOffset="9693.01">29113 12646 3888 0,'-1'-9'48'0,"-1"2"20"15,2 7 20-15,0 0 40 0,0 0 45 0,0 0 37 16,0 0 11-16,-21 17 6 0,15-3-19 16,0 0-12-16,3 1-16 0,-5 2-17 0,5-2-16 15,1 3-11-15,0-4-15 0,4 1-16 16,2 0-7-16,1-1-15 0,2-2 0 15,3-1-5-15,0-3-4 0,-1-3-13 16,2 0-4-16,-1-1-7 0,1-2-20 0,-11-2-4 16,25-2-14-16,-25 2-12 0,23-8-12 15,-10 2-12-15,1-6-15 0,1-2-11 16,-4-3-11-16,5-7-18 0,0 0-28 0,0 2-39 16,-3 0-46-16,-5 8-61 0,-2 3-65 15,-1 1-73-15,-3 2-114 0,-2 3-150 0,0-1-13 16,0 6 67-16,0 0-371 0,0 0-450 15</inkml:trace>
  <inkml:trace contextRef="#ctx0" brushRef="#br0" timeOffset="10408.89">29531 12606 2620 0,'0'0'24'15,"0"0"24"-15,0 0 49 0,0 0 40 16,0 0 40-16,0 0 14 0,17 9 16 0,-17-9 13 16,10 10-2-16,-5-7-6 0,3 2-8 15,1-1-10-15,1-1-11 0,-1 1-17 16,5-2-16-16,1-1-15 0,-2-1-10 16,-13 0-13-16,30-3-12 0,-12 1-4 0,0-1-16 15,-4-1-6-15,2 1-5 0,-5-2-5 16,-2 1-1-16,3 1 9 0,-4-1 10 15,-8 4-3-15,11-7 3 0,-7 2-5 0,-4 5-6 16,0 0-12-16,0 0-2 0,0 0 5 16,0 0 13-16,0 0 11 0,-35 11 11 0,19 2 5 15,-6 6 2-15,5 1-3 0,-2 4-2 16,2 1-4-16,-2 0-7 0,7 1-3 0,3-2-6 16,5-5-10-16,1 3-6 15,1-6 5-15,2-2-16 0,2 4-2 0,1-2-2 16,3-4-2-16,5 0-8 0,3-4 1 15,1-3-3-15,4-1-2 0,2-4-4 0,-2-2-30 16,6-3 0-16,7-5 0 0,0-2 0 16,3-5 0-16,-5-2 0 0,-1-3 0 0,5-7 0 15,-4-2 0-15,5-4 0 0,-5-3 0 16,-3-2 0-16,2 0 0 0,-6 3 0 16,-9 9 0-16,0 7 0 0,-4 7 0 0,-3 0 0 15,-1 6 0-15,-2 0 0 0,0 2 0 16,-4 6 0-16,0 0 0 0,0 0 0 0,0 0 0 15,0 0 0-15,0 0 0 0,-21 19 0 16,22-14 0-16,-1-5 0 0,18 10 0 0,-3-6 0 16,4 0 0-16,2-1 0 15,3 2 0-15,1-2 0 0,-2 4 0 0,-1 0 0 16,3 9 0-16,-1 0 0 0,-9 2 0 16,-5-1 0-16,-3 3 0 0,-5 3 0 0,-2-3 0 15,0 4 0-15,-6 9 0 0,3-5 0 16,-3 4 0-16,0-2 0 0,3-9 0 0,-2 2 0 15,1-3 0-15,3-2 0 0,-1-5 0 16,0 0 0-16,-2-4 0 0,2 2 0 0,1-6 0 16,1 4 0-16,-2-1 0 0,2-3 0 15,0-5 0-15,-4 5-620 0,4-5-377 16,0 0 84-16,-14 0 97 0,14 0-832 16,-20 0-1085-16</inkml:trace>
  <inkml:trace contextRef="#ctx0" brushRef="#br0" timeOffset="11512.68">25413 13966 4514 0,'-10'-7'-78'15,"-2"1"9"-15,5 5 5 0,7 1 11 0,-17-7 3 16,17 7 7-16,-10-5 7 0,7 4 0 16,3 1-17-16,-4-6-19 0,4 6-17 0,0 0-21 15,-2-7-4-15,2 7 3 0,0 0 13 16,0 0 6-16,9-5 12 0,-9 5 7 0,0 0 8 16,10-5 13-16,-10 5 16 0,0 0 27 15,0 0 30-15,8-2 29 0,-8 2 34 0,0 0 28 16,0 0 28-16,0 0 16 15,0 0 9-15,0 0 3 0,3-8-2 0,-3 8-2 16,0 0-3-16,0 0 4 0,0 0 1 16,0 0 1-16,-1-9 4 0,1 9-4 0,0 0 0 15,0 0-1-15,0 0 2 0,0 0 1 16,0 0 6-16,0 0-3 0,-8-8 1 16,8 8-6-16,0 0-1 0,0 0-15 0,0 0-5 15,0 0-25-15,0 0-9 0,6-9-15 16,-6 9-11-16,11-7-12 0,-1 4-6 0,-1-1-8 15,2 1-9-15,3-1-6 16,-3 3-6-16,5-1-4 0,-3 2-3 0,-13 0-7 0,25 3-1 16,-12 1-2-16,1 1-5 15,-1 2-1-15,-1 0-2 0,-1 3 1 0,-2 0-3 16,-2-1 5-16,0 3-6 0,-2 1-2 16,-3-4 3-16,-2 5-1 0,-2-2 9 0,-1 1 8 15,-4 3 4-15,0 2-20 0,-4-2-12 16,-7 8 0-16,2-2 0 0,0 1 0 0,1-5 0 15,3-2 0-15,1-1 0 0,4-2 0 16,-1-1 0-16,4-3 0 0,-2 0 0 0,2 2 0 16,2 1 0-16,2-2 0 0,2 1 0 15,0 0 0-15,2 2 0 0,1-1 0 16,0 1 0-16,-1 1 0 0,1-1 0 16,1 1 0-16,-3-3 0 0,-1 0 0 0,4 0 0 15,-3-1 0-15,0 0 0 0,-3-1 0 16,2 0 0-16,-2-2 0 0,-2 1 0 15,1 2 0-15,-6-1 0 0,1-2 0 0,-3 0 0 16,0-4 0-16,-7-2 0 0,3 1 0 16,-4-4 0-16,-3-2-250 0,-5-10-201 0,0-4-123 15,0-5-152-15,3-6-136 0,0-16 76 16,7 2-759-16,5-8-988 0</inkml:trace>
  <inkml:trace contextRef="#ctx0" brushRef="#br0" timeOffset="11900.62">25325 13563 4216 0,'-7'-21'-40'16,"-5"6"17"-16,2 3 16 0,-3 3 37 16,0 5 42-16,-4 6 35 0,-15 10 35 15,-6 14 32-15,-9 8 19 0,-3 23 10 0,-2 10 15 16,0 13 26-16,1 10 3 0,3 9-1 16,10 3-15-16,8-2-16 0,11-2-21 0,11-20-11 15,12-4-23-15,15 14-13 0,12-11-18 16,10-1-13-16,11-13-12 0,13-7-16 0,5-14-37 15,-9-14-36-15,5-13-41 0,7-3-22 16,1-8-24-16,4-8-7 0,0-8 11 0,14-10-4 16,-2-13 10-16,-6-4 9 15,-11-8 6-15,-4-7 6 0,-6-8 9 0,-12-3 19 16,-7-6 23-16,-12-7 28 0,-5-8-3 16,-13 15 18-16,-9-9-3 0,-7-2-3 0,-11-21-6 15,-10 0-10-15,-7 7 1 0,-13 7-3 16,-4 15-7-16,-14 16-6 0,8 22-4 0,-8 10-2 15,-6 10-8-15,3 11-33 0,-5 9-46 16,5 8-53-16,-2 10-59 0,5 7-79 16,-5 16-118-16,18-4-144 0,8 4-223 0,7 1-8 15,9 2 78-15,12 0-563 0,9-4-706 16</inkml:trace>
  <inkml:trace contextRef="#ctx0" brushRef="#br0" timeOffset="12150.03">26769 14192 3833 0,'-20'-5'165'0,"-4"7"-5"0,-1 3 14 15,-3 7 20-15,-3 3 18 0,5 4 2 0,-1 5-8 16,0 12-13-16,5 2-22 15,6-4-15-15,7 1-20 0,1-1-12 0,2 2-54 16,0-2-65-16,8-3-84 0,-2-5-99 16,7-1-114-16,-4-2-97 0,1 2-118 0,5-4-179 15,1-4 39-15,9 4 61 0,0-9-315 16,0-4-383-16</inkml:trace>
  <inkml:trace contextRef="#ctx0" brushRef="#br0" timeOffset="12444.18">26967 14523 2834 0,'4'-8'212'0,"-2"1"9"16,-2 7 24-16,0 0 39 0,0 0 37 16,-9-7 18-16,9 7-1 0,0 0-14 0,-23 15-18 15,12-6-26-15,2 5-26 0,2-1-25 16,1 3-20-16,3-2-22 0,3 1-17 16,1 2-17-16,1 0-21 0,6-1-13 15,1-1-21-15,5 0-23 0,1-3-27 0,0-1-27 16,2-1 4-16,-1-5-23 0,-2 0-2 15,0-2 12-15,-5-3 6 0,-9 0-8 0,22-2 10 16,-22 2-5-16,15-6 5 0,-8-1-2 16,-2-3 11-16,-4-1-15 0,-1-2 0 0,0-4-1 15,-1-2-2-15,-6-3 5 0,2 4-6 16,1 2-8-16,-4 0-2 0,3 3-20 16,-3 2-39-16,0 2-44 0,-1 1-51 15,2 6-55-15,7 2-73 0,-20 2-99 0,20-2-114 16,-19 8-161-16,8 1-130 0,-2 1 82 15,1 4-588-15,4-2-751 0</inkml:trace>
  <inkml:trace contextRef="#ctx0" brushRef="#br0" timeOffset="13395.91">27217 14553 3764 0,'9'-6'95'0,"0"3"3"15,-2-1 3-15,-7 4 45 0,0 0 53 0,0 0 39 16,16 12 20-16,-10-7 11 15,-2 6-4-15,2 1 2 0,0-1-5 0,-3 3-4 16,1-3-10-16,0 4-8 0,-4-3-5 16,2 0-7-16,-2-3-9 0,0 1-7 0,0-1-6 15,0-1-9-15,1 1-11 0,-1-9-186 16,-1 12 0-16,1-12 0 0,0 9 0 0,0-9 0 16,0 0 0-16,0 0 0 0,0 0 0 15,0 0 0-15,26-34 0 0,-6 9 0 0,2-4 0 16,1 1 0-16,2 3 0 0,-2 0 0 15,-3 6 0-15,-2 2 0 0,-5 7 0 16,-1 2 0-16,-5 2 0 0,4 1 0 16,0 5 0-16,-11 0 0 0,16 5 0 0,-6 2 0 15,-2 2 0-15,-3 1 0 0,3 2 0 16,-5 2 0-16,4-2 0 0,-3 0 0 0,-3 0 0 16,3-2 0-16,-2 1 0 0,0-2 0 15,0-3 0-15,-1 1 0 0,1 0 0 0,2-4 0 16,-4-3 0-16,2 9 0 0,-2-9 0 15,0 0 0-15,0 0 0 0,25-14 0 16,-11 3 0-16,-1-2 0 0,2-3 0 0,0 5 0 16,-2-1 0-16,1 1 0 0,-5 2 0 15,0 3 0-15,2 1 0 0,-2 1 0 0,-2 3 0 16,-7 1 0-16,18 1 0 16,-9 3 0-16,-2 1 0 0,2 0 0 0,0 1 0 15,-4 2 0-15,3-1 0 0,0 1 0 16,0-1 0-16,-1-2 0 0,-2 2 0 0,4-2 0 15,-2 0-40-15,1-3-194 0,-8-2-15 16,19 2-16-16,-8-4-13 0,-2-3-12 0,3-4-10 16,3-2-10-16,3-12-9 0,-2-4-2 15,5-11-2-15,3-8-8 0,1-2 21 0,-1-11 35 16,11-16 34-16,-3-5 43 0,2-3 41 16,-1 1 58-16,-9 18 70 0,-1 8 68 0,-4 3 69 15,-8 16 56-15,-1 6 34 0,0 9 17 16,-5 5 3-16,1 3-2 0,-5 6 17 15,-1 7 60-15,0 1 30 0,0 0 23 16,-14 28-3-16,0 3-14 0,1 5-21 16,-5 14-3-16,2 5-20 0,-6 1-12 0,2 3-22 15,-1-1-129-15,0-2-122 0,4 3 0 16,-4-1 0-16,5-7 0 0,-1-2 0 0,5-10 0 16,1-5 0-16,4-5 0 0,0-5 0 15,3-6 0-15,-3-3 0 0,5-2 0 0,-1-4 0 16,-3-1 0-16,4 2 0 15,1-4 0-15,1-2 0 0,0-4 0 0,0 0 0 16,0 0 0-16,18-2 0 0,-18 2 0 0,19-5 0 16,-7 3 0-16,-2 1 0 0,-10 1 0 15,20-2 0-15,-8 4 0 0,-1-1 0 16,-2 4 0-16,3 2 0 0,-1 0 0 0,0 1 0 16,-2 3 0-16,-4 0 0 0,-1 0 0 15,0 1 0-15,-1 0 0 0,-3 0 0 0,0 0 0 16,0 0 0-16,-1 0 0 0,-3 0 0 15,-2 0 0-15,3 0 0 0,-5 2 0 0,0-4 0 16,-1 0 0-16,-2-1 0 0,-1-2 0 16,-1 0 0-16,0-4 0 0,-1 0 0 15,3-1 0-15,-1-2 0 0,3-3 0 0,-1-5 0 16,5-3-814-16,0-6-170 0,7-7 95 16,6-10-983-16,5-9-1296 0</inkml:trace>
  <inkml:trace contextRef="#ctx0" brushRef="#br0" timeOffset="13598.39">28238 14401 5414 0,'5'-7'-34'16,"1"2"41"-16,-6 5 41 0,12-2 55 0,-12 2 41 16,0 0 38-16,18 16 21 0,-9-1 8 15,-8 8-1-15,5 11-16 0,-8 4-12 16,-2 2-18-16,-4 2-15 0,-3 10-14 0,-2-5-14 16,-3 3-11-16,3-4-13 0,1-8-42 15,1-3-64-15,-1-3-84 0,3-1-80 0,-2-2-82 16,1-7-105-16,2-5-115 0,3-4-140 15,-1-5-184-15,-1-1 53 0,2-4 83 16,5-3-530-16,-3 4-657 0</inkml:trace>
  <inkml:trace contextRef="#ctx0" brushRef="#br0" timeOffset="13742.01">28403 14300 3611 0,'0'-14'116'0,"0"4"3"0,2 0-1 0,-2 3 3 15,0 7-5-15,6-11-16 16,-6 11-22-16,4-6-68 0,-4 6-105 0,2-5-118 0,-2 5-132 16,0 0-173-16,0 0-59 15,0 0 66-15,-12 27-214 0,4-8-216 0</inkml:trace>
  <inkml:trace contextRef="#ctx0" brushRef="#br0" timeOffset="14198.35">28401 14564 2199 0,'4'9'164'0,"-2"0"38"0,0-1 27 0,0 0 45 16,0 3 45-16,2-1 35 0,-2 0 40 16,0 1-1-16,-1-1-10 0,1 2-19 0,2-2-26 15,-2 1-23-15,-2-1-25 0,2-2-24 16,-2 1-24-16,2 0-23 0,-2-3-16 16,0-6-21-16,1 11-14 0,1-6-12 15,-2-5-11-15,2 9-12 0,-2-9-13 0,0 0-10 16,0 0-81-16,0 0-29 0,19-25 0 15,-6 10 0-15,5-11 0 0,0 2 0 16,0 0 0-16,-2 7 0 0,-5 3 0 0,-2 4 0 16,-1 1 0-16,2 3 0 0,-3 2 0 15,-7 4 0-15,16 0 0 0,-16 0 0 0,11 8 0 16,-4-1 0-16,0-1 0 0,-4 2 0 16,5 0 0-16,-5-1 0 0,3 2 0 0,-1-4 0 15,2 2 0-15,-1-1 0 0,-6-6 0 16,11 7 0-16,-4-4 0 0,-7-3 0 0,18 0 0 15,-9-2 0-15,5 1 0 0,-3-3 0 16,2 1 0-16,-1-1 0 0,1 1 0 16,-3 1 0-16,-1 0 0 0,-9 2 0 15,17-5 0-15,-9 5 0 0,-8 0 0 0,15-4 0 16,-10 3 0-16,-5 1 0 0,16-2 0 16,-11 0 0-16,-5 2 0 0,13-3 0 0,-13 3 0 15,16-3 0-15,-10 3-12 0,-6 0-623 16,9-3-124-16,-9 3-159 0,0 0 77 15,0 0-868-15,0 0-1144 0</inkml:trace>
  <inkml:trace contextRef="#ctx0" brushRef="#br0" timeOffset="14512.3">25683 15363 5096 0,'-23'0'136'0,"18"-3"-12"0,5 3-10 16,0 0-18-16,75-10-9 0,10 6-5 15,49 1 12-15,27 1 21 0,29 0 1 0,67 11-1 16,8 3 6-16,-4 5-2 0,-5 7-14 16,-10 8 2-16,-9 3-17 0,-15-4-2 15,-61-8-14-15,-6-4-7 0,-10-3-14 16,-20-3-21-16,-17-4-21 0,-31-4-11 0,-12 0-8 15,-20-1 1-15,-15-4-12 0,-5 2-15 16,-5-4-20-16,-7 2-34 0,-4-2-53 0,-9 2-62 16,7-3-78-16,-7 3-93 0,0 0-83 15,0 0-150-15,-45-7-132 0,22 7 70 0,-6 0-474 16,4 2-611-16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45:35.203"/>
    </inkml:context>
    <inkml:brush xml:id="br0">
      <inkml:brushProperty name="width" value="0.05292" units="cm"/>
      <inkml:brushProperty name="height" value="0.05292" units="cm"/>
      <inkml:brushProperty name="color" value="#FF0000"/>
    </inkml:brush>
  </inkml:definitions>
  <inkml:trace contextRef="#ctx0" brushRef="#br0">1710 2455 2133 0,'-19'-3'149'0,"1"1"-71"0,6 0-18 0,0 0-8 0,12 2 6 0,-17-1-2 0,17 1-2 0,-11-2-12 0,11 2-3 0,0 0-9 15,0 0 2-15,0 0-4 0,0 0 16 16,0 0 15-16,0 0 3 0,0 0-2 16,56 5 1-16,-17-1-4 0,6-1-4 0,3 1-3 15,11 3-11-15,6-4 7 16,5 4-21-16,4-1-8 0,3 1-1 0,5 4 1 16,3-1 4-16,17 2-9 0,-17-3 6 15,-1-1-8-15,0 1 2 0,0-2-3 0,3 0 10 16,-1-3 6-16,0 0 6 0,-1-3 12 15,1-1-3-15,-3 0 20 0,2-1-9 16,0-2 1-16,-3 2-6 0,-2-2-6 0,2 0-2 16,-6 1 5-16,-1 0 18 0,-7 2-7 15,-1 2-10-15,-14 0 1 0,-6 0 0 16,0-1-7-16,-2 3-5 0,-3-1-2 0,0 0 9 16,0 1 1-16,0-1 9 0,2-1-6 15,0-1 7-15,3-1 0 0,18-1-5 16,1-1 0-16,7 0-6 0,5 1-5 15,0-3-5-15,0 1-2 0,2 2-2 0,2-1-4 16,-8 1 1-16,2-2-6 0,-1 3-1 16,-5-1 0-16,-2 2-5 0,-5-1 1 15,3 0-3-15,-1 0-4 0,-15 0 6 0,25-3-3 16,-8 3-2-16,1-4-1 0,0-1 0 16,-5 0-2-16,-2-2 0 0,-2 0 2 0,-9 1-1 15,-4-1 1-15,-2 0 2 0,-1 0-3 16,-5 0 0-16,-1 0-2 0,-3 0 0 15,-5 0 0-15,-7 4-3 0,1-2-2 0,-5 2 1 16,0-1 0-16,0 1 3 16,-5 1 0-16,2-2 1 0,-2 1-4 0,3-1 7 15,1 1-2-15,0-2 14 0,-2 0 7 16,1-2 2-16,2 0 6 0,0-5-7 0,7-3-2 16,-5-4-3-16,3-2-1 0,-2-3-4 15,-4-3-3-15,4-4 0 0,4-8-5 16,-2-3 1-16,-1-1-2 0,-2 0-3 0,-1-3 0 15,5-1-2-15,-2 0-1 0,-5-4-2 16,3-4-2-16,-2 0 2 0,0 1-1 0,-6-3-1 16,0 0-1-16,0 0-1 0,-5 6-1 15,-2 8 3-15,-3-2-3 16,-4 2 0-16,-3 2-3 0,-1 2 4 0,-6 4-2 16,1-3 5-16,0 6-2 0,-3 2 3 15,0-1-4-15,-2 3-1 0,-1 2 6 0,5 5-3 16,1 5 4-16,2-1-4 0,-3 0 2 15,1 1-4-15,2 2 3 0,-3 1 1 16,0 1-3-16,0 0 2 0,1 0 0 0,-8 3-1 16,2-1-2-16,-4 1 3 15,-4 1 0-15,-11-1-1 0,-4 1 4 0,4 4-3 0,-4 0 2 16,-2-1 2-16,-3 2-2 0,-1 3-1 16,-3-2 3-16,-15 1 2 0,-3 1 0 15,-1 0-3-15,-4-2 4 0,-1 4 0 0,1-2-3 16,-2-2 3-16,1 0-2 15,-3 0 0-15,-4-1 2 0,8 1-3 0,-10 0 1 16,0 1 4-16,-5-1-3 0,-3 2 0 16,0 2 0-16,-1-1 3 0,1 1 1 0,-1 2 4 15,1-1-1-15,1 2 4 0,7-1-3 16,-2-1 3-16,0 0 3 0,5 1 0 16,4-2 3-16,-1 0-3 0,3 2 6 0,3-4 0 15,0 2-3-15,3-2-3 0,-4 0 3 16,3 0-1-16,1 0 6 0,3 0 1 0,1-2-1 15,-4 2-1-15,14-1 2 0,-12-2 2 16,0 3 6-16,4-2-2 0,8 2 5 16,3-4 7-16,1 2 3 0,-1-3-3 15,-9 0-9-15,-2 0 1 0,4-2-4 16,-1 2-5-16,11 0-4 0,-3-1 2 0,0 4-6 16,2 0-2-16,-2-3-2 0,-8 1 0 15,8 2-2-15,0-1-3 0,1 1 0 16,-1 2 2-16,1-3-4 0,1 3-3 0,5-2 0 15,-2 2 0-15,2 0-2 0,0 0 2 16,2 0-3-16,1 2 1 0,8-2 2 0,1-2 0 16,1 2-2-16,1 0 1 0,0 0 2 15,1 0-4-15,1 0 4 0,6-2-1 16,0 2-1-16,2-2 3 0,0 2-1 0,4-1-3 16,1 1 4-16,-1-2-4 15,4 0 2-15,11 2 1 0,-19 0-2 0,11-3 0 16,8 3 4-16,-14-1-2 0,14 1-1 15,-11-2 1-15,11 2 0 0,0 0-1 0,-13-4-4 16,13 4 5-16,0 0-2 0,-10-3 1 16,10 3 0-16,-7-5-1 0,7 5 0 15,-6-5-3-15,6 5 1 0,-7-8-1 0,0 5-3 16,2-1 2-16,5 4-2 0,-11-6 2 16,5 3-4-16,0 0 1 0,0-1-2 15,6 4 1-15,-11-6 4 0,11 6-1 16,-7-5-1-16,7 5 0 0,-7-3-1 15,7 3 3-15,0 0-2 0,-9-5 1 0,9 5 4 16,0 0-6-16,-5-4 2 0,5 4 2 16,0 0-2-16,-10-3 2 0,10 3 2 0,0 0-3 15,-8-4 0-15,8 4-1 0,0 0 2 16,-6-5 2-16,6 5-2 0,0 0 3 16,-7-3-4-16,7 3-1 0,0 0 2 0,0 0-3 15,0 0 0-15,-5-5-2 16,5 5 0-16,0 0-1 0,0 0-4 0,0 0-2 0,0 0-4 15,0 0 0-15,0 0 4 0,0 0 0 16,-14 13-2-16,10-2 5 16,-2 4 0-16,1 5 2 0,-4 12-2 0,0 2 4 15,2 5 5-15,0 2-3 0,-4 15 4 16,2 0 0-16,0 4 1 0,2-2 0 0,-2 2 1 16,4-1-3-16,-1-4 6 0,2 1-3 15,3-8 0-15,-3-3 0 0,4-3 3 16,0 1-1-16,2-4-1 0,-2-1 0 0,3-2-1 15,-3-6 2-15,4-5-1 0,-2 1 2 16,0 0 0-16,0-2 0 0,1 0 0 0,-1 0 2 16,-2-4-4-16,2 5-3 0,-2-5 3 15,2 4 1-15,-2-3 0 0,0-1 2 16,0 1 0-16,-2 3-1 0,0 2-1 16,0-1 1-16,0 1 3 0,1 0-1 0,1-1 3 15,-2 2-3-15,0-1-5 0,2 0 2 16,-2 2 0-16,2-1 2 0,0 0-2 15,-2 11-1-15,2 2 0 0,-2-2 2 16,2-1 1-16,0-1 0 0,-3-5-2 0,3-7 2 16,0 1-4-16,0-3 2 0,-2 0 1 15,2-4 9-15,-2 0 11 0,2-3 13 16,0-3 6-16,-2 0 2 0,2-2 15 16,0-1 6-16,-3 0 7 0,3-2 9 15,0-7 9-15,0 13 7 0,0-13 7 0,-1 9 6 0,1-9 6 16,0 7-11-16,0-7-11 15,0 0-13-15,0 0-9 0,0 0-22 0,0 0-64 16,0 0-78-16,-19-20-96 0,15 11-123 16,-1-3-138-16,-5-4-197 0,0-1-260 15,3 0 64-15,-5-2 93 0,-1-9-537 0,-1 3-740 16</inkml:trace>
  <inkml:trace contextRef="#ctx0" brushRef="#br0" timeOffset="21929.81">5973 4135 1768 0,'-16'0'234'0,"3"0"-54"0,13 0-27 0,-25 0 7 0,25 0 11 0,-18-3 0 0,8 3 7 0,10 0 9 0,-21-2 7 0,21 2 8 16,-14-3 2-16,14 3-5 15,-11-2-11-15,11 2-14 0,0 0-14 0,-13-3-15 16,13 3-15-16,0 0-10 0,0 0-11 15,0 0-10-15,0 0-6 0,0 0-7 16,0 0 0-16,40-2-8 0,-9 2-6 0,10 4-6 16,7-4-6-16,15-2-3 0,0 0-7 15,0 2-4-15,-9 0-7 0,10-2 0 0,-11 1-2 16,-2 1-7-16,-5 0 1 0,0 0-6 16,-5 0-1-16,-6 0-5 0,-9 0-2 0,3 0 0 15,-2-3 1-15,0 3-4 0,-1-1 18 16,-1 0 9-16,-1-3 13 15,1 2 1-15,2-2 2 0,0 0-2 0,9-3 3 16,0 2 0-16,2 0 1 0,2-1 5 16,0 1-2-16,0-2-1 0,4 3-10 0,-2 0-6 0,0-1 1 15,2 0-8-15,-3 1-7 16,4-1-2-16,-2 0-4 0,1 0 6 0,0 0-8 16,4 0 3-16,-3 0-2 0,1 1-2 15,-4 0-1-15,-1-1-10 0,-3 2 8 16,-3 1-1-16,-9 1-9 0,1-3 8 0,-2 3-1 15,-2 1-4-15,-2-2 4 0,0 2-3 16,-4 0-6-16,0-1 0 0,-1 1 1 16,-2-3 1-16,-14 3 2 0,25 0 1 0,-11 0-7 15,-1 0-6-15,-13 0 8 0,27 3-4 0,-12-3-4 16,2 0 11-16,5 0-5 0,-2 0 1 16,7-3-2-16,-1 6-3 0,1-6 8 15,2 6-6-15,-1-3-6 0,-3 0 9 16,3 0-9-16,-5 0 1 0,-2 1 3 15,1-1 1-15,-4 0 3 0,2 2 1 0,-6-2-6 16,0 1 2-16,1-1 2 0,-1 2-4 16,-1 0 1-16,1-2 8 0,-1 1-4 0,-13-1-1 15,23 0-9-15,-14 2 9 0,4-2-6 16,-13 0 5-16,23 3-2 0,-11-1 5 0,3-2 0 16,0 0-2-16,2 2-3 0,4-1 44 15,6-1-4-15,4 0-7 0,-1 0 1 16,2 0-5-16,8-1-2 0,-6 1-6 15,-1 0-1-15,-5 1-1 0,1-1-5 0,-6 0 0 16,-1 2-4-16,-1 0 4 0,-1-2-5 16,-4 2 1-16,0-2 4 0,-3 2-8 15,1-2 0-15,-1 1 4 0,-13-1-6 0,23 2 2 16,-14-2 5-16,-9 0-7 0,21 3 1 16,-11-3 0-16,-10 0-3 0,21 2 0 0,-10-2-3 15,5 2 7-15,-1-2-2 16,-2 2-2-16,4-1-2 0,1 1 3 0,-2-1-4 15,5 1 5-15,-3 0 9 0,0-1-13 0,4 1-3 16,-1-2 3-16,-1 0-2 0,3 2 4 16,1-2 0-16,-1 0-1 0,2 0 6 15,-1 2-4-15,-1-4-5 0,-5 2 0 16,3 0-1-16,-1 2 6 0,-4-2-2 0,-2 0-5 16,1 0 8-16,-15 0-7 0,25 0 3 15,-14 1 1-15,5-1 3 0,-16 0-2 0,27 0-1 16,-13 0 4-16,6 0-19 0,1 0 6 15,3-1-3-15,6-3 0 0,-3 2-1 0,13 1 10 16,-5 1-6-16,-3 0 0 0,-3-2 1 16,3 2-1-16,-3 0 3 0,-1 0 2 15,-1 2-4-15,-1-1 2 0,-3-1-2 0,-1 2 2 16,-2-2 3-16,3 2 1 16,2 0-1-16,-2-2 1 0,6 1 2 0,1-2 0 15,12-1 0-15,1 0 6 0,3 0 1 16,2-1 0-16,0 1 0 0,3 1-2 0,-4-2 1 15,0-1-2-15,-2 4 0 0,-2 0 1 16,4 0 0-16,-15 0-1 0,-4 0-5 0,-1 0 2 16,-4 2 0-16,1 0 6 0,-2-2-4 15,1 0-3-15,-3 1 6 0,1-1-6 0,1 2 2 16,1-2 1-16,-3 0 2 0,1-2-2 16,2 1 1-16,1-1 1 0,5 0-2 15,12-1 5-15,-2-1-9 0,3 1 1 0,0-1-1 16,-2 1 2-16,-2-1 0 15,3 2-4-15,-9 1 2 0,-3 1-1 0,-7-2 0 16,5 2-1-16,-8 0 1 0,1-1-4 16,2 1 4-16,-5 1-4 0,0-1 4 0,-2-1 0 15,4 1 0-15,0-2 2 0,3 0-2 16,3 1 0-16,4-1-1 0,14-3 7 0,-2 1-6 16,5 1 4-16,1 1-5 0,0-2 2 15,-2 1 0-15,1 1-1 0,-1 1-2 0,-3-1 4 16,-7 2-2-16,-3 0 0 0,-5 2-2 15,4-2 1-15,-6 0 0 0,2 1 2 16,-2-1 3-16,-2 0-3 0,4 2 1 0,-5-2-3 16,5-2 3-16,-2 1 2 15,2-1-3-15,-2 0 0 0,2 2 0 0,-3-3 0 16,-3 3-1-16,0-2-2 0,-2 0 2 16,0 1-3-16,-3 1 3 0,-2 0-2 0,1 0 3 15,-1 0-4-15,1 0 2 0,-15 0-2 16,28 0 2-16,-12 0-1 0,-1 0 1 0,3 1 3 15,-6-1-2-15,6 0-3 0,-1 2 8 16,-2-2-4-16,0 0-3 0,1 0 3 0,-1 0-2 16,-2 0 2-16,4 0 3 0,-1 2 1 15,0-2 0-15,4 0-4 0,-1 0-2 16,3-2-2-16,2 2 3 0,0 0 5 0,5 0-5 16,2-2-1-16,-3 2-1 15,5 0 0-15,-5 0-1 0,3 2 3 0,-1 0 2 16,-1-2-2-16,-7 2-1 0,1-2-1 15,-2 1 0-15,1-1 2 0,-8 0 1 0,8 2-3 16,-6-2 8-16,4 0-5 0,-6 2 4 16,8-4 4-16,-3 4-12 0,3-2 5 0,-1-2-3 15,6 2 0-15,0 0 4 0,2 2-8 16,-1-2 1-16,-4 0 2 0,3 3-2 0,-2-1 3 16,0 1 0-16,-2-1-1 0,-3 0 7 15,2-1-8-15,-3 1 0 0,1 2 3 16,3-3-1-16,-1 2 5 0,3-2-4 15,3 1 0-15,0-2 2 0,15 1-1 16,-4 1 3-16,1 0-2 0,-5-2 2 0,-7 1-2 16,2-2-3-16,-3 2 5 0,2 1-7 15,-4-1 3-15,-4-1 0 0,-3 0-3 0,4 2 4 16,-5-2 1-16,4 2-5 0,-2-2 2 16,2 2 5-16,1-4-4 0,5 4 4 0,2-2-4 15,-1 1 1-15,1-2 0 0,0 1-3 16,-3 0 3-16,-1 0 0 0,-2 1-3 0,0-1 3 15,-6 2-2-15,0-2 1 0,0 2 1 16,-2-2-3-16,1 0-2 0,-5 2 5 16,-11-2 2-16,27 2-6 0,-18-2 3 15,-9 0 0-15,23 1 0 0,-8-1 0 0,1 2 0 16,-2-2 2-16,9 0 4 0,-1 0-6 16,-1 2-4-16,1-2 4 0,1 0 4 15,4 1-5-15,-6-1-2 0,0 0 3 0,-2 2 1 16,0-2-2-16,-4 2 0 0,1-2 1 15,-1 0 0-15,-2 0 0 0,2 0-1 0,-2 2 1 16,1-2-2-16,-1 1 5 0,3-1-3 16,-2 0 1-16,8 2-1 0,-3-2 1 0,3 0 0 15,1 0 5-15,6 0-4 16,2 0-2-16,-3 0-3 0,5 0 1 0,-7 0 1 16,3 0-1-16,-9 0-1 0,3 0 2 15,-1 1 4-15,-6-1-6 0,2 0 0 0,-3 2 1 16,-2-2 5-16,0 2-4 0,1-2 4 15,-14 0-2-15,27 1-1 0,-12 1 5 16,1-2-5-16,-2 0 0 0,6 2-2 0,0-2 4 16,1-2-6-16,6 2 3 0,0 0-1 15,-2-2 3-15,-1 2-3 0,-1 0 1 0,-2 0-2 16,2 0 1-16,-4 2 0 0,-2-2 3 16,2 2 2-16,-5-2-3 0,0 0-1 0,2 2-3 15,-1-1 3-15,4-1 8 0,4 2-9 16,0-2 3-16,-2 2-2 0,6-2 0 0,1 2 1 15,3-4-2-15,8 2 7 16,1 0-2-16,-5 0 0 0,-4 0 2 0,-5 0-5 16,-3 0-2-16,-4 0 3 0,1 2-1 15,-4-2 1-15,1 0-2 0,-3 0 6 0,-14 0-7 16,26 0 2-16,-16 0 2 0,4 0-4 16,-14 0 0-16,23 1 6 0,-3-1-3 15,1 0 2-15,1 2-7 0,9-2 4 0,9 0 2 16,-5 2-2-16,-7-2 1 15,12 3 0-15,-8-1-5 0,-7 0 3 0,-3-2-2 16,-6 2 3-16,4 0 0 0,-6-1 1 16,0-1-2-16,1 1 0 0,-1 0 0 0,-1 2-1 15,0-3 4-15,2 1 0 0,-2-1-2 16,9 2 4-16,3 0-5 0,0 0 1 0,0-1 2 16,7-1-4-16,-5 2 0 0,-3-2 1 15,2 2 3-15,-4-2 4 0,0 2-6 0,-3-1-1 16,-1-1 4-16,-2 0-5 0,0 2 6 15,-1-2-5-15,1 2 4 0,-2-2-5 0,2 0 2 16,2 1 0-16,0-1 4 0,3 0-6 16,0 0 10-16,2 0-4 0,0-1-2 15,4 1 0-15,-2 1-4 0,-1-1 3 16,-3 0-2-16,0 2 1 0,-1-2 8 16,-4 0-10-16,1 0 4 0,-3 2-2 0,-1-2 0 0,-13 0-3 15,26 0 4-15,-11 2-4 16,4-2 5-16,3 1-3 0,5 1 0 0,-2-2 2 15,4 2-1-15,10-1 1 0,-7 2-3 16,-3-2 1-16,-2-1 2 0,-2 2-1 0,-3-1 2 16,-3-1 0-16,1 0 0 0,0 2 6 15,-3-2 9-15,-4 2-3 0,0-2-14 0,3 0 0 16,-1 0 0-16,0 2 0 16,-2-2 0-16,5-2 0 0,3 4 0 0,1-2 0 15,5-2 0-15,5 2 0 0,-3 0 0 0,3 2 0 16,-5-2 0-16,2 1 0 0,-8-1 0 15,-1 0 0-15,2 1 0 0,-3-1 0 16,-2 0 0-16,-2-1 0 0,-2 1 0 16,3 0 0-16,-1 0 0 0,-1 0 0 0,-1 0 0 15,0 0 0-15,0-1 0 0,2 1 0 16,1-2 0-16,-1 2 0 0,0-2 0 0,-2 0 0 16,3 1 0-16,-1-1 0 0,-1 1 0 15,-3 1 0-15,3-3 0 0,-14 3 0 0,20 0 0 16,-8 0 0-16,-1-1 0 15,2 1 0-15,3 0 0 0,-2 0 0 0,6-2 0 0,-1 0 0 16,3 1 0-16,3-1 0 0,0 0 0 16,-2 0 0-16,-2 2 0 0,-2-1 0 15,2-1 0-15,-2 0 0 0,-3 2 0 16,-2 0 0-16,0 0 0 0,-3 0 0 0,2 0 0 16,1 0 0-16,-1-1 0 0,1-1 0 15,1 2 0-15,-1 0 0 0,0-2 0 16,4 2 0-16,-2-2 0 0,0 1 0 0,3-1 0 15,-2 0 0-15,-2 2 0 0,1 0 0 16,-16 0 0-16,25 0 0 0,-14-2 0 0,-11 2 0 16,17 0 0-16,-17 0 0 0,19-1 0 15,-19 1 0-15,15 0 0 0,-15 0 0 0,19 0 0 16,-19 0 0-16,21-4 0 16,-10 3 0-16,1 0 0 0,1 1 0 0,-1-2 0 15,-3 0 0-15,4 0 0 0,-2 0 0 0,-11 2 0 16,14 0 0-16,-14 0 0 0,18-1 0 15,-13-1 0-15,-5 2 0 0,11-2 0 16,-11 2 0-16,14 0 0 0,-14 0 0 0,10-2 0 16,-10 2 0-16,14-1 0 0,-14 1 0 15,11-2 0-15,-11 2 0 0,11-2 0 0,-11 2 0 16,10-3 0-16,-10 3 0 0,0 0 0 16,7-2 0-16,-7 2 0 0,0 0 0 15,0 0 0-15,9-2-297 0,-9 2-313 16,0 0-280-16,0 0-8 0,0 0 110 15,0 0-813-15,-37-11-1042 0</inkml:trace>
  <inkml:trace contextRef="#ctx0" brushRef="#br0" timeOffset="25816.48">5565 3455 4049 0,'-12'-4'-268'0,"1"3"33"0,11 1 22 0,-13-4 21 16,13 4 22-16,-12 0 25 0,12 0 26 0,0 0 17 0,0 0 15 0,0 0 19 16,-14-1 13-16,14 1 19 0,0 0 18 15,0 0 2-15,0 0 39 0,0 0 21 16,0 0 10-16,0 0 17 0,0 0-4 15,0 0 14-15,26 17-4 0,-14-12 3 0,0-2 40 16,4 2-10-16,7 2 13 0,3-4-1 16,15 1-3-16,4 0 10 0,5-1-4 0,11-1-3 15,5-1-10-15,3 1-14 0,-1 0-7 16,0 0-12-16,-4 1-6 0,-3 1-5 16,-12 0-7-16,1-3 2 0,-1 1-18 0,-3 4-1 15,-4-3-4-15,0-1-3 16,0 0-1-16,-2 0-6 0,-8-2-2 0,-2-2-10 15,9 0 7-15,1-1-5 0,-8 1-2 16,-1-2-3-16,7 1 1 0,-1 1-4 0,2-2-2 16,1-2 4-16,3 3-2 0,2-1-4 15,-4 1 4-15,6 0-5 0,-6-1 3 16,2 0-3-16,0 1 4 0,0-2-5 0,2 3-1 16,0-1 0-16,-1 1-6 0,0-1 10 15,-10 3 3-15,-4 0-9 0,-1-1 0 0,0 1 5 16,-1-3-5-16,-1 3 2 0,0-1-3 15,-1-1 3-15,2-2 4 0,11 1 15 16,-1 0 1-16,2-2 1 0,-2 1-4 16,-8 1-8-16,-5-1 5 0,-4 2-2 15,1 1-6-15,-4 1 2 0,2-3-1 0,-6 3 1 16,4 0-7-16,-3 0 3 0,4-1-2 16,2 1 3-16,1-2 0 0,3 1-3 0,11-4-1 15,7 0-1-15,0 0 4 0,5-1 0 16,-4 1-4-16,4 0-1 0,-5 0 1 15,-1 1 1-15,0 4-2 0,-13-3-1 0,-2 2 3 16,-7 1-2-16,1 0-2 0,-6 0-1 16,1 0 0-16,1 0 2 0,-4 0 3 0,2 1 2 15,1-1 17-15,-1 0 4 0,-2 3-1 16,4-3-1-16,4-3 20 0,2 3 2 0,4-1 1 16,4-1 1-16,7-2-5 0,1 1-4 15,4 1-2-15,-2 0-4 0,-1 1-4 16,-6 1-1-16,-3-2-1 0,-3 2-4 15,3 2-3-15,-1-2-2 0,-1 0-2 16,14 0 0-16,-11 0-5 0,-2-2 0 0,12 2-2 16,-1-2 4-16,0-1-7 0,3 1 3 15,-3-2-2-15,5 1 0 0,0-1 0 0,-2 2-2 16,-1-2 3-16,4 1 19 0,-8 0 4 16,-1 0-2-16,-6 2-4 0,-5-1 9 15,-4 2-15-15,0 0-2 0,1 0-3 16,-2 2-1-16,-1-2-1 0,2 0 3 0,-1 0-3 15,5 1-3-15,2-2-1 0,-3 1 0 16,5 0-2-16,-1 0 2 0,12-2 2 16,1 0-2-16,-4 2-2 0,-5-2-1 0,4-1-1 15,-5 3 4-15,-7 0-5 0,1 2-1 16,0-2-1-16,0 1-2 0,-7-1-1 16,7 2 4-16,0-2-1 0,-2 2-1 0,0 0 3 15,1-1-5-15,1 2-1 0,1-3 5 16,2 1 0-16,1-1 0 0,11 0 33 15,2 0 0-15,0-1-8 0,1-2 4 16,3 2-2-16,-1-3-5 0,5 1 7 0,0 1-12 16,1 0-7-16,-3-1 3 0,-1 3-1 15,-2-2-3-15,-5 2-2 0,1 0-5 16,-11 0 1-16,-2 0 1 0,-3 2-2 0,0-1 1 16,-1-1 0-16,1 2-2 15,-1 0-4-15,1-2 3 0,2 0 2 0,11-2-2 0,2 0 12 16,3 1 2-16,3-2-6 0,3 1 2 15,-1-2-4-15,4 3 3 0,7-1-9 0,-11 0 1 16,0 2-3-16,2-2 1 0,-1 4-1 16,-1 0 4-16,-3 0-6 0,-1-1-2 15,-3 1 5-15,-4 2 2 0,1-3 2 0,-6 2-7 16,-5-1 0-16,-1 0 6 16,3 0-7-16,9-2-1 0,1 1 2 0,5 1 6 0,0-2-7 15,2 0 1-15,-3-2 0 16,3 1 0-16,-5-1 2 0,5 2 0 0,-8-2 1 15,5 2-4-15,-11 0-4 0,5 0 3 16,-3-2 2-16,-7 2-2 0,2 2 2 0,-3-2 2 16,10 4 0-16,1-1-7 0,-7-1 8 15,-3 1 0-15,0 0-5 0,-2-2-2 16,12 2 5-16,-7-1-1 0,-3 0 4 0,2-2 19 16,-3 0 15-16,3 0 11 0,-4 0 4 15,2-2-6-15,1 2-1 0,-1 0-5 16,12-3-3-16,-7 3-6 0,6-2-4 0,-8 2-2 15,-2 0-3-15,-1 0 0 0,0 0-7 16,-6 0 2-16,-1 0-7 0,3 2 1 16,-2-1 4-16,-2 1-3 0,0-2-4 0,5 4 2 15,-4-3-1-15,6-1 2 0,8 4 0 16,-1-3-3-16,-5-1-3 0,12 1-1 16,0 1 2-16,1-4-1 0,2 4 1 0,-4-2-5 15,1 2 3-15,0 0-1 16,0 0 2-16,-2 0 2 0,-8-2-4 0,-1 1-2 15,-3 1-2-15,11 0 4 0,-5-1-1 0,2 3-3 16,-2-2 0-16,-3-1 0 0,9 1-4 0,-6 0 12 16,-6 0-8-16,1-2 0 15,0 1 3-15,-1-1-3 0,-1 3-2 0,2-3 2 16,-8 0-4-16,1 0 4 0,-1 0 9 16,1 0-9-16,-4 0-3 0,3 2 0 15,3-2 7-15,2 0-3 0,3 2 1 0,-1-2 0 16,16 1-5-16,-1 1 2 0,4-2-3 15,-2 2 2-15,1-2 2 0,-3 3-1 0,4-3 3 16,-8 4 1-16,1-3-2 0,-1 3-5 16,-10-2 5-16,-2 0-2 0,0 0 2 0,-2-1 4 15,0 1-5-15,0 0-3 16,4-1 0-16,-4 1 0 0,2-2 4 0,16 0-1 16,-4 0 13-16,7 0-14 0,-2 0 2 15,-1 0 2-15,4 0-7 0,-4 0 3 16,1-2-3-16,-8 2 3 0,-7 2-2 0,3-2-2 15,-5 0 4-15,4 1 0 0,-1-1 0 16,1 0 2-16,-3 0-4 0,3 2 2 0,9 0 4 16,-6-2-5-16,-4 0 5 0,1 1-3 15,-3-1 4-15,12 2 0 0,-6-2-8 0,-3 0 6 16,9 1-1-16,0-1 1 0,-8 3-6 16,-3-3 6-16,13 1-2 0,-8-1-1 0,-7 2 3 15,1-2-6-15,3 0 9 0,-5 2-2 16,3-2-2-16,0 0-2 0,-1-2 0 15,1 2 1-15,2-2 2 0,-5 1-7 0,5 1 0 16,-4-3 7-16,2 2-3 16,2-1 0-16,-3 1-3 0,3-1 3 0,8-1-1 15,-7 1 1-15,-2 1-1 0,6-1-2 16,0 0 0-16,-9 1 4 0,2-1 2 0,0 0-1 16,-6 2 0-16,4 0-4 0,0-2 0 15,-4 2 2-15,0 0-5 0,3 0 8 0,3 0-4 16,-1-2 3-16,3 2-6 0,-1 0 2 15,9 0-1-15,-3 2 5 0,6-2 3 16,-1 0-5-16,0 2 3 0,-7-2 9 16,-5 4-12-16,0-3 0 0,-1 1 8 15,1 1-9-15,-3-1-1 0,0 1 1 0,-1 0 1 16,2 0-4-16,2 1 4 0,-4 0 0 16,3-1 5-16,8 3 3 0,0-1 6 0,2 0-6 15,3 0 0-15,-1 1-2 0,-1-2 3 16,-1 0-4-16,-1 0 3 0,-4 0-1 0,-9-2-4 15,1 1 0-15,-6-1 8 0,-1 0-10 16,2 0-2-16,-3-1 0 0,-4 1 2 16,7 1-1-16,-6-3 2 0,4 4-2 0,-1-2 2 15,0-1 3-15,-2 1 5 16,4-2-8-16,-4 0 3 0,3 2-3 0,1-4-2 16,1 2 2-16,4-2 0 0,-1 2-2 15,2-1 4-15,-1-3-4 0,-3 2 4 0,-4 2-4 16,2-3-4-16,-3 1 2 0,-4 1-1 15,2-1 4-15,-3 0-1 0,2 0 0 0,-13 2 1 16,22-3-2-16,-13 1 2 0,3 1 0 16,-12 1-3-16,18-6 5 0,-6 1-3 15,-1 2 0-15,-1-1 0 0,2 1-3 0,-3-1 3 16,0-1 1-16,1 0-2 0,0 2-2 16,-1-2 2-16,-1-1 4 0,1 1-3 0,1 0 5 15,-3 0 9-15,-1 0-1 0,2 0 1 16,-8 5 2-16,13-9-2 0,-10 4 9 15,-3 5-14-15,11-9-9 0,-8 6 0 16,-3 3 0-16,8-5 0 0,-8 5 0 0,0 0 0 16,5-7 0-16,-5 7 0 0,0 0 0 15,9-5 0-15,-9 5 0 0,0 0 0 0,0 0 0 16,0 0 0-16,0 0 0 0,3-5 0 16,-3 5 0-16,0 0 0 0,0 0 0 15,0 0 0-15,-15 25 0 0,7-11 0 16,3 0 0-16,-6 2 0 0,2 4 0 0,-4 6 0 15,-1 3 0-15,2-2 0 0,-2 2 0 0,3 0 0 16,0-1 0-16,-2-1 0 16,6-3 0-16,0-4 0 0,-1-2 0 0,2 1 0 15,-3 2 0-15,3-6 0 0,2 2 0 16,-1-2 0-16,-4-1 0 0,6 0 0 0,-1 0 0 16,0 1 0-16,-1-5 0 0,1 2 0 15,1-1 0-15,0-2 0 0,-1-1 0 16,2 0 0-16,0 1 0 0,2 0 0 0,0 0 0 15,0-1 0-15,2 2 0 0,-2 0 0 16,0 1 0-16,4 0 0 0,-4-2 0 0,5 0 0 16,-4 1 0-16,-1-1 0 0,2-1 0 15,-2-8 0-15,0 12 0 0,2-7 0 0,-2-5 0 16,2 11 0-16,-2-11 0 0,2 7 0 16,-2-7 0-16,0 8 0 0,0-8 0 15,0 0 0-15,0 0 0 0,0 0 0 16,0 0 0-16,0 0 0 0,0 0 0 0,18-22-205 15,-13 10-689-15,-3-3-66 0,-2-3 97 16,2-7-929-16,-13-13-1221 0</inkml:trace>
  <inkml:trace contextRef="#ctx0" brushRef="#br0" timeOffset="27495.68">5736 3580 4371 0,'0'0'-332'0,"0"0"60"0,0 0 51 0,0 0 52 0,0 0 42 0,0 0 43 0,0 0 35 0,0 0 37 16,0 0 25-16,0 0 11 0,0 0 5 0,0 0-4 16,0 0 5-16,0 0 9 0,0 0 1 15,0 0 7-15,0 0-7 0,0 0 4 16,0 0-1-16,0 0-1 0,0 0-4 0,0 0 1 15,0 0 3-15,0 0 3 0,0 0-9 16,0 0-2-16,-32 7 0 0,32-7-1 16,-15 0-3-16,15 0-10 0,-25-2 9 15,8-1-12-15,0-1 4 0,-2 1-2 0,2-1 21 16,-6-3-7-16,2 0-4 0,0-1 7 16,0 2-3-16,0-3-5 0,3 0 1 15,0 1 13-15,-2-1-9 0,6-1-1 0,-4 1 1 16,5 2-9-16,2 0 3 0,1 2-8 15,1-2-1-15,1 2 0 0,0 2-9 0,8 3 2 16,-11-7 7-16,11 7-7 0,-9-3-5 16,9 3 5-16,-9-6-6 0,9 6-3 15,0 0 12-15,-7-5-1 0,7 5 2 16,0 0-3-16,-7-6 3 0,7 6-8 16,0 0-4-16,0 0-3 0,0 0 8 0,0 0 6 15,-6 18 27-15,6-4 3 0,0 7 2 16,0 4-1-16,0 13 11 0,2 3 23 0,-4 0-4 15,2 4-6-15,0 3 30 0,-2 7-26 16,4-7-4-16,-2 7-6 0,4-9-5 16,-1 0-2-16,1-3-6 0,0-2-5 0,1-1 2 15,2-4 12-15,0-2 1 0,3-3-3 16,-5-7-7-16,2-6 1 0,-2-2 7 16,2-2 1-16,-3-2-1 0,2-2 1 15,-3-2 7-15,2 1 14 0,-1-2-10 0,-1-2 3 16,-1 2-3-16,-2-7-9 0,6 8-2 15,-6-8-12-15,7 7-4 0,2-3-2 16,-9-4-2-16,14 9-8 0,-1-6 1 0,5 2-6 16,1-3 2-16,3 3-2 0,3-4-4 15,2 1 1-15,2-2-7 0,-1 2 6 0,-1-2-10 16,2 0-2-16,-2-2 3 0,-9 0 1 16,1 2 8-16,-2 0-9 0,-3-1 1 15,-1-2 22-15,-13 3 3 0,21 0-2 0,-12-2-2 16,-9 2 2-16,18-3-8 0,-11-1-4 15,-7 4-2-15,13-5-1 0,-13 5-19 16,10-4-42-16,-6 3-75 0,-4 1-109 16,0 0-136-16,0 0-141 0,0 0-229 0,15 7-78 15,-13-2 92-15,-2-5-613 0,4 15-785 16</inkml:trace>
  <inkml:trace contextRef="#ctx0" brushRef="#br0" timeOffset="31615.85">15453 4975 818 0,'-12'2'286'0,"3"0"-92"0,9-2-47 0,-15 2-6 0,15-2 0 0,-12 1 10 0,12-1 5 15,-13 2 2-15,13-2 20 0,0 0 18 16,-14 2 9-16,14-2 11 0,0 0 8 0,0 0 6 16,0 0-1-16,-15 1-8 0,15-1-6 15,0 0-13-15,0 0-6 0,0 0-19 0,0 0-9 16,0 0-12-16,-7 4-13 0,7-4 3 15,0 0-29-15,0 0-6 0,0 0 2 0,0 0 15 16,0 0-1-16,0 0 23 16,32 11 8-16,-15-8-7 0,2 0-15 0,8-1-11 15,0-2-6-15,13 4-10 0,-1 0-10 16,8 0-6-16,-6-1-10 0,3-1-12 16,4 0-7-16,-7 0-2 0,2 1-13 0,-4-1-8 15,1-1 3-15,-6-1-6 0,7 2-6 16,1 0 21-16,-3-1 13 0,-2-1 1 0,3 2-12 15,2 0-4-15,-3 0 1 16,-5-2-10-16,-7 1 0 0,2-1-3 0,-1 3-3 0,1-6-5 16,2 3-1-16,-5 0-4 0,7 0-3 15,6-1-3-15,-5-1 0 0,-4 2 4 0,3 0-24 16,6 0 0-16,-5 2 0 0,-1-2 0 16,6-2 0-16,-4 0 0 0,4 0 0 0,0 1 0 15,-1-3 0-15,-6 3 0 0,-3-1 0 16,-2 0 0-16,0 1 0 0,-2-1 0 0,-3 0 0 15,3 0 0-15,-4 1 0 16,2-1 0-16,1 0 0 0,3-1 0 0,-2 0 0 16,3 2 0-16,1-1 0 0,0 1 0 15,10-2 0-15,-1-1 0 0,-3 3 0 0,-6 2 0 16,2-2 0-16,-4 2 0 0,0-1 0 16,2 0 0-16,-6 0 0 0,-2 0 0 15,-1 0 0-15,2 0 0 0,-1 0 0 0,-1-1 0 16,1 1 0-16,1-2 0 0,-2-1 0 15,-1 1 0-15,6 0 0 0,0-2 0 0,-1 1 0 16,1-1 0-16,0-1 0 16,2 2 0-16,0 0 0 0,-2-1 0 0,-5 3 0 15,-1-1 0-15,3 0 0 0,-8 2 0 16,4-2 0-16,-1 1 0 0,-2-1 0 0,-2 2 0 16,5-2 0-16,-3 2 0 0,0 0 0 15,0-2 0-15,6 1 0 0,-2-1 0 0,-2 0 0 16,3 1 0-16,-4-1 0 0,4 0 0 15,-4-1 0-15,-2 1 0 0,-1 0 0 0,1 2 0 16,-3-1 0-16,-11 1 0 16,20-3 0-16,-20 3 0 0,12-2 0 0,-12 2 0 15,16-2 0-15,-16 2 0 0,13-2 0 16,-13 2 0-16,13-3 0 0,-13 3 0 0,16-3 0 16,-16 3 0-16,13-4 0 0,-13 4 0 15,14-4 0-15,-9 1 0 0,-5 3 0 16,7-4 0-16,-7 4 0 0,11-5 0 0,-11 5 0 15,0 0 0-15,7-8 0 0,-3 2 0 16,-4 6 0-16,3-10 0 0,-1 4 0 0,0-1 0 16,0-2 0-16,0 0 0 0,2 1 0 31,-4-2 0-31,1-1 0 0,-1 1 0 0,3 0 0 0,-1-2 0 0,0-1 0 0,-4 0 0 16,2-1 0-16,-2-1 0 0,-1-4 0 0,0 2 0 15,-3-6 0-15,2 3 0 0,3-2 0 16,-5 1 0-16,2-4 0 0,1 6 0 0,-2-4 0 15,1 1 0-15,2 4 0 16,1 2 0-16,-1-2 0 0,-2 4 0 0,2-1 0 16,0 2 0-16,1 0 0 0,-1 4 0 15,-4-2 0-15,3 1 0 0,0 1 0 0,1 1 0 16,-2 1 0-16,2 0 0 0,2 7 0 16,-3-13 0-16,1 8 0 0,2 5 0 0,-4-9 0 15,4 9 0-15,-4-9 0 0,4 9 0 16,-1-9 0-16,1 9 0 0,-7-7 0 0,7 7 0 15,-2-8 0-15,2 8 0 0,-3-6 0 16,3 6 0-16,0 0 0 0,-4-10 0 16,4 10 0-16,-4-7 0 0,4 7 0 0,0 0 0 15,-4-6 0-15,4 6 0 0,-3-7 0 16,3 7 0-16,0 0 0 0,-6-8 0 16,6 8 0-16,0 0 0 0,-6-4 0 15,6 4 0-15,0 0 0 0,-10-7 0 0,10 7 0 16,-7-4 0-16,7 4 0 0,-7-6 0 15,7 6 0-15,-14-6 0 0,6 3 0 0,8 3 0 16,-13-9 0-16,5 8 0 16,1-5 0-16,7 6 0 0,-20-5 0 0,11 2 0 15,0 2 0-15,9 1 0 0,-21-4 0 0,10 4 0 16,-5-2 0-16,16 2 0 0,-29 2 0 16,15-4 0-16,-8 4 0 0,6 0 0 15,-4-2 0-15,1 2 0 0,0-1 0 0,2 1 0 16,-4 0 0-16,0 2 0 0,2-2 0 15,0 2 0-15,-2-1 0 0,4 1 0 0,-6 1 0 16,0-2 0-16,0 3 0 0,0-2 0 16,-1 1 0-16,-1 1 0 0,0-2 0 0,2 0 0 15,-2 2 0-15,3-1 0 0,-3-2 0 16,7-1 0-16,0 1 0 0,0-1 0 0,6 0 0 16,-4-2 0-16,1 1 0 15,1 1 0-15,1-2 0 0,13 0 0 0,-27 0 0 16,16 0 0-16,11 0 0 0,-23 0 0 0,23 0 0 15,-21 0 0-15,10 0 0 0,11 0 0 16,-21-2 0-16,21 2 0 0,-22-1 0 16,13-1 0-16,9 2 0 0,-19-2 0 15,19 2 0-15,-21-2 0 0,11 2 0 0,-1 0 0 16,11 0 0-16,-21-1 0 0,10 2 0 16,11-1 0-16,-23 0 0 0,12-1 0 0,0 1 0 15,-3 0 0-15,14 0 0 0,-23-2 0 16,13 2 0-16,-1 0 0 0,11 0 0 0,-23-1 0 15,12-1 0-15,-1 2 0 0,12 0 0 16,-18-2 0-16,4 2 0 0,3-2 0 0,-3 2 0 16,1 0 0-16,0-1 0 15,-1 1 0-15,3-2 0 0,11 2 0 0,-21-2 0 16,10 2 0-16,-1-2 0 0,12 2 0 16,-21-4 0-16,11 4 0 0,10 0 0 0,-18-1 0 15,8 1 0-15,0-2 0 0,10 2 0 16,-23 0 0-16,10-1 0 0,2 1 0 0,11 0 0 15,-25-4 0-15,8 2 0 0,-2 0 0 16,4-1 0-16,0 3 0 0,-5-1 0 0,8 0 0 16,-4-1 0-16,-2 2 0 0,3-2 0 15,3 0 0-15,-10 2 0 0,7 0 0 16,0-2 0-16,-3 2 0 0,3 0 0 16,0 0 0-16,2 0 0 0,13 0 0 0,-27 0 0 15,12 0 0-15,1 0 0 0,1-2 0 16,13 2 0-16,-28 2 0 0,12-2 0 15,3 0 0-15,-3 0 0 0,4 0 0 0,-4 2 0 16,1-2 0-16,1 2 0 0,-1 0 0 16,1-2 0-16,2 2 0 0,12-2 0 0,-25 1 0 15,15-1 0-15,10 0 0 0,-23 1 0 16,14 2 0-16,9-3 0 0,-17 0 0 0,7 0 0 16,10 0 0-16,-16-3 0 0,16 3 0 15,-22 0 0-15,9 0 0 0,1-1 0 16,-2 0 0-16,-2 1 0 0,3-2 0 0,-3 2 0 15,2 0 0-15,-4-2 0 0,0 0 0 16,-2 0 0-16,3 0 0 0,-4 2 0 16,4-1 0-16,-5-1 0 0,4 0 0 0,-1 1 0 15,-1 1 0-15,2-2 0 0,-2 0 0 16,2 0 0-16,-2 2 0 0,-3-1 0 0,3-1 0 16,-1 2 0-16,-2 0 0 0,-6-2 0 15,0 2 0-15,3 2 0 0,-7-2 0 0,-6 0 0 16,4 0 0-16,-4 0 0 0,-4 0 0 15,2 0 0-15,6 2 0 0,5-2 0 16,-1 0 0-16,5 1 0 0,-3-1 0 16,8 0 0-16,0 0 0 0,0 0 0 0,6 0 0 15,2 0 0-15,0 2 0 0,1-2 0 16,12 0 0-16,-19 0 0 0,19 0 0 16,-16-2 0-16,16 2 0 0,-11 2 0 0,11-2 0 15,-12-2 0-15,12 2 0 0,0 0 0 16,0 0 0-16,-14 0 0 0,14 0 0 0,0 0 0 15,0 0 0-15,-12-1 0 16,12 1 0-16,0 0 0 0,0 0 0 0,0 0 0 0,0 0 0 16,-8-6 0-16,8 6 0 0,0 0 0 15,0 0 0-15,0 0 0 0,0 0 0 16,0 0 0-16,-2-8 0 0,2 8 0 16,0 0 0-16,0 0 0 0,0 0 0 0,0 0 0 15,0 0 0-15,0 0 0 0,0 0 0 0,9-8 0 16,-9 8 0-16,0 0 0 0,0 0 0 15,7-2 0-15,-7 2 0 0,0 0 0 16,0 0 0-16,0 0 0 0,18 14 0 0,-11-4 0 16,-1 3 0-16,3-1 0 0,-4 3 0 15,3 3 0-15,0 3 0 0,-1-3 0 16,3 5 0-16,2 4 0 0,-1 2 0 0,0 2 0 16,-3 2 0-16,3-2 0 0,-3-1 0 15,0 3 0-15,-3-2 0 0,5 1 0 0,-7 1 0 16,1-5 0-16,0-5 0 15,-1 3 0-15,0-2 0 0,-1 2 0 0,0-2 0 16,0 0 0-16,0 0 0 0,-2-4 0 16,0-1 0-16,1 0 0 0,-1-2 0 0,0-1 0 15,0-2 0-15,2-2 0 0,-2 0 0 16,0-2 0-16,0-2 0 0,0 1 0 0,0-9 0 16,2 12 0-16,-2-7 0 0,0-5 0 15,2 10 0-15,-2-10 0 0,0 9 0 0,0-9 0 16,0 0 0-16,0 10 0 0,0-10 0 15,0 0 0-15,0 0 0 0,0 7 0 0,0-7 0 16,0 0 0-16,0 0 0 0,0 0 0 16,0 0 0-16,0 0 0 0,0 0 0 15,-7-19 0-15,1 12-571 0,1 0-431 16,2 1 95-16,-6-1-1035 0,-1 2-1363 0</inkml:trace>
  <inkml:trace contextRef="#ctx0" brushRef="#br0" timeOffset="33928.07">18542 1795 3243 0,'0'0'173'0,"-2"8"-47"0,2-8 31 0,-1 9 24 0,1-9 8 0,-2 7 11 0,2-7-4 16,0 0-6-16,-2 7-17 0,2-7 3 0,0 0 4 16,0 0 10-16,0 0 10 0,0 0 12 15,2 10 3-15,-2-10 8 0,0 0 2 0,0 0-8 16,0 0-24-16,0 0-19 0,0 0-18 16,3-24-15-16,-1 12-15 0,0 0-11 0,2-5-12 15,-1 2-12-15,4-6-10 0,0 2-8 16,-1 1-7-16,3 2-4 0,1-2-6 15,1 3-16-15,2 3 2 0,5 2-36 0,-1 2-6 16,0 4 0-16,2 2 0 0,4 4 0 16,0 5 0-16,7 6 0 0,1 5 0 15,-5 4 0-15,-1 1 0 0,-1 2 0 0,-6 1 0 16,-2 1 0-16,-3 0 0 0,-4-3 0 16,-3-6 0-16,-2-1 0 0,0-2 0 15,-1-3 0-15,-1 0 0 0,0-3 0 16,2 0 0-16,-2-1 0 0,-1-2 0 0,-1-6 0 15,2 11 0-15,-2-11 0 0,0 0 0 16,0 0 0-16,0 0 0 0,0 0 0 0,2-39 0 16,-2 11 0-16,7-10 0 0,-2 1 0 15,1 0 0-15,1 7 0 0,3-1 0 16,-2 9 0-16,-3 3 0 0,3 4 0 0,0-1 0 16,-1 3 0-16,4 1 0 15,1 1 0-15,1 4 0 0,0 2 0 0,1 5 0 16,5 2 0-16,2 6 0 0,6 8 0 15,-1 2 0-15,-1 3 0 0,-2 3 0 0,-6 1 0 16,4 0 0-16,-6 1 0 0,1-2 0 16,-5-2 0-16,-4-5 0 0,4 1 0 0,-8-6 0 15,3 3 0-15,-1-2 0 0,1-2 0 16,-2-1 0-16,-3-3 0 0,1 0 0 0,3 0 0 16,-5-7 0-16,4 10 0 15,-3-6 0-15,-1-4 0 0,0 0 0 0,0 0 0 16,0 0 0-16,0 0-757 0,0 0-262 15,-13-25 101-15,11 13-951 0,2-5-1295 16</inkml:trace>
  <inkml:trace contextRef="#ctx0" brushRef="#br0" timeOffset="34319.91">19396 1217 5409 0,'0'-8'-38'0,"2"1"27"0,0 0 27 0,1 0 39 0,5-1 36 0,2-1 12 0,1-2 3 0,6 1-10 0,4 4-7 0,7-7-3 16,7 5 9-16,-3 6 20 0,-5 0-6 16,-2 4 5-16,0 5 16 0,0 7-1 0,-5 4 9 15,-8 3 17-15,-8 1 21 0,-6-3 16 16,-2 5 4-16,-4-1 12 0,-2 7 6 15,1-8 4-15,4-2-218 0,-4-5 0 0,6-1 0 16,-1-4 0-16,2 0 0 0,-2 1 0 16,4-3 0-16,0-8 0 0,2 14 0 15,4-7 0-15,-1-2 0 0,6 0 0 0,1 0 0 16,1 1 0-16,5-3 0 0,1 0 0 16,0 0 0-16,-2 1 0 0,2-1 0 15,-3 1 0-15,-2 0 0 0,0-1 0 16,-5-1 0-16,1 1 0 0,-10-3 0 0,14 5 0 15,-11-1-465-15,-3-4-568 0,2 8 84 16,-2-8 118-16,0 0-840 0,0 0-1107 0</inkml:trace>
  <inkml:trace contextRef="#ctx0" brushRef="#br0" timeOffset="34876.85">19886 857 4393 0,'-20'-26'-196'16,"-7"-10"31"-16,-7-1 30 0,-4-3 39 16,-4 4 33-16,-5-4 30 0,-7 4 25 0,-5 6 9 15,-19-5-2-15,7 17 1 0,-5 7 33 16,-4 9 2-16,-24 15 36 0,-7 10 11 15,-3 15 28-15,1 16 17 0,-5 7 5 0,-31 32 25 16,7 5 16-16,10 8 0 0,8 11 7 16,16 11 34-16,11 5 9 0,33-24 5 15,4 4 30-15,5 5-15 0,17 4 0 16,13 0 5-16,18-4-13 0,11-1-8 16,16-6-15-16,19-10-11 0,16-6 0 0,23-10-12 15,15-11-17 1,14-12-45-16,21-10-127 0,6-13 0 0,13-13 0 0,6-11 0 0,1-12 0 15,-1-11 0-15,-1-16 0 0,35-25 0 16,-15-14 0-16,-16-12 0 0,-39 8 0 0,19-33 0 16,-16-7 0-16,-41 21 0 0,-7-10 0 15,-6-7 0-15,-14-12 0 0,-7-9 0 0,-13-7 0 16,-13-1 0-16,-19 1 0 0,-19 3 0 16,-17 7 0-16,-19 14 0 0,-15 14 0 15,-18 17 0-15,-18 18 0 0,-10 19 0 16,-13 17 0-16,-17 18 0 0,-5 16 0 15,4 16 0-15,-36 19 0 0,49 0 0 0,7 4 0 16,11 9 0-16,13 4-429 0,11 1-77 16,20 0-72-16,11-4-146 0,18 5-147 0,22-16 89 15,5 1-681-15,14-8-911 0</inkml:trace>
  <inkml:trace contextRef="#ctx0" brushRef="#br0" timeOffset="36587.61">21118 1946 4263 0,'-25'-5'3'0,"2"1"22"0,4 2 34 0,4-1 55 0,4 3 49 0,11 0 41 0,-14-2 23 0,14 2 27 0,0 0-12 0,0 0-13 16,0 0-11-16,48-13-16 0,11 8-21 15,13 0-17-15,6 1-18 0,9-1-15 0,5 3-12 16,-6-2-23-16,-4 3-42 0,-10-2-99 15,-6 1-104-15,-5-1-108 0,-14 1-111 16,-8 1-127-16,-6-3-176 0,-10 2-111 16,-8 0 62-16,-5 0-507 0,-10 2-689 15</inkml:trace>
  <inkml:trace contextRef="#ctx0" brushRef="#br0" timeOffset="36851.61">21712 1677 3405 0,'4'-13'182'0,"-4"7"24"16,0 6-13-16,5-7 4 0,-5 7 24 16,21-2 37-16,-8 4 24 0,10 4-1 15,13 3-7-15,0 5-12 0,9 7-20 16,-4 3-23-16,-2 0-20 0,-3 3-14 16,-14-3-15-16,0-1-4 0,-7 2-10 0,-5-4-3 15,-7-2-11-15,-3-2-13 0,-2 0-8 16,-3 3-13-16,-3 0-12 0,-4-4-11 0,0 0-10 15,-2-3-11-15,1 1-10 0,-5-4-62 16,5-3-101-16,4-3-116 0,-3-2-133 0,3-4-146 16,9 2-191-16,-16-12-184 0,12 0 64 15,2-4-726-15,4-1-986 0</inkml:trace>
  <inkml:trace contextRef="#ctx0" brushRef="#br0" timeOffset="37312.47">23057 1748 4683 0,'0'0'166'0,"-10"-17"35"0,4 12 50 16,4 0 37-16,2 5 7 0,-5-11-24 0,5 11-29 15,-4-6-22-15,4 6-24 0,0 0-18 16,0 0-15-16,0 0-5 0,0 0-15 0,20 17-11 15,-9-8-11-15,-8 3-6 0,5 2-2 16,-5-1 5-16,-3 1-2 0,2 3-95 16,-2-3-21-16,-3 5 0 0,-1-2 0 15,-2 0 0-15,3-1 0 0,-3-3 0 16,1-2 0-16,4-3 0 0,-1-1 0 0,2-7 0 16,0 0 0-16,0 0 0 0,0 0 0 15,40-36 0-15,-5 2 0 0,2 1 0 0,3 1 0 16,3 4 0-16,-9 11 0 0,-2 5 0 15,2 3 0-15,-5 6 0 0,-2 5 0 0,5 4 0 16,1 6 0-16,-3 4 0 0,-1 1 0 16,-3 2 0-16,-3 3 0 0,-2 0 0 15,-4 3 0-15,2-1 0 0,-5 1 0 0,-5-5 0 16,-2 0 0-16,4-2 0 0,-4 1 0 16,-2-5 0-16,1 0 0 0,-2-4 0 15,-1 0 0-15,4-1 0 0,-5-2 0 16,1-2 0-16,-3-5 0 0,8 2-55 0,-8-2-813 15,13-16-131-15,-3-1 105 0,3-8-934 16,3-5-1255-16</inkml:trace>
  <inkml:trace contextRef="#ctx0" brushRef="#br0" timeOffset="37671.58">23834 1420 5194 0,'-6'-14'-120'0,"3"2"35"0,3 2 56 0,-2-1 61 0,4 2 59 0,-2 1 44 0,2-1 36 0,-1 1 22 0,1-1 25 16,-2 9 4-16,4-11-5 0,-2 5-2 16,-2 6 1-16,3-8-11 0,-3 8-3 0,0 0 3 15,0 0 11-15,18 19-5 0,-11 1-7 16,3 16-18-16,3 15-94 0,-1 5-92 15,-5-2 0-15,0 2 0 0,2 2 0 16,0-4 0-16,-2-1 0 0,-1-12 0 0,-2 2 0 16,2-1 0-16,-2-3 0 0,-1-3 0 15,-1-7 0-15,2-5 0 0,-4-7 0 16,0-1 0-16,4 0 0 0,-3-3 0 0,-1-3 0 16,0-3 0-16,7-2 0 0,-7-5-369 15,0 0-449-15,0 0-137 0,30-15 89 0,-9-6-897 16,2 1-1193-1</inkml:trace>
  <inkml:trace contextRef="#ctx0" brushRef="#br0" timeOffset="38016.94">24324 1605 5126 0,'-13'7'-22'0,"2"5"77"16,-2 3 71-16,-2 6 83 15,-5 3 45-15,4 1 23 0,-4 3 21 0,7-3 2 16,4-2-18-16,3-1-10 0,2-2-11 16,0-1-15-16,2-2-20 0,2 3-19 0,2-4-133 15,4 2-74-15,0-5 0 0,2 3 0 16,5-4 0-16,-1-2 0 0,2-3 0 16,4-2 0-16,0-2 0 0,4-4 0 0,1-3 0 15,-1-3 0-15,7-4 0 16,-3-7 0-16,-3-5 0 0,2-5 0 0,-1-10 0 15,-6-3 0-15,-4 7 0 0,-7 4 0 16,-3 2 0-16,-4 7 0 0,-6 2 0 0,-6 5 0 16,-6 5-18-16,0 5-278 0,-5 6-57 15,-11 3-78-15,2 8-122 0,-1 5-224 0,1 0-71 16,9-1 88-16,6 1-653 0,5-4-865 16</inkml:trace>
  <inkml:trace contextRef="#ctx0" brushRef="#br0" timeOffset="38454.78">24611 1765 4245 0,'3'-6'133'0,"-3"6"-1"15,0 0 27-15,0 0 58 0,0 0 57 16,0 0 13-16,0 0-5 0,-11 26-20 16,10-19-19-16,-1 4-22 0,2 1-17 0,-2 0-22 15,4-1-12-15,-2 1-17 0,3 0-16 16,1-2-15-16,3 2-15 0,-1-4-12 0,2 1-17 15,2-2-20-15,-1-2-20 0,5 1-21 16,-1-5-19-16,1-1-2 0,-14 0 4 16,23-5 0-16,-9-2-4 0,-3-3 2 0,1-2 3 15,1-4-3-15,-2-1 1 0,-2 3 5 16,-4 2 7-16,3 2 6 0,-5 2 3 16,3 2 14-16,-1-1 7 0,-5 7 12 15,1-4 17-15,-1 4 13 0,0 0-27 0,0 0-56 16,0 0 0-16,0 29 0 0,-1-12 0 15,-2 2 0-15,-1 4 0 0,2 2 0 16,-1 12 0-16,-3 3 0 0,0 3 0 0,1 12 0 16,-2-12 0-16,4-1 0 0,-5-1 0 15,3 1 0-15,-7-5 0 0,3-2 0 0,-2-3 0 16,-3-3 0-16,3-8 0 0,0-4 0 16,-3-1 0-16,1-3 0 0,-1-4 0 0,-3-4 0 15,1-1 0-15,2-4 0 0,-6-6 0 16,2-4 0-16,-5-7 0 0,0-9 0 15,8-5 0-15,5-5 0 0,6-3 0 16,4-2-305-16,6-2-726 0,6-5 70 16,2 0 109-16,9 3-863 0,1 2-1148 0</inkml:trace>
  <inkml:trace contextRef="#ctx0" brushRef="#br0" timeOffset="38814.89">24991 1725 5136 0,'0'0'159'0,"12"-4"41"0,-12 4 35 0,0 0 32 0,0 0 16 0,0 0 9 0,0 0 0 0,15 5-20 0,-8 4-32 0,-2 0-25 16,4 1 0-16,1 3-21 0,0 0-18 15,-5 2-161-15,6-1-15 0,-5 0 0 16,1-1 0-16,-4 1 0 0,1-1 0 16,-4 1 0-16,0-2 0 0,0 0 0 15,0-3 0-15,2 0 0 0,-2-9 0 0,2 8 0 16,-2-8 0-16,0 0 0 0,25-15 0 15,-2-2 0-15,2-4 0 0,6 4 0 16,-4 1 0-16,-4 2 0 0,-6 6 0 0,-4 3 0 16,2 0 0-16,-1 1 0 0,-3 2 0 0,-11 2 0 15,21 6 0-15,-10-3 0 0,3 4 0 16,-3 0 0-16,0 1 0 0,3 3 0 16,-3-1 0-16,1 2 0 0,-1 1 0 15,1-4 0-15,-2 1 0 0,-1-1 0 16,-4 0 0-16,1-2 0 0,1-3 0 0,-2 0 0 15,1-1-512-15,-6-3-517 0,0 0 95 16,0 0-1010-16,23-8-1364 0</inkml:trace>
  <inkml:trace contextRef="#ctx0" brushRef="#br0" timeOffset="39204.05">25169 626 5472 0,'-101'-23'-200'0,"-19"1"38"0,-13 3 50 16,-16 3 72-16,-5 9 42 0,-11 8 12 16,-65 19 4-16,8 23 38 0,-4 16 33 15,10 11 32-15,19 12 18 0,11 11 25 0,17 12 28 16,24 11 8-16,28 9 12 0,30 10 7 16,40-27 12-16,22 6 12 0,26 1-13 15,32 6 2-15,39 31-19 0,35-12-17 0,32-8-24 16,31-8-9-16,22-16-36 0,14-16-127 15,3-20 0-15,-2-17 0 0,-3-12 0 0,-46-21-89 16,6-8-13-16,10-9 15 0,5-10 18 16,45-18 17-16,-8-21 19 0,-22-19-1 15,-26-25 8-15,-25-24 15 0,-28-16 20 16,-18-19-2-16,-24-23-6 0,-13-17-6 0,-26 0-8 16,-25 39 8-16,-18 1-13 0,-36-29-2 15,-30 17-5-15,-33 29-5 0,-26 29-4 0,-40 26-15 16,-33 30-27-16,-35 33-62 0,-31 32-104 15,-22 29-124-15,-19 25-149 0,-13 13-282 16,1 2-11-16,10 5 101 0,25-6-605 0,29-14-769 16</inkml:trace>
  <inkml:trace contextRef="#ctx0" brushRef="#br0" timeOffset="45803.7">20451 4897 1440 0,'-8'-4'178'0,"8"4"-18"16,-12-5 2-16,12 5 5 0,-9-3 6 0,9 3-11 0,-5-4-1 0,5 4-21 0,0 0 3 0,-11-5-20 0,11 5-3 15,0 0-23-15,-7-3-11 0,7 3-14 16,0 0-3-16,0 0-2 0,0 0 9 16,0 0 3-16,48 1-7 0,-19 1-11 15,12 2 1-15,4-3-5 0,16 3-7 0,3-3-6 16,5 5-4-16,-1-5-3 0,2 3-5 15,1-1 0-15,0 2-6 0,1-3 1 0,1 1 0 16,-1 1-6-16,3 2-6 0,-3-3-2 16,0-2 4-16,-2 1-4 0,1 0 4 0,-3-2-1 15,4 0-2-15,-2-2-4 0,0 0 0 16,-4-1-2-16,3-1 1 0,-3-1-5 0,4 0 0 16,-4 2 6-16,-3-2-4 0,-2-1-2 15,-14 3 1-15,-1-1 0 0,-1 0 5 16,2 3 0-16,-6-2-9 0,4-2-4 15,-6 2 7-15,5 1-4 0,-2-2 3 16,2 1-2-16,0-1 2 0,-1 2-1 0,1-1 0 16,-2 0-3-16,5 1 3 0,-2-2 1 15,0 3-2-15,1-1-3 0,-1-1-1 0,4 0 10 16,-6 1-2-16,1 0-7 0,0 2 6 16,-5-1-6-16,-4-1 2 0,5 2 6 0,-6-2-7 15,6-2 5-15,0 3-6 0,2 1 0 16,-4-4 0-16,2 2 3 0,-8 2-1 0,-3 0 2 15,0-1-3-15,-1-1-3 0,-1 2 3 16,4-2-4-16,5-1 7 0,-2 2-6 16,5-1 2-16,0-2 2 0,5 1 1 15,0-1-2-15,3 1-4 0,5 1 8 16,0 4-6-16,-2-4 2 0,0 0 5 0,4 2-2 16,-7 0-1-16,-1 0-5 0,-1 2 1 15,-5 0 3-15,-8 0 4 0,-5-1-8 0,0 1 12 16,-2 0-5-16,2 0-6 0,0-1 1 15,-2 2 5-15,2-2-3 0,2 1 0 0,12-1-3 16,-4 0 6-16,5 1-2 0,-1 2-2 16,-5-4 4-16,3 3 1 0,-6-1-4 15,-5 0 8-15,3-1 0 0,-4 3-4 16,-1 0 0-16,12-3 12 0,4 1-1 0,0 1-3 16,5-1-3-16,3-1 7 0,15 3-4 15,0-3-5-15,-2 1 5 0,-12 2-4 16,0-3-7-16,-1 1 5 0,-7 1 2 0,2-1-6 15,-6-2 2-15,-4 0 8 0,-9 0 6 16,-2 0 8-16,0-2 7 0,3 1 0 0,4-1-6 16,-7 0 3-16,3 1-6 15,-1-1-1-15,1 0-6 0,0 0-2 0,0 2 3 0,0-3-2 16,-2 1-3-16,2 2-2 0,-4 0 0 16,0 2-1-16,4-2-4 0,0 2 0 0,1-1 1 15,10 3 1-15,-3-4-5 0,3 3 0 16,8-1 4-16,-1 0-6 0,3-1 1 15,-1 3-1-15,-1-2 4 0,1 1-5 16,-7 1 2-16,3-4-2 0,-13 3 0 16,-3-1 1-16,-7-1-2 0,1 1 4 0,-1 0 0 15,-2 0-3-15,2-2 0 0,-4 1 0 16,6-1 1-16,4 0 3 0,-1 0-5 0,4 0-3 16,11-1 5-16,-1-1 1 0,4 0 0 15,0 2-3-15,5-2 1 0,-4 2-4 0,-3 2 4 16,-5-2 2-16,-11 0-11 0,0 2 8 15,-2-2-2-15,1-2 10 0,-4 2-7 0,1 0 3 16,0-2-6-16,1 2 4 0,0-1 1 16,-1-1-1-16,6 1-1 0,-3-1 1 15,1 0 2-15,-4 2-9 0,0-2 8 16,1 2 3-16,2-1-5 0,-3-1 3 0,-1 2 14 16,1-2 8-16,1 0 9 0,-4 0 16 15,1 2 7-15,-3 0 9 0,1-1 3 16,-3 1 9-16,-1 0-3 0,-1-2-7 0,4 2-1 15,-3-2-3-15,1 2-5 0,-1 0-4 16,1 0-6-16,-14 0-1 0,22 0-9 16,-12 2-3-16,-10-2-4 0,19 2-2 0,-19-2 0 15,13 0-5-15,-13 0-1 0,0 0-5 16,17 0 5-16,-17 0 1 0,0 0-2 16,14 1-5-16,-14-1-4 0,0 0-10 0,7 0-38 15,-7 0-62-15,0 0-71 0,0 0-103 16,0 0-126-16,0 0-189 0,0 0-164 0,0 0 81 15,-38-6-455-15,15-1-592 0</inkml:trace>
  <inkml:trace contextRef="#ctx0" brushRef="#br0" timeOffset="47179.68">18015 1644 2771 0,'-61'-7'146'0,"-16"9"-28"0,-6 1-15 0,-30 10-11 0,-1 2-5 0,-4 6 11 0,-2 1-18 0,0 3-5 0,2 2-23 0,3 0 3 16,4-4-5-16,0 1 40 15,14-4 4-15,25-7 15 0,4-4-1 0,14-1-7 16,13-2-11-16,12-3-11 0,4-3-7 16,7 0-68-16,2 1-89 0,5 1-104 15,6 2-95-15,-3-2-164 0,8-2-200 0,-8 6 68 16,8-6-182-16,-9 4-252 0</inkml:trace>
  <inkml:trace contextRef="#ctx0" brushRef="#br0" timeOffset="47707.45">14805 1469 3442 0,'-1'-10'223'0,"-1"3"-57"0,2 7-90 0,-2-7-58 0,2 7 15 0,0 0 37 0,0 0 54 0,-10 42-2 0,2-6-6 0,5 4 15 16,-3 4-16-16,4 2-3 15,0 0-9-15,1 3-10 0,1-5-6 0,0 2-9 16,-3-1-8-16,3-4 5 0,-2-3-5 16,0-9-7-16,2-6-11 0,-2-2-42 15,0-4-48-15,2-4-46 0,-3-3-98 0,-1-5-134 16,0-4-141-16,4-1-198 0,-9-14-16 15,4 1 69-15,2-6-229 0,-5-14-318 0</inkml:trace>
  <inkml:trace contextRef="#ctx0" brushRef="#br0" timeOffset="47859.95">14601 1469 2280 0,'-14'-5'75'0,"-2"1"36"0,5 3 18 15,1-1 19-15,10 2 36 0,-17-3 34 16,17 3 8-16,-9-2-17 0,9 2-21 15,0 0-25-15,0 0-17 0,-10-3-13 0,10 3-12 16,0 0-10-16,0 0-37 0,49-7-88 16,-14 2-87-16,6-2-88 0,15-2-97 15,-5 0-159-15,-5 3-198 0,-6 4 60 0,-9 6-184 16,-13 0-257-16</inkml:trace>
  <inkml:trace contextRef="#ctx0" brushRef="#br0" timeOffset="48052.07">14481 2148 2086 0,'-15'21'101'0,"2"-6"53"16,5-1 13-16,-1-2-8 0,2-2 12 0,0 0 18 15,3-5 22-15,3 1-2 0,1-6-12 16,-2 7-13-16,2-7-24 16,0 0-14-16,17 3-37 0,-2-3-93 0,6-3-101 0,4-2-109 15,9-7-136-15,2 0-187 0,-1-4-87 16,-5 1 58-16,-3-1-129 0,-9 3-169 15</inkml:trace>
  <inkml:trace contextRef="#ctx0" brushRef="#br0" timeOffset="48938.99">14858 1996 2082 0,'5'-4'138'0,"-5"4"48"0,3-7 25 16,-3 7 22-16,0 0 21 0,0 0 11 0,2-8 1 16,-2 8-18-16,0 0-19 0,0 0-34 15,0 0-25-15,0 0-16 0,0 0-13 16,0 0-11-16,0 0-12 0,0 0-10 0,27 10-12 15,-21-6-11-15,-6-4-3 0,11 7-9 16,-11-7-6-16,10 3-7 0,-10-3-2 16,11 0-3-16,-11 0-6 0,18-12-3 0,-7 1-4 15,1-3-5-15,2-2-5 16,-3 0-4-16,1 1-4 0,-2 3-3 0,-5 2-3 16,3-1-2-16,-3 4-4 0,4-1-7 15,-6 2-2-15,3 3-3 0,-6 3-3 0,11-5 4 16,-11 5 1-16,0 0-1 0,19 4 3 15,-19-4-2-15,21 4 10 0,-11 0-7 16,-5-1-1-16,6 1 3 0,-11-4 1 0,20 3 0 16,-11-3 4-16,-9 0-1 0,21-3 2 15,-8-4-4-15,8-3 0 0,-5-1-2 0,1-2-2 16,4-11 1-16,-3 2 2 0,-2-1-4 16,-3 4 2-16,-3 4 1 0,-1 5 7 15,-3 0 20-15,0 2 7 0,-2 1-1 16,2 1-8-16,-3 1-7 0,-3 5-3 0,0 0-4 15,0 0 0-15,0 0-1 0,17 11 6 16,-10 2-8-16,-6 0 1 0,5 4-4 16,-2-1-1-16,-1 1-1 0,-1 0 5 15,4-2-4-15,-4-1 6 0,-1 0-6 0,-1-3-2 16,0 2 0-16,3-3 6 0,-6-1 4 16,3 1 4-16,-1-2 4 0,-5 1-4 0,0 0-2 15,-3 0-4-15,-3-1 8 0,3-2-3 16,2 0-2-16,-1-1-2 0,2-1-5 15,6-4 2-15,-11 5 2 0,11-5-11 0,-8 4-6 16,8-4-27-16,0 0-31 16,0 0-13-16,0 0-11 0,25-29-21 0,1 6-29 0,13-8-38 15,4-9-31-15,15-18-24 16,3-2-5-16,-2-3 4 0,-2-7 19 0,-6-6 17 16,-5 6 19-16,-8-4 14 0,-17 12 16 15,-6-3 14-15,-12 0 13 0,-8 2-1 16,-8-1 29-16,-5 7 23 0,-5 8 27 0,1 3 29 15,-1 9 33-15,4 11-4 0,-3 9 4 16,2 6 0-16,7 7 13 0,-1 6-10 16,-2 11 1-16,-4 8 13 0,3 10 16 0,0 15 23 15,5 6 16-15,3 7 20 16,5 3-6-16,4 2-8 0,6 1-4 0,4 4-10 16,1-4-6-16,7-2-11 0,4-5-3 0,1-2-5 15,4-7 0-15,-1-8-12 0,5-3-6 16,1-5 0-16,-5-9-4 0,-1-4-6 15,-1-3-1-15,-6-4-3 0,3-6 0 16,-10-1-5-16,3-1 0 0,-1-1-3 0,-3-3 1 16,1 3-6-16,-3-2 3 0,-9-2-3 15,15 3-2-15,-5-1 0 0,-10-2-4 16,11 0-2-16,-11 0 1 0,0 0-8 16,16 3 2-16,-16-3-23 0,0 0-37 0,0 0-43 15,0 0-52-15,19-7-54 0,-18 0-51 0,8 1-51 16,-6-5-66-16,3-4-112 0,0-6-200 15,-1 1 54-15,1-4-277 0,-5-2-386 16</inkml:trace>
  <inkml:trace contextRef="#ctx0" brushRef="#br0" timeOffset="49237.61">15634 1545 2775 0,'-5'5'138'0,"5"-5"-14"0,0 0 14 0,0 0 44 0,0 0 39 0,25-17 14 0,-5 7-12 0,8-6-20 15,8 0-22-15,8-2-20 0,2 0-16 0,1 3-24 16,-6 1-80-16,-1 2-104 0,-3 2-107 16,2 1-119-16,-3-1-158 15,-3-1-229-15,-7 3 53 0,1-4-268 0,-3 2-374 16</inkml:trace>
  <inkml:trace contextRef="#ctx0" brushRef="#br0" timeOffset="61152.45">2708 6824 683 0,'9'-6'273'0,"-9"6"-41"0,6-1-39 0,-6 1-13 0,0 0-14 0,0 0-9 0,0 0-7 0,0 0-9 0,10-7 11 0,-10 7 7 16,0 0 3-16,0 0 8 0,0 0-10 15,7-3 9-15,-7 3 6 0,0 0 2 0,0 0-2 16,0 0-5-16,0 0-6 0,0 0-2 16,12-4-6-16,-12 4-3 0,0 0-4 0,0 0 1 15,0 0-3-15,0 0 0 0,0 0-8 16,0 0-2-16,0 0-13 0,0 0-7 16,0 0-6-16,0 0-12 0,0 0-6 15,0 0-12-15,0 0-8 0,0 0-5 16,0 0-10-16,0 0-3 0,0 0 3 0,0 0 18 0,6 12 31 15,-6-12 12-15,-5 14 20 16,2-4 20-16,-3 7 15 0,-3 2 19 0,-7 10-1 16,0 3-6-16,-6 7-11 0,6-8-15 15,0-1-6-15,1 2-82 0,1-5-72 16,3-4 0-16,3-3 0 0,2-2 0 0,-1-3 0 16,1-3 0-16,3-2 0 0,-1 0 0 15,-1-4 0-15,4 2 0 0,-3-3 0 0,4-5 0 16,-6 12 0-16,5-7 0 0,1-5 0 15,0 0 0-15,-8 7 0 0,8-7 0 0,0 0 0 16,0 0 0-16,0 0 0 16,0 0 0-16,0 0 0 0,0 0 0 0,0 0 0 15,-10-17-555-15,10 10-122 0,0 7-140 0,6-19-70 16,-6 9 101-16,0 0-734 16,0 2-965-16</inkml:trace>
  <inkml:trace contextRef="#ctx0" brushRef="#br0" timeOffset="62017.78">2468 6860 4006 0,'-2'-14'-106'0,"-2"3"69"0,3 0 69 0,-1 1 63 0,-2 2 62 0,4 1 50 0,-2-2 49 0,2 9 15 0,-4-14 29 0,4 9-14 0,0 5-20 15,-2-10-24-15,2 10-10 0,0 0 9 16,0 0 8-16,0 0-1 0,0 0-5 0,46 20-12 15,-19-4-18-15,3 4-20 0,10 2-10 16,4 6-13-16,1 1-157 0,1-2-13 0,-2 1 0 16,-1-1 0-16,0-1 0 0,-5 0 0 15,-8-5 0-15,-3-1 0 0,-7-1 0 0,-2-3 0 16,-5-5 0-16,-1 0 0 0,-3-3 0 16,0-1 0-16,-2 0 0 0,0-1 0 0,-1-3 0 15,-1 2 0-15,-5-5 0 0,6 7 0 16,-6-7 0-16,0 0 0 0,0 0 0 15,0 0 0-15,0 0 0 0,0 0 0 16,-31-19 0-16,19 5-275 0,-12-7-163 16,2-1-44-16,-3-3-14 0,-5-7 22 0,-1 0 45 15,3 0 41-15,-1 0 48 0,8 7 52 16,2-1 56-16,-2 2 57 0,4 2 58 0,2 5 59 16,3-1 64-16,-1 3 55 0,2 1 39 15,1 4 36-15,2-2 31 0,1 4 28 0,-1-3 27 16,0 3 42-16,3-1 17 0,-3 2 19 15,4 0 9-15,-1 2-3 0,1 0-8 16,4 5-18-16,-8-7-22 0,6 4-23 0,2 3-31 16,0 0-11-16,0 0 17 0,0 0-43 15,-9 18-167-15,9 2 0 0,2 4 0 16,1 13 0-16,3 6 0 0,6 12 0 16,-3-5 0-16,2 4 0 0,5-3 0 0,1 3 0 15,-2-6 0-15,0-3 0 0,-1-13 0 16,-3 2 0-16,3-3 0 0,-7-10 0 0,2 0 0 15,-3-3 0-15,-2-2 0 0,0-6 0 16,0-3 0-16,0 3 0 0,-2-3 0 16,-2-7 0-16,1 7 0 0,-1-7 0 0,0 0 0 15,0 0 0-15,0 0 0 0,-28-27 0 16,15 11 0-16,-5-7 0 0,1-2 0 16,-2 0 0-16,0 2 0 0,2 0 0 15,-2 1 0-15,4 6 0 0,-1 0 0 0,2 4 0 16,-4 0 0-16,0 2 0 0,0 1 0 15,2 1 0-15,3 2 0 0,-1-1 0 0,5 0 0 16,0 4 0-16,0 0 0 0,0-2 0 16,4 2 0-16,5 3 0 0,-9-6 0 0,9 6 0 15,-6-4 0-15,6 4 0 0,0 0 0 16,17-10 0-16,6 5 0 0,15-3 0 0,15-6 0 16,3 0 0-16,1 4 0 0,-1-6 0 15,-2 3 0-15,-13 2 0 0,-2 5 0 16,-3-1 0-16,-11 0 0 0,-3 2 0 15,-8 1 0-15,-1 1 0 0,-3 1 0 16,0-1 0-16,-10 3 0 0,14-2 0 0,-14 2 0 16,12-2 0-16,-12 2 0 0,0 0 0 15,0 0 0-15,0 0 0 0,0 0 0 0,0 0 0 16,0 0 0-16,0 0 0 0,0 0-183 16,-19 19-884-16,14-12 113 0,-1 2-1082 0,0-1-1451 15</inkml:trace>
  <inkml:trace contextRef="#ctx0" brushRef="#br0" timeOffset="65256.64">6255 7567 2269 0,'-10'3'393'0,"0"-1"-84"0,10-2-44 0,-15 5-37 0,15-5-27 0,-11 2-11 0,11-2-10 0,0 0-20 0,-12 3-1 15,12-3-11-15,0 0-14 0,0 0-9 0,-7 4 0 16,7-4 16-16,0 0-2 0,23 8-2 15,-4-6-10-15,7-1-11 0,3 3-7 0,14-2 4 16,0-1-21-16,0 1-10 0,4 0-3 16,-4-1-11-16,3-1-1 0,-1 2 3 0,2-2 9 15,-2 0 1-15,1-2 18 0,3 1 9 16,1-4 8-16,9-1 9 0,2-1 8 16,-4-1 5-16,2 1 0 0,0-3 4 0,-2-1 1 15,-4 2-3-15,3-2-6 16,-11 4-6-16,-1 0-2 0,0 0-10 0,0 1-81 15,-2 1-34-15,-3-1 0 0,2 1 0 16,-1 0 0-16,1 1 0 0,2 1 0 0,-1-2 0 16,-1-1 0-16,5 2 0 0,0 0 0 15,2-3 0-15,7 0 0 0,-10 2 0 0,2 2 0 16,-4 0 0-16,-2-1 0 0,-2 1 0 16,-10 1 0-16,-5 0 0 0,-3 0 0 15,0 2 0-15,-2-1 0 0,-2 1 0 0,-2 0 0 16,1 0 0-16,2 0 0 0,2-3 0 0,1 3 0 15,8-1 0-15,10-1 0 16,5-1 0-16,4 1 0 0,11-1 0 0,-9 0 0 16,1 3 0-16,0-2 0 0,1 1 0 0,-3-1 0 15,3 2 0-15,-3-2 0 0,-1 2 0 16,-3 2 0-16,-1-2 0 0,0-2 0 16,0 2 0-16,0-2 0 0,-3 0 0 15,5 0 0-15,0 1 0 0,-2-3 0 0,1 3 0 16,5-3 0-16,-2 1 0 0,-3 0 0 15,4 2 0-15,-8 1 0 0,2-3 0 0,-14 2 0 16,-4 2 0-16,-4-1 0 0,0 0 0 16,-6 3 0-16,2-3 0 0,-1 0 0 0,-3 1 0 15,2 0 0-15,-4-1 0 16,5 2 0-16,-1-2 0 0,4 0 0 0,4 0 0 0,6 0 0 16,2 0 0-16,12 1 0 15,5-1 0-15,-1 2 0 0,1 0 0 0,-3 0 0 16,2-1 0-16,-15 1 0 0,-2-2 0 15,-4 2 0-15,-1-1 0 0,-4 1 0 0,-1-2 0 16,-5 2 0-16,0 0 0 0,-2-2 0 16,2 2 0-16,-3-2 0 0,1 2 0 0,-13-2 0 15,23 1 0-15,-12-1 0 0,-11 0 0 16,27-1 0-16,-9 1 0 0,-2-2 0 16,5 2 0-16,3-2 0 0,0 2 0 15,5 0 0-15,-3 0 0 0,3 0 0 0,-3 0 0 0,1 2 0 16,-6-2 0-16,3 2 0 15,-4-1 0-15,1-1 0 0,0 2 0 0,-2 0 0 16,0-2 0-16,2 1 0 0,-4 1 0 16,4-2 0-16,0 0 0 0,0 1 0 0,8-1 0 15,-3 0 0-15,16-1 0 0,0 1 0 16,-2 0 0-16,2 1 0 0,-10-1 0 16,-1 2 0-16,-5 1 0 0,1-1 0 0,-6-2 0 15,0 4 0-15,-2-4 0 0,-6 3 0 16,3-3 0-16,-3 2 0 0,1 0 0 15,-3-2 0-15,2 1 0 0,-1 1 0 0,0 0 0 16,2 0 0-16,-1-2 0 0,3 1 0 16,2 1 0-16,4-2 0 0,-1 2 0 15,-1-1 0-15,3 1 0 0,0 0 0 0,-3-2 0 0,-2 1 0 16,2 1 0-16,-2 0 0 16,-4 0 0-16,-1-1 0 0,1 2 0 0,-1-3 0 15,1 1 0-15,-14-1 0 0,20 1 0 16,-10-1 0-16,-10 0 0 0,19 2 0 0,-19-2 0 15,13 0 0-15,-13 0 0 0,15 2 0 16,-15-2 0-16,0 0 0 0,20 0 0 0,-20 0 0 16,0 0 0-16,13 0 0 15,-13 0 0-15,0 0 0 0,0 0 0 0,13 0 0 0,-13 0 0 16,0 0 0-16,0 0 0 0,0 0 0 16,0 0 0-16,0 0 0 0,0 0 0 15,15 2 0-15,-15-2 0 0,0 0 0 16,0 0 0-16,0 0 0 0,0 0 0 0,0 0 0 15,0 0 0-15,0 0 0 0,0 0 0 16,0 0 0-16,0 0 0 0,0 0 0 0,0 0 0 16,0 0 0-16,0 0 0 0,0 0 0 15,0 0 0-15,0 0 0 0,9-4 0 16,-9 4 0-16,0 0 0 0,0 0 0 16,0 0 0-16,0 0 0 0,0 0 0 0,0 0 0 0,0 0 0 15,0 0 0-15,0 0 0 0,0 0 0 16,0 0 0-16,0 0 0 0,0 0 0 0,0 0 0 15,0 0 0-15,0 0 0 16,0 0 0-16,0 0 0 0,0 0 0 0,0 0 0 16,0 0 0-16,0 0 0 0,0 0 0 15,0 0 0-15,0 0 0 0,0 0 0 0,0 0 0 16,0 0 0-16,0 0 0 0,0 0 0 16,0 0 0-16,0 0 0 0,0 0 0 0,0 0 0 15,0 0 0-15,0 0 0 0,0 0 0 16,0 0 0-16,0 0 0 0,0 0 0 0,0 0 0 15,0 0 0-15,12 5 0 16,-2-3 0-16,-1-1 0 0,1 2 0 0,3-3 0 16,-2 1 0-16,3 1 0 0,-1-2 0 0,1 2 0 15,2-2 0-15,-2-2 0 0,7 2 0 16,-4-2 0-16,3 1 0 0,-2-2 0 16,1 2 0-16,0-2 0 0,0-1 0 0,-1 2 0 15,-2 0 0-15,0-1 0 0,-1 2 0 16,1-3 0-16,-2 2 0 0,0 1 0 0,3-1 0 15,0 0 0-15,-2 1 0 0,5-1 0 16,-6-1 0-16,6 1 0 0,-1-2 0 0,2 3 0 16,2-5 0-16,0 2 0 0,2 1 0 15,-1 0 0-15,1 0 0 0,1 1 0 0,-1 1 0 16,0-1 0-16,-3-1 0 16,2 4 0-16,-5-2 0 0,1 1 0 0,2 0 0 15,1 0 0-15,3 1 0 0,1-1 0 16,1 2 0-16,1-2 0 0,-3 0 0 0,3 2 0 15,0-2 0-15,-1 0 0 0,1 1 0 16,-2 1 0-16,0 1 0 0,-1-3 0 0,-4 2 0 16,2-1 0-16,-1 1 0 0,-3-1 0 15,1-1 0-15,2 3 0 0,2-2 0 0,-3-1 0 16,0 2 0-16,1-2 0 0,0 0 0 16,3 0 0-16,2-2 0 0,-1 2 0 0,2-1 0 15,-1 1 0-15,-1 0 0 0,2 0 0 16,-2-3 0-16,-7 3 0 0,1 0 0 15,1 0 0-15,-6 0 0 0,2 0 0 0,-4-1 0 16,4 1 0-16,3 0 0 0,0 0 0 16,0-2 0-16,2 2 0 0,7 0 0 15,-1 0 0-15,9-3 0 0,3 3 0 0,-6-2 0 16,-7 2 0-16,5-1 0 0,-5 1 0 16,3 0 0-16,-3 0 0 0,1 0 0 0,0 1 0 15,-6-1 0-15,2 2 0 0,-5 0 0 16,1-1 0-16,2-1 0 0,2 2 0 0,1-1 0 15,1 2 0-15,2-2 0 0,1-1 0 16,1 2 0-16,-1-2 0 0,14-2 0 0,-4 4 0 16,0-4 0-16,-6 2 0 0,-2-1 0 15,-3 1 0-15,3 0 0 0,-1 0 0 16,-3 0 0-16,3 0 0 0,-2 0 0 0,-3-3 0 16,1 3 0-16,0 0 0 0,-5-1 0 15,7 2 0-15,-4-2 0 0,-4 1 0 0,-2 0 0 16,-4-2 0-16,1 2 0 15,-3 0 0-15,-2 0 0 0,-11 0 0 0,19-1 0 0,-11 1 0 16,-8 0 0-16,12 0 0 0,-12 0 0 16,0 0 0-16,14-2 0 0,-14 2 0 0,0 0 0 15,12-2 0-15,-12 2 0 0,0 0 0 16,0 0 0-16,0 0-915 0,0 0-59 16,-31-4 98-16,16 2-969 0,15 2-1272 15</inkml:trace>
  <inkml:trace contextRef="#ctx0" brushRef="#br0" timeOffset="68833.82">17308 7651 1987 0,'0'0'207'0,"-11"1"-30"0,11-1-32 0,-12 0 5 0,12 0-4 0,0 0 7 0,-17 0 3 0,17 0-3 0,-10 0 5 16,10 0 4-16,0 0-11 0,-13 0-9 0,13 0-7 0,0 0-13 16,0 0-10-16,0 0-6 15,0 0-11-15,0 0 8 0,0 0 19 0,0 0 14 16,0 0 2-16,27 9-3 0,-7-9-1 16,12 2-9-16,11-1-5 0,11-1-10 0,10 0-12 15,7-1-10-15,1 1-13 0,4-2-6 16,-2 2-8-16,5-2-3 0,-7 4-7 15,-6-2-2-15,1 2-8 0,-19-2-3 0,-5 1-7 16,2 1-2-16,-13 0-3 0,-3 0-1 16,-3-1 1-16,-1-1-6 0,1 3 2 0,3-3 0 15,0-3 7-15,11 0 9 0,4-1 7 16,4 1 1-16,-3-2-2 0,3 0-5 0,-1 1-1 16,1-1-4-16,-1 2-6 15,1-1-1-15,-3 2-7 0,4-1 4 0,-4 3-4 16,-1 0-7-16,1 0 7 0,-2 0-14 15,-1 2 10-15,-3-1-8 0,-3-1 1 0,3 3 5 16,3 0-5-16,-3-3 0 0,8 0 5 16,-6 0-5-16,5-3 0 0,1 2-5 0,1-1 6 15,1 1 2-15,-1-1-9 0,-2 2 0 16,2-2-1-16,-1 1 1 0,-3-1-3 16,1 2 7-16,0-1-1 0,2-2-2 15,-3 2-4-15,3-1-3 0,0 2 6 0,-6-2-3 16,5 0 1-16,-4 1 5 0,-1-1-2 15,4-1 0-15,-2 1 3 0,2-1-3 0,0-1-6 16,-2 1 5-16,3-1-3 0,0 1 3 16,0-3-4-16,-1 2 4 0,3 0-2 15,-4 1-1-15,-2 0 2 0,-2 1-2 0,-8 2-1 16,1 0 1-16,-7 2-2 0,5-2 1 16,-3 0-3-16,1 1 6 0,0-1-7 0,-1 0 7 15,3 0-2-15,-2 0 1 0,10-5-1 16,-5 7-6-16,8-6 11 0,-1 2-5 0,-2 0 7 15,-4 1-4-15,-7-1-2 0,3 0-1 16,-3 2 6-16,1 0-6 0,0 0 0 0,-3 0-4 16,1 0 2-16,-1 0-1 15,-5 2 3-15,2-2-3 0,-4 2 3 0,2-2-4 16,-2 0 4-16,2 0 5 0,0 0-4 16,8 0 3-16,-1-2-2 0,14-1 2 0,2-1-5 15,3 1 1-15,3 0 3 0,13-2-5 16,4-2 5-16,-3 3-2 0,3 1-1 0,0 1 2 15,-12 2-4-15,7 0 6 0,-10 2-7 16,-4-1 6-16,-1-1-4 0,-9 2 1 0,-4 0 25 16,-9 0 15-16,-2-1 23 0,1-1 16 15,-10 0 11-15,2 0 14 0,-1 0 14 16,-15 0 8-16,19 2 9 0,-8-2-1 16,-11 0 0-16,18 2-72 0,-18-2-62 0,0 0 0 15,17 0 0-15,-17 0 0 0,0 0 0 16,13 0 0-16,-13 0 0 0,0 0 0 15,0 0 0-15,11 0 0 0,-11 0-436 0,0 0-207 16,0 0-254-16,0 0 33 0,0 0 85 16,0 0-776-16,0 0-998 0</inkml:trace>
  <inkml:trace contextRef="#ctx0" brushRef="#br0" timeOffset="70646.14">29619 1074 1191 0,'-23'3'337'0,"3"-3"-112"0,6 0-71 0,0-3-30 0,3 3-14 0,11 0 1 0,0 0 1 0,-15-1-2 0,15 1-3 15,0 0 4-15,0 0 0 0,76-10-7 16,-4 5-11-16,15 1-14 0,33-3-6 16,4-1-11-16,0 1-14 0,2-2-3 15,1 1 3-15,3-4 1 0,2 0-9 16,-3 3-7-16,-3 3 5 0,-12-3 2 0,-30 5 12 0,-4-1 8 15,-18 0 13-15,-13 3 20 0,-12 0 9 16,-6 0 2-16,-8 1 0 16,-6 0-10-16,-4-2-6 0,2 2-6 0,-5 1-7 15,1-1-13-15,-11 1-11 0,15-2-44 16,-15 2-65-16,12-2-90 0,-12 2-108 0,0 0-152 16,0 0-260-1,0 0 66-15,0 0 61 0,0 0-113 0,-34 13-149 0</inkml:trace>
  <inkml:trace contextRef="#ctx0" brushRef="#br0" timeOffset="71359.86">29605 1082 1914 0,'5'-12'74'0,"0"5"23"0,-1-2 15 0,-1 6 15 0,-3 3 5 0,6-9-5 0,-6 9-20 0,4-5-15 15,-4 5-4-15,0 0 7 0,0 0 9 0,0 0 19 16,-2 33-4-16,-4-16-7 0,3 5 3 16,-1 0 1-16,-3 2 0 0,6 1-7 0,-3-2-2 15,2 4-8-15,2-7-9 0,0 0-7 16,0-1-4-16,0 2-10 0,0-4-2 16,0-2-8-16,4 1 1 0,-1-4-5 0,6 2-2 15,-2-3-3-15,8 3-2 0,4-3-4 16,16 0-3-16,2 0-7 0,21 1-6 0,6-4-4 15,13 1-1-15,2 0-2 0,7-2-6 16,29-2-14-16,0 1-21 0,3-2-13 16,-5-1-8-16,-19-5-9 0,17-1-13 15,-26 1 7-15,-3-4 10 0,-9 2 7 16,-9-1 6-16,-4 2 6 0,-13-1 6 16,-3-1 19-16,-14 3 15 15,-6 0 11-15,-2 0 14 0,-7 1 4 0,0-1-3 0,1 2-7 16,-5-2-1-16,-11 2-6 0,19 0-6 0,-19 0-1 15,17 0 2-15,-17 0-3 0,18 2-5 16,-18-2 3-16,16 2-3 0,-16-2 3 0,14 0-3 16,-14 0 2-16,13 0 1 0,-13 0 1 15,18-2 4-15,-18 2 16 16,16-8 12-16,-8 1 11 0,2-3 12 0,-3-4-4 16,2-5-1-16,0-14-5 0,-4-4-5 15,1-5-6-15,-4-2-7 0,-1-2-6 0,-1 3-4 16,0-1-3-16,0 3-4 0,0 4-2 15,0 8-6-15,0 6-3 0,0 7-11 16,0 0-37-16,0 4-53 0,0-2-85 0,-1 6-79 16,2 2-68-16,-1 6-85 0,-3-6-164 15,3 6-128-15,0 0 74 0,0 0-279 0,0 0-383 16</inkml:trace>
  <inkml:trace contextRef="#ctx0" brushRef="#br0" timeOffset="71672.3">32145 965 2828 0,'-2'-12'208'0,"2"5"-5"0,-2 2-12 0,2 5-17 0,0 0-20 0,0-10-17 0,0 10-16 15,0 0 19-15,0 0 28 0,0 0 12 0,-5 36 2 16,5-12-10-16,-2 1 1 0,0 1-13 16,1 10-8-16,-3 1-18 0,2-3-13 15,-3 0-10-15,-1-7-13 0,0-3-8 16,2 0-7-16,-2-2-23 0,3-6-56 16,-1 0-66-16,0-1-72 0,1-3-77 0,3-5-66 15,0 1-54-15,0-8-70 0,11 8-71 16,-11-8-117-16,23-4-61 0,-5-3-342 15,3-2-469-15</inkml:trace>
  <inkml:trace contextRef="#ctx0" brushRef="#br0" timeOffset="71954.77">32424 1145 2657 0,'8'-12'-13'15,"-1"5"50"-15,-3-2 45 0,1 5 52 16,-5 4 29-16,5-7 27 0,-5 7 14 16,2-7 10-16,-2 7-7 0,0 0-19 0,0 0 24 15,0 0 14-15,0 0-8 16,0 0-17-16,0 0-15 0,-2 29-17 0,4-20-18 15,0 7-11-15,1 4-11 0,5-2-14 16,2 3-11-16,5 3-5 0,2-2-13 16,0-6-4-16,-1-3-6 0,2-3-11 0,0 1-1 15,0-2-8-15,-2-6 2 0,-3-2-4 16,1 1-1-16,-14-2-7 0,18-4-5 16,-8-3 6-16,-2-6-10 0,-1-2-9 0,-5-4-3 15,0-4-4-15,-4 0-11 0,-4-13-28 16,-1 2-29-16,0 1-42 0,-5 4-52 15,-3 4-87-15,-3 4-82 0,2 7-92 16,-6 5-106-16,-3 4-205 0,0 2-20 16,-3 3 56-16,-10 3-342 0,-4 2-494 0</inkml:trace>
  <inkml:trace contextRef="#ctx0" brushRef="#br0" timeOffset="73171.97">30457 1481 2805 0,'0'0'-8'0,"2"-8"15"0,-2 8 16 0,0 0 11 0,1-9 14 0,-1 9 16 16,0 0 5-16,0 0-2 0,0 0 21 0,0 0 18 15,-28 16 30-15,-6 11 17 16,-8 5 15-16,-8 5 19 0,-20 9 14 0,2 3 13 15,-5 0 7-15,2-4 10 0,-4-1 9 0,25-12 6 16,-2-1-5-16,3-2-10 16,6-4-26-16,11-7-17 0,4 1-18 0,4-4-18 15,6-1-16-15,4-5-12 0,3-3-7 16,2 1-18-16,-1 0-8 0,4-3-8 0,-1 1-37 16,7-5-56-16,-10 5-79 0,10-5-103 15,0 0-118-15,0 0-116 0,0 0-127 16,-15-7-189-16,15 7-26 0,-8-5 85 0,8 5-477 15,0 0-626-15</inkml:trace>
  <inkml:trace contextRef="#ctx0" brushRef="#br0" timeOffset="73863.86">29004 2001 2872 0,'0'0'-181'0,"0"0"36"0,-18 0 39 15,18 0 18-15,0 0 25 0,0 0 21 0,0 0 19 16,-13 3 22-16,13-3 14 0,0 0 11 15,0 0 10-15,0 0 7 0,0 0 2 16,-12 2 5-16,12-2 9 0,0 0 1 16,0 0 0-16,0 0-1 0,0 0 0 15,0 0-5-15,0 0-2 0,0 0 21 0,0 0 20 16,0 0 27-16,35 17-2 0,-1-10-7 16,8-6-3-16,3 1-8 0,9-2-14 15,16 4-3-15,3-6-6 0,1-3-6 16,1 2-7-16,-11-1-9 0,1 1-4 0,-18 1-4 15,-4 0-5-15,-13 2-5 0,-5-2-8 16,-8 2-3-16,-2 2-5 0,-2 3 3 16,-2 2 6-16,0 3 18 0,-6 4 9 0,-3 3 10 15,-2 2 11-15,-4 3 4 0,1 2 1 16,-3 9-2-16,-2-2-4 0,2 3-10 16,-1-3-5-16,-1 0-4 0,-4-2-6 0,7-4-4 15,-3-4-3-15,1 0 0 0,-1-1-1 16,-2 0-8-16,3-2 2 0,-3 0-7 0,-1-2 5 15,0 2-2-15,-3-5 5 0,-5 8 4 16,0-6 0-16,-4 3 1 0,-4-2 6 16,-3 0 8-16,-1-5 12 0,-3 0 7 0,0-4 14 15,-4-3 2-15,4-4 5 0,3 0 0 16,-8-7 0-16,-4-2-2 0,3-2-6 16,-6-7-3-16,5-2-11 0,3-4-13 15,4-3-6-15,-1-3 1 0,7-1-6 0,5 6-12 16,1-2-5-16,8 2-9 0,-2 1-8 15,7 2 9-15,1 3-14 0,3 2-14 16,-2-1-28-16,3 3-30 0,1 3-38 0,3 0-54 16,0 0-68-16,2 0-61 0,5-2-68 15,3 2-79-15,5 0-126 0,8-5-202 0,4 2 79 16,0 1-455-16,3 0-601 0</inkml:trace>
  <inkml:trace contextRef="#ctx0" brushRef="#br0" timeOffset="112584.35">15403 8922 2433 0,'6'-9'255'0,"0"2"-31"0,-4 1-37 0,4 1-44 0,-6 5-44 0,3-3-32 0,-3 3 36 0,0 0 25 16,8 12 21-16,-8 0 13 0,1 5 7 16,-1 7 8-16,2 2 5 0,0 10-2 0,0 0-9 15,3 2-6-15,-3 0-17 0,-1-2-9 16,1-9-6-16,0-2-15 0,0-2-12 0,0-4-5 16,-2-1-10-16,2-4-13 0,-2 1-7 15,0-2-4-15,0-1-6 0,0-2-8 0,0-2-8 16,0 1-9-16,-2-2-26 0,2-2-52 15,0-5-71-15,-8 6-108 0,8-6-116 0,0 0-125 16,0 0-209-16,-17-21-21 0,15 8 65 16,2-2-423-16,2-2-522 0</inkml:trace>
  <inkml:trace contextRef="#ctx0" brushRef="#br0" timeOffset="112924.87">15430 8837 2768 0,'-6'-10'58'0,"1"2"39"0,1 0 36 0,0 1 34 16,0 4 24-16,4 3 18 0,-4-8 0 16,4 8-15-16,0-9-24 0,0 9-18 15,16-5-12-15,0 0-16 0,6 5-12 16,6 0-11-16,18 3-8 0,2 2-13 0,9 7-7 16,-3 2-9-16,0 7-5 0,-6 1-4 15,-3 3-5-15,-7 5-5 0,-3 1-5 0,-6 4 0 16,-11-2 1-16,-2-2-1 0,-5 3 3 15,-2-1 6-15,-5-4 11 0,-4-5 7 16,0 0 5-16,-4 0 10 0,-5 4 6 0,-4 1 7 16,-4-3 0-16,-6-3-7 0,-6 0-1 15,-5 2-12-15,1-5-10 0,-3-5 2 0,-1-2-9 16,-1-1-5-16,-1-2-8 0,3-2 1 16,5-5-23-16,6-2-48 0,7-1-56 0,0-2-76 15,6-4-102-15,-1 2-119 16,6-6-129-16,7 3-210 0,4-3 7 0,3-2 61 15,7-2-467-15,7-4-584 0</inkml:trace>
  <inkml:trace contextRef="#ctx0" brushRef="#br0" timeOffset="113223.35">16802 8817 3442 0,'2'-11'172'0,"0"4"-8"16,-1 2-21-16,-1 5-16 0,0 0 10 15,0 0 35-15,0 0 11 0,13 19 7 0,-5 0 4 16,0 10-5-16,-1 5-10 0,1 1-17 16,-5 1-19-16,3 1-10 0,-3 2-14 15,-6-2-10-15,1-1-11 0,0-7-7 16,-1-5-11-16,-5 9-6 0,3-9-25 0,-3-4-45 15,2-4-56-15,0-1-62 0,3-1-79 16,-3-5-117-16,2-4-138 0,3-2-165 16,1-3-108-16,0 0 82 0,0 0-471 0,1-22-580 15</inkml:trace>
  <inkml:trace contextRef="#ctx0" brushRef="#br0" timeOffset="113484.39">16815 8775 3285 0,'-4'-8'88'0,"0"1"48"0,4 0 1 0,0 7 5 16,11-8 15-16,0 5 12 0,5 3 9 16,11 3-7-16,15 3-8 0,9 6-7 0,3 7-12 15,0 2-15-15,-4 1-14 0,-2 4-12 16,-4 1-6-16,-6 5-12 0,-8 0-7 0,-9-3-8 16,-6 3-6-16,-3 1-6 0,-8-4-6 15,-6-2 1-15,-5 3-5 0,-9 3 0 16,-4-3 3-16,-5 4-3 0,-11-3-1 15,-5-3-5-15,-2-4-6 0,-7 0-5 0,0-6-3 16,-1-2-14-16,1 2-54 0,12-7-77 16,-2-4-106-16,3 0-130 0,5-5-154 0,12-4-240 15,0-1 71-15,6-4 63 0,0-4-389 16,5 1-479-16</inkml:trace>
  <inkml:trace contextRef="#ctx0" brushRef="#br0" timeOffset="114654.82">15693 8860 2695 0,'0'0'-31'0,"-8"3"30"0,8-3 34 0,-6 3 51 0,6-3 55 0,0 0 27 15,0 0 9-15,0 0 11 0,-13-8 4 16,13 8-11-16,0-11-13 0,0 6-9 0,0 5-7 16,0-17-3-16,2 9-3 0,2-3-11 15,2-1-9-15,5-3-13 0,8-4-13 0,8-3-9 16,14-4-11-16,7-1-7 0,10-2-8 16,17-7-7-16,4-1-7 0,9 0-6 0,-3 2-3 15,-5 1-9-15,-17 8-3 0,0 2-4 16,-6 4-2-16,-2 0-1 0,-4 4-4 0,-12 3 1 15,-7 2-2-15,-8 2-5 16,-2 4 0-16,-7-1 0 0,-4 3-3 0,0-1-3 0,-2 2-1 16,-9 2-1-16,11-2 2 0,-11 2-1 15,0 0-13-15,0 0-49 0,0 0-67 16,9 8-88-16,-9-8-96 0,0 5-108 16,0-5-167-16,0 0-81 0,-4 9 74 15,4-9-362-15,0 9-432 0</inkml:trace>
  <inkml:trace contextRef="#ctx0" brushRef="#br0" timeOffset="114978.39">17068 8712 2866 0,'-8'3'90'0,"8"-3"8"0,0 0 15 16,0 0 27-16,0 0 30 0,-11-11 23 0,11 11 8 15,-8-11 4-15,4 1-10 0,1-4 1 16,-3-1-16-16,1-4-10 0,-6-9-12 16,2-3-8-16,0-1-22 0,-1-6-9 15,1-1-16-15,-3-11-10 0,2-3-10 0,1 0-8 0,2-1-7 16,1 16-9-16,1-2-6 15,-4 6-7-15,6 6-25 0,-1 7-36 0,0 6-41 16,2 1-62-16,-1 4-79 0,-5 4-67 16,0 4-71-16,-5 4-95 0,-1 5-223 0,-1 4 9 15,-6 12 62-15,1 4-329 0,-5 12-393 16</inkml:trace>
  <inkml:trace contextRef="#ctx0" brushRef="#br0" timeOffset="115963.81">9167 10708 2592 0,'-25'-2'3'0,"1"0"22"0,0 2 11 0,8 0 7 0,0 0 12 0,5-1 18 16,0 1 25-16,11 0 14 0,-14-2 9 0,14 2-6 16,0 0-8-16,36-5-8 15,23-2-17-15,18 0 0 0,25-3-7 0,13-1-13 16,11 1-10-16,7 2-6 0,10-1-6 15,11 3-1-15,8 1-17 0,-1 1 5 0,2 0 1 16,-3 1-1-16,-6 1 4 0,-8 2-2 16,-10-2 18-16,-14 1 7 0,-33 1 5 15,-13 0 2-15,-9 0-3 0,-19-2 0 16,-9 2 1-16,-10-2 6 0,-6 0 16 16,-3 2 6-16,-7 0 1 0,-1 0-4 0,1 0-4 0,-4-1-8 15,-9 1-11-15,17 0-10 0,-17 0-42 16,13-4-60-16,-13 4-104 0,8-2-123 15,-8 2-142-15,0 0-253 0,0 0 54 16,0 0 71-16,0 0-286 0,0 0-319 0</inkml:trace>
  <inkml:trace contextRef="#ctx0" brushRef="#br0" timeOffset="116675.18">13796 10780 2498 0,'-38'-4'53'0,"-1"-1"4"0,1 0 4 0,0 1-3 0,8 2 4 0,3-2 26 0,9 2 51 0,-2-1 37 0,3 1 23 0,4 0 0 16,3 1-14-16,2-1-21 0,8 2-16 16,0 0-15-16,0 0-11 0,65 3-15 0,8 3-7 15,38-1-11-15,18-2-12 0,22-2-12 16,16-1-43-16,12 2-32 0,8 0-36 0,46 1-1 15,-48-3 2-15,4 2 11 16,-2-4 2-16,-11 2 2 0,-13 0 1 0,-15 2 5 16,-20-2 16-16,-34 0 12 0,-19-2 11 15,-12 2 16-15,-18 2 15 0,-11-4 25 0,-10 2 13 16,-5 0 12-16,-1-1-10 0,-7-1-8 16,-4 0-9-16,-7 2-10 0,14-3-10 0,-14 3-40 15,0 0-60-15,-2-7-97 0,2 7-117 16,0 0-140-16,-27-5-231 0,12 3 15 15,-6 2 66-15,-2 0-300 0,-2 4-339 0</inkml:trace>
  <inkml:trace contextRef="#ctx0" brushRef="#br0" timeOffset="118999.43">23270 10682 2263 0,'-25'0'33'0,"4"-3"16"0,0 0 7 0,2 2 10 0,-2 0 14 0,3-3 7 0,-4 4 11 0,7-3 16 0,2 3 14 0,-1-2 19 16,14 2 9-16,-19 0 2 0,19 0-14 0,0 0-12 16,0 0-10-16,0 0-12 0,74-5-11 15,-5 5-9-15,11 0-9 0,12 1-7 0,24 3-8 16,4-1-5-16,4 1-5 0,-4 0-9 16,2 2 0-16,-3-2-11 0,8 1-1 0,-4 0-1 15,-2-5-3-15,-4 1-6 0,-26-1 2 16,1 0-5-16,-1-1 0 0,-5-1-2 0,-4-1-5 15,-6-1 2-15,-4 1-9 0,-4-1 9 16,-18 3-7-16,-2-2 0 0,0 2-2 0,-4 0 3 16,-3-1-6-16,-3 0 3 15,-3 2-1-15,-4 0-2 0,-1-2 2 0,10 2-1 16,2 0-2-16,2-1-4 0,-1 2 4 16,7-2 1-16,1 2-6 0,8 3-1 0,-5-2-2 15,9-1 2-15,-2 3 0 0,-10-4 3 16,-2 1 2-16,-1 1-7 0,-2 0 4 0,-2-2 0 15,-4 0-2-15,-6 0 1 0,-7 0 0 16,-4 0-2-16,-3-2 7 0,0 0-1 0,-1 1 0 16,-2-2-2-16,-2 1 1 0,0-2 1 15,1 1 0-15,-1-1 0 0,-2-1-4 16,0 2 3-16,3-2-2 0,-3-1-4 0,2 3 2 16,0-1 4-16,-2 1-5 0,-1-1-2 15,-1 2-2-15,3-2 6 0,-6 3-1 16,1-1-4-16,-2 0 2 0,-7 2-1 15,16-2 0-15,-16 2 1 0,15 0 1 0,-15 0 0 16,17 2-3-16,-9-2 5 0,-8 0 1 16,17 4 3-16,-7-3 13 0,-10-1 18 0,21 0 10 15,-10-1 5-15,0-1 9 0,3-4 5 16,1-1 6-16,0-5 3 0,8-10-3 0,-6-2-4 16,2-7-5-16,0-12-4 15,-2-5-8-15,-2-5-4 0,1-9-5 0,-3-1-5 16,-1-6-5-16,-5-1 0 0,4-2-6 15,0 0-1-15,-2 0-7 0,0 7-1 0,-1 9 2 16,-4 11-3-16,0 6-3 0,-2 11-3 16,-1 8-2-16,-1 2-9 0,0 4-30 0,0 6-32 15,-1 5-46-15,-5-1-97 0,6 4-126 16,0 0-183-16,-21 11-188 0,12-4 58 0,-3 2-469 16,0 4-585-16</inkml:trace>
  <inkml:trace contextRef="#ctx0" brushRef="#br0" timeOffset="147237.44">29813 10753 1095 0,'7'-4'521'0,"-1"2"-155"0,-6 2-100 0,0 0-40 0,0 0-16 0,8-5 0 0,-8 5-11 0,0 0-4 0,0 0 1 0,0 0 7 15,0 0 3-15,0 0-11 0,0 0-7 0,0 0-10 16,0 0-8-16,0 0-12 0,0 0-15 16,0 0-9-16,0 0-10 0,0 0-14 0,0 0-8 15,0 0-11-15,0 0-13 16,0 0-5-16,-41 0-8 0,25 4-6 0,-7-1-7 16,-12 4-3-16,-2-1-7 0,-1 3-4 15,-3-2-3-15,1 0-5 0,-1 0-1 0,0 0-5 16,0-1-4-16,-1 0 2 0,-1-1-2 15,4 2-3-15,-1-1 0 0,-1 0 0 0,2 1-5 16,3 1 2-16,0-1-4 0,1 0 0 16,2 2 3-16,6-1-3 0,3-3-2 15,3 2-2-15,0 0 4 0,-1-2-5 16,0 2 2-16,5 0-1 0,-3 2-1 0,4-5-3 16,-3 5 1-16,6-2-2 0,0 2 0 15,-3-2 1-15,3 1-1 0,-1-1 1 0,1 0-1 16,2-2-2-16,1 1 9 0,1 0-7 15,-2-1 1-15,2 1-2 0,2-2 2 16,-2 2-2-16,-1-1 2 0,0 1-1 0,3 0 2 16,0-1 1-16,-6-2-3 0,4 2-1 15,0 1 1-15,-3-2 4 0,5-2-4 0,-4 1-1 16,-2 1 18-16,4-1-2 16,0 1-2-16,-1-3-1 0,-1 3-2 0,2 0 2 0,-4-1-6 15,2 2 1-15,0-2-3 16,-1 2 3-16,3 1-6 0,0-3 0 0,-1 1 2 0,0 1-1 15,3-2 0-15,-2 1 1 16,9-4 3-16,-14 5-1 0,7-2-2 0,7-3 0 16,-18 4 0-16,18-4 0 0,-11 4-1 15,11-4-1-15,-11 2 3 0,11-2-3 0,-10 2 6 16,10-2-2-16,0 0 1 0,-11 2 4 16,11-2-7-16,0 0 2 0,0 0-3 15,0 0-1-15,0 0-1 0,-14-12 2 0,14 12 1 16,0-7-4-16,0 7-2 0,0 0-4 15,0-10-3-15,0 10-1 0,0 0-2 16,6-16-3-16,-2 11 1 0,0 0-7 16,-4 5 0-16,9-14 2 0,-5 7 2 0,1 0 0 15,-5 7 3-15,7-8 2 0,-6 3 2 16,-1 5 0-16,6-9 1 0,-6 9 1 16,4-6 1-16,-4 6 1 0,0 0-4 0,3-8 3 15,-3 8-2-15,0 0-2 0,0 0 5 0,-7-9 2 16,7 9-1-16,-7-7-1 0,7 7 2 15,-11-9 1-15,8 4 4 0,-5-1-6 0,8 6 4 16,-11-10 3-16,3 5-6 0,1 2 1 16,-3-2 5-16,3-1-2 0,-3 3 0 15,-1 0 4-15,0-1 0 0,-1-1 0 0,-1 3-1 16,-1-1 1-16,3 3 1 0,-5-2 2 16,16 2-4-16,-29 2 1 0,16-2 0 15,-4 1-3-15,2 3 1 0,-3 1 0 0,4 1-2 16,-2-2 0-16,3 4 2 0,-4 3 0 15,0-1 0-15,-3 3-1 0,8-1-1 16,-2 1 0-16,1 3 1 0,0-3-1 0,1 3 4 16,1-2-3-16,3 0 0 0,0 3 2 15,3-4 4-15,-1 3 1 0,2-1 1 0,4 2-3 16,-2 2 0-16,4-2 8 0,2 2-2 16,0 4 2-16,1-3 0 0,4 0 2 15,-2 1-1-15,0-2-2 0,4 1 2 0,5 5 4 16,1-3 0-16,0 2-2 0,1-2 2 15,0-1-4-15,2-6 0 0,-4 6 0 16,4-3-3-16,1-1-1 0,-6-2 1 0,-1-4-3 16,-3 0 1-16,0-1-2 0,1 0-1 15,-1-1 4-15,0-1 8 0,-3-2 1 0,3 1 1 16,0-4 3-16,3 4-1 0,-3-4 0 16,5 2 2-16,-3-1-6 0,5-1 8 15,0 0-11-15,1 0 4 0,5 0-1 0,2-1-7 16,-2 1 2-16,1 0-1 0,0 1 4 15,-2-3-6-15,-1 3 4 0,0-2-9 0,-5 0 0 16,4-1 2-16,-4 1 6 16,3 1 10-16,-6-3 11 0,6 0 2 0,-5 2 5 15,6-4 1-15,-1 1-6 0,5-3 3 16,2 1 2-16,0-3-6 0,7-1-5 0,2 1 6 16,-2 0-8-16,-2-4-5 0,-1 5 0 15,6-2-5-15,-3 1 0 0,-2-4 1 0,4 1-4 16,-1 2 2-16,-1-4 1 0,2 3-8 15,-2-1 2-15,-5 2-6 0,3 1 1 0,-3-1-4 16,-5 2 5-16,0-1-4 0,-3 1 3 16,1 0-4-16,-3 2 0 0,1-2 0 0,-2 1 2 15,0-1-1-15,0 2 3 0,2-3-6 16,-6 1 0-16,8 2 5 0,-5-2-3 16,2 1-2-16,-2-1-3 0,3 0 1 15,0 2 7-15,3-3-3 0,-3 3-7 0,-2 1 7 16,0-1-11-16,-2 0 5 0,4 1 4 15,-4 0-3-15,4 0 3 0,-5 1-4 16,0-3 3-16,1 2 1 0,-3 1-2 0,1-3 0 16,4 2 3-16,0 1 1 0,-5-2 0 15,-1 1-2-15,2 0-3 0,3 0 0 0,-3 0-3 16,1 1 6-16,4-1-7 0,-6 0 6 16,1-1 2-16,-1 1-1 0,1 1-1 15,0-3 1-15,-2 1 2 0,1-1-5 16,5 1-1-16,-3-3 3 0,0 4-1 0,0-4 4 0,-1 3-9 15,1-2 6-15,-2 1 5 16,1 0-6-16,-3 1-2 0,3 1 3 0,-3-1-2 16,0 1 0-16,-11 2 0 0,17-3-1 15,-17 3 2-15,18-1-2 0,-18 1 2 0,16-2-4 16,-16 2 2-16,16-1 4 0,-16 1-2 16,15-3-3-16,-15 3 2 0,17-1 1 0,-5 1-4 15,-12 0 4-15,23-2 5 0,-23 2-1 16,16 0-7-16,-16 0 0 0,22 0-2 15,-13 2 6-15,-9-2 1 0,21 1 0 0,-14 2 3 16,4-2-8-16,-11-1 2 0,18 3 2 16,-11-2 0-16,-7-1-3 0,16 2 3 15,-16-2 2-15,17 0-3 0,-17 0 0 16,15 0 0-16,-15 0 0 0,20-2 0 0,-20 2 3 16,18-2-2-16,-10 0-2 0,-8 2-1 15,19-5 1-15,-10 3 5 0,-9 2-4 0,16-5 5 16,-9 1 0-16,-7 4 5 0,14-5 4 15,-14 5-2-15,10-3-3 0,-10 3 1 0,7-6-9 16,-7 6-9-16,0 0-42 0,0-9-73 16,0 9-83-16,0 0-122 0,0 0-152 0,-29 6-179 15,16 1-176-15,0 1 80 0,-4 5 76 16,-6 7-579-16,0 4-718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39:43.017"/>
    </inkml:context>
    <inkml:brush xml:id="br0">
      <inkml:brushProperty name="width" value="0.05292" units="cm"/>
      <inkml:brushProperty name="height" value="0.05292" units="cm"/>
      <inkml:brushProperty name="color" value="#FF0000"/>
    </inkml:brush>
  </inkml:definitions>
  <inkml:trace contextRef="#ctx0" brushRef="#br0">14956 4855 372 0,'0'0'149'15,"0"0"-23"-15,0 0-29 0,0 0 2 0,0 0 0 16,0 0 0-16,0 0-6 0,0 0-2 16,0 0 12-16,0 0 10 0,0 0 10 15,0 0 11-15,0 0 6 0,0 0 1 0,0 0 1 16,0 0-4-16,0 0 1 0,0 0-12 16,0 0 4-16,0 0 7 0,0 0 2 0,0 0-4 15,0 0 3-15,0 0 0 0,0 0 4 16,-10 21 4-16,10-21-1 0,-6 10 1 15,3-3 3-15,-3 2 7 0,-1-1 3 16,-2 6 10-16,-2 2 0 0,0-1-8 0,-1 3-2 16,-4 4-4-16,2-4-26 0,3-2-10 15,-3-1-6-15,1 1-8 0,4-2-11 16,-2-3-4-16,2 2-9 0,0-3-9 0,3 0-8 16,-2-1-2-16,4-2-13 0,-3 0-1 15,3-1-8-15,2-1 2 0,2-5-5 0,-7 9-9 16,7-9-5-16,-6 7-16 0,6-7-8 15,-6 7-18-15,6-7-29 0,0 0-26 0,-5 3-31 16,5-3-38-16,0 0-47 0,0 0-61 16,0 0-53-16,0 0-62 0,-10-14-88 15,10 7-101-15,0 7-88 0,2-14 59 16,-2 6-340-16,2 0-404 0</inkml:trace>
  <inkml:trace contextRef="#ctx0" brushRef="#br0" timeOffset="321.64">14720 4926 2431 0,'0'-5'-28'0,"0"5"50"16,0-9 41-16,0 9 30 0,0 0 30 15,0 0 21-15,0-10 16 0,0 10-1 16,0 0-5-16,-2-5-2 0,2 5 3 0,0 0 3 16,0 0-5-16,0 0-7 0,0 0-6 15,26 13-3-15,-18-3-10 0,3-2-8 16,3 5-8-16,1 1-10 0,-2 2-8 15,2-1-10-15,6 6-5 0,-4-1-13 0,2-3-7 16,-1 3-4-16,-3-2-11 0,-1-4-13 16,-1 1-10-16,-4-5-10 0,1 1-7 0,-1-1-12 15,-1-3-12-15,-3 1-4 0,4-1-14 16,-6-1-15-16,3-1-15 0,-6-5-29 0,5 7-33 16,-5-7-38-16,4 4-28 0,-4-4-22 15,0 0-31-15,0 0-20 0,0 0-32 16,0 0-20-16,-9-18-14 0,3 5-16 15,1 1 0-15,-2-3-377 0,2-5-220 16</inkml:trace>
  <inkml:trace contextRef="#ctx0" brushRef="#br0" timeOffset="818.94">14908 4945 1911 0,'-7'-14'-23'15,"-1"3"47"-15,4 0 43 0,-4 2 35 0,4 1 33 16,-1-2 27-16,1 2 27 0,-1 0 18 16,-2-1 10-16,4 2 6 0,-3 0 4 0,4 2-3 15,-2 1-19-15,1-1-17 0,3 5-23 16,0 0-17-16,0 0-13 0,0 0-2 15,0 0-5-15,0 0-10 0,3 32-11 0,3-17-6 16,0 6-9-16,2 10-11 16,-1-7-6-16,1-2-4 0,-1 9-6 0,3-2-8 15,-2-5-4-15,-5-3-7 0,1-1-5 0,0-3-1 16,-1 1-4-16,-1-7-6 0,0 1 1 16,3 1-3-16,-3-4-4 0,-1 0-1 15,-1 0-11-15,2-4-13 0,-2-5-13 0,2 10-23 16,-2-10-22-16,0 0-21 0,0 0-21 15,0 0-10-15,0 0-14 0,0 0-3 16,-16-20 8-16,13 9 9 0,-7 0 13 0,3 0 8 16,-1 1 8-16,-2 0 22 0,1 1 25 15,-3 0 12-15,-1 2 34 0,0 1 26 0,1 1 21 16,-2 0 29-16,0-2 20 0,3 3 23 16,0 1 16-16,-1-1 22 0,0-1-8 15,12 5 13-15,-13-5-2 0,5 2-10 16,8 3 1-16,-9-6-24 0,9 6-10 0,0 0-1 15,0 0 0-15,0 0-5 0,18-7-14 16,-2 2-13-16,5 4-11 0,3-5-14 0,1 5-21 16,11-4-50-16,-7 0-28 0,-4 1-13 15,-2 1 4-15,-3-3-4 0,-2 1 12 16,-2 2-3-16,-3 1 6 0,-2 1 3 16,-1-1 0-16,-10 2-12 0,15-3-26 0,-15 3-36 15,12-2-52-15,-12 2-63 0,9-5-79 0,-4 3-89 16,-5 2-118-16,4-6-151 15,-4 6-56-15,0 0 69 0,0 0-461 0,0 0-568 16</inkml:trace>
  <inkml:trace contextRef="#ctx0" brushRef="#br0" timeOffset="40342.39">20013 8371 2088 0,'0'0'307'15,"0"0"-57"-15,0 0-21 0,-9 1-1 0,9-1-15 16,0 0-4-16,0 0-15 0,0 0-11 16,-10 2 10-16,10-2 0 0,0 0 5 0,0 0 6 15,0 0 2-15,0 0 12 0,0 0 5 16,0 0 2-16,0 0 4 0,0 0-16 0,-8-10-3 15,8 10-12-15,6-14-6 0,-3 6-17 16,1-3-12-16,4 0-17 0,0-2-13 0,-3-2-18 16,5 3-9-16,2 0-14 15,-5 1-12-15,2 1-9 0,3 2-8 0,1 1-11 16,-2 3-3-16,5 2-7 0,-1 4-6 16,0 0-1-16,7 4-8 0,-4 2-2 0,2 2 0 15,-4 2 1-15,4 0-5 0,-5 2-2 16,0 0-1-16,-4 0 4 0,1-1-3 0,-3-1 4 15,-1 0-18-15,-2 0-5 0,2 0 0 16,-5-1 0-16,-1-2 0 0,2-2 0 0,-2 0 0 16,1 0 0-16,-3-7 0 0,4 10 0 15,-4-10 0-15,5 7 0 0,-5-7 0 0,0 0 0 16,0 0 0-16,0 0 0 16,7-18 0-16,-1 7 0 0,-1-7 0 0,4-2 0 15,2 0 0-15,2-6 0 0,0 7 0 16,-3 4 0-16,-1 3 0 0,1 2 0 0,1 1 0 15,-2 4 0-15,3 2 0 0,-2 3 0 16,-10 0 0-16,19 6 0 0,-10 1 0 0,2 2 0 16,1 3 0-16,-2 0 0 0,1 3 0 15,1 0 0-15,-5 1 0 0,2 1 0 16,-1 0 0-16,-2 2 0 0,2-3 0 0,-5-1 0 16,-1 1 0-16,2 0 0 0,-2-5 0 15,0 3 0-15,-1-6 0 0,-1 1 0 0,0-2 0 16,0 2 0-16,2-3-100 0,-2 2-240 15,0-2-108-15,0-6-105 0,0 8-130 0,0-8-148 16,2 6 67-16,-2-6-757 16,0 0-966-16</inkml:trace>
  <inkml:trace contextRef="#ctx0" brushRef="#br0" timeOffset="40632.1">20845 8115 4085 0,'-12'-12'15'0,"7"4"69"0,-3-1 53 16,5 4 35-16,1 0 14 0,2 5 8 16,-8-4 22-16,8 4 3 0,-3 16 17 0,-2-1-21 15,1 7-2-15,-1 14-18 0,-1 2-21 16,-1 16-17-16,0 0-12 0,4 6-15 16,-5 4-14-16,3-1-11 0,1 1-10 15,1-2-6-15,-1-1-21 0,-5-3 4 0,8-1-25 16,-3-14-25-16,0-2-46 0,2-2-52 15,1-9-54-15,-1-5-59 0,0-6-71 0,0-2-87 16,2-5-83-16,0-3-86 0,4-4-141 16,-1-2-49-16,-3-3 74 0,0 0-531 0,24-15-630 15</inkml:trace>
  <inkml:trace contextRef="#ctx0" brushRef="#br0" timeOffset="40924.44">20919 8542 3278 0,'4'-12'76'0,"-4"4"50"0,2 1 36 16,1 2 29-16,-3 5 24 0,3-9 12 0,-3 9 5 16,0 0-4-16,13 0-6 0,-13 0-14 15,18 16-13-15,-11-3-16 0,4 6-21 0,-2 2-9 16,0 6-20-16,-4 1-8 0,-3-3 2 16,0 1 20-16,-2 2 15 0,-6 10 28 0,-1-3 28 15,-1-1 35-15,-5 0 38 0,0-3 36 16,1-5-3-16,3-6-228 0,1-5-92 15,5-3 0-15,-2-1 0 0,3-5 0 16,2 0 0-16,0-6 0 0,10 4 0 0,-10-4 0 16,19-4 0-16,-4 1 0 0,-2-3 0 15,5 0 0-15,-3-1 0 0,0 2 0 0,6-3 0 16,-4 1 0-16,3 2 0 0,-6-2 0 16,6 2 0-16,-5-1-69 0,0 1-524 0,-2 2-40 15,-2-1-89-15,1 1-117 0,-2 1 82 16,-3 1-800-16,-7 1-1000 0</inkml:trace>
  <inkml:trace contextRef="#ctx0" brushRef="#br0" timeOffset="41392.06">20356 7827 4159 0,'-59'7'-126'0,"-8"12"31"0,-15 14 36 0,-4 13 51 0,3 10 70 16,1 10 44-16,6 7 36 16,8 9 27-16,14 11 18 0,8 3 17 0,13 2 4 15,19 0 13-15,7 3 3 0,19 1-15 16,20-4-15-16,14-5-10 0,17-6-25 0,15-7-11 15,15-9-45-15,10-5-31 0,10-7-14 16,5-7-10-16,6-10-20 0,-2-11-26 0,-4-10-28 16,-8-8-28-16,-22-13-25 0,-6-9-8 15,-6-5 11-15,-6-6 6 0,-7-8 14 0,-6-5 18 16,6-16 27-16,-21 2 32 0,2-21 29 16,-8-6 28-16,-11-8 40 0,-8-7 11 15,-10-9 13-15,-7-9 3 0,-13-8 1 0,-8-4-9 16,-13-5-11-16,-8 1-14 0,-7 13-8 15,-9 17-12-15,-4 18-10 0,-11 22-17 16,-1 15 1-16,5 23-13 0,-4 15-7 0,-2 9-24 16,-22 18-49-16,1 7-78 0,7 12-108 15,8 4-127-15,11 2-143 0,7 0-161 16,20-9-191-16,4 0 79 0,5-2 77 0,7-3-598 16,11-4-736-16</inkml:trace>
  <inkml:trace contextRef="#ctx0" brushRef="#br0" timeOffset="42428.63">24044 8077 3566 0,'-2'-6'18'0,"0"-1"19"16,2 7 11-16,-5-11 31 0,3 7 28 15,2 4 19-15,-3-7 8 0,3 7 5 0,0 0 11 16,0 0 15-16,-19 23 22 0,7 7 17 16,-1 7 9-16,-1 15 10 0,-2 10 27 0,-2 3-6 15,3 5 2-15,3 0-9 0,1 1-11 16,4-3-15-16,1-4-12 0,6 1-14 15,0-3-13-15,0-4-11 0,0-12-12 16,2-5-8-16,-2-1-12 0,4-13-14 0,-4-5-7 16,0-1-86-16,0-4-22 0,0-3 0 15,0-2 0-15,0-2 0 0,-4-1 0 0,2-2 0 16,-1-4 0-16,3-3 0 0,-12 5-214 16,12-5-142-16,-15-10-105 0,5-1-111 0,2-4-131 15,-1-5-117-15,4-3 86 0,0-11-739 16,1-3-921-16</inkml:trace>
  <inkml:trace contextRef="#ctx0" brushRef="#br0" timeOffset="42695.01">23969 8092 4419 0,'-11'-4'122'0,"3"1"28"16,2-5 31-16,0 7 28 0,6 1 22 0,0 0-1 15,-5-7-20-15,5 7-21 0,0 0-16 16,14-11-28-16,0 6-9 0,17-5-14 0,5 3-8 16,5-2-13-16,0 4-13 15,1-1-20-15,-4 1-21 0,0 1-24 0,-7 1-26 0,-11 0-12 16,-2 3-13-16,-4 0-21 0,-1 0-8 16,-4 0-19-16,-9 0-31 0,11 1-33 15,-11-1-45-15,0 0-68 0,3 9-76 16,-3-9-80-16,-11 10-113 0,4 0-173 0,-2 2 51 15,-3 2 73-15,1 3-407 0,-3-2-455 16</inkml:trace>
  <inkml:trace contextRef="#ctx0" brushRef="#br0" timeOffset="43280.2">24220 8510 2656 0,'0'0'115'16,"0"0"27"-16,-15-9 19 0,13 2 15 0,1-1 27 16,1-1 28-16,0-1 18 0,0 1 14 15,1-3 4-15,-1 0-8 0,2 2-6 0,2 1-15 16,-2 1-24-16,1 1-16 0,3 0-16 15,-1 2-7-15,0 2-9 0,-5 3-5 0,17-2-4 16,-17 2-8-16,17 7-13 0,-6-1-10 16,1 5-6-16,1-1-9 0,-2 5-14 0,0 1-4 15,-2-3-9-15,-2 5 0 0,2 0 3 16,-6-2-1-16,1-1 6 0,0 1-1 16,-1 0-4-16,-3-4 3 0,2 1-3 15,-4-3 2-15,4-1-73 0,-2 0-16 0,4-2 0 16,-2-1 0-16,-2-6 0 0,2 9 0 15,-2-9 0-15,0 0 0 0,0 0 0 0,13-17 0 16,-3 1 0-16,5-10 0 0,6 1 0 16,-4 0 0-16,6 3 0 0,-2 2 0 15,2 1 0-15,-6 5 0 0,-2 5 0 0,-2 1 0 16,1 3 0-16,-1 1 0 0,-1 4 0 16,-1 2 0-16,0 2 0 0,-1 4 0 0,1 1 0 15,0 2 0-15,1 4 0 0,-1 4 0 16,-3-2 0-16,0 3 0 0,0 1 0 15,-3-1 0-15,1 3 0 0,-3-6 0 0,2 0 0 16,-3 2 0-16,0-4 0 0,0-1 0 16,-2-2 0-16,1-2 0 0,-1 0 0 0,2-1 0 15,-2 0 0-15,0-4 0 0,0-5-305 16,0 8-289-16,0-8-127 0,0 0-159 0,0 0 84 16,0 0 73-16,13-18-696 0,-5 4-870 15</inkml:trace>
  <inkml:trace contextRef="#ctx0" brushRef="#br0" timeOffset="43547.81">25102 8117 4242 0,'-2'-13'130'16,"1"5"41"-16,-1 4 32 0,2 4 31 16,-2-11 15-16,2 11 17 0,0 0 23 0,0 0 13 15,0 0 1-15,-9 44-9 0,0-11-19 16,6 8-25-16,-3 4-19 0,-1 10-19 0,-2 4-21 15,2 4-14-15,-2 0-21 0,1-1-140 16,-6-4-16-16,3 2 0 0,-1-5 0 0,-1-2 0 16,1-3 0-16,1-11 0 0,0 0 0 15,2-4 0-15,-1-3 0 0,1 0 0 16,1-12 0-16,5-3 0 0,-4-3 0 16,3-4-233-16,3-3-161 0,1-2-101 0,0-5-99 15,0 0-138-15,0 0-74 0,0 0 83 16,19-15-710-16,-10 4-884 0</inkml:trace>
  <inkml:trace contextRef="#ctx0" brushRef="#br0" timeOffset="44030.71">25150 8722 3739 0,'-6'-10'48'16,"4"5"67"-16,2 5 36 0,-4-11 24 0,4 11 33 16,4-8 31-16,-4 8 15 0,5-14 6 15,-2 7-21-15,1 1-5 0,3-1-25 0,4 2-15 16,0-1-11-16,0 1-14 0,3 2-21 16,-1 1-12-16,-4 4-14 0,5 0-16 0,0 3-8 15,-2 3-7-15,-1 3-6 0,-1 0-10 16,-5 4 2-16,2 1 2 0,-7 2 21 0,0 3 10 15,-9 9 23-15,-4 2 16 0,2-3 21 16,-8 1-75-16,1-1-95 0,2 0 0 16,-2-5 0-16,5 0 0 0,1-5 0 15,5-6 0-15,1 0 0 0,3-3 0 0,1-3 0 16,2 0 0-16,0-7 0 0,7 12 0 16,4-9 0-16,1 1 0 0,-1-1 0 0,3-1 0 15,1 0 0-15,-1-4 0 0,-1 2 0 16,2 0 0-16,-2-2 0 0,0 2 0 0,3 0 0 15,-3 0 0-15,-13 0 0 0,21-2 0 16,-11 2 0-16,-10 0 0 0,13 0 0 0,-13 0 0 16,11-1 0-16,-11 1 0 15,12 1 0-15,-12-1 0 0,0 0 0 0,0 0 0 16,13-1 0-16,-13 1-687 0,0 0-155 16,0 0-52-16,6-4 88 0,-6 4-882 0,0 0-1122 15</inkml:trace>
  <inkml:trace contextRef="#ctx0" brushRef="#br0" timeOffset="45077.58">25645 7886 4240 0,'-10'-3'-145'0,"10"3"65"0,-5-2 35 0,5 2 38 0,0 0 31 16,-9-4 31-16,9 4 26 0,0 0 16 16,0 0 0-16,-6-3 0 0,6 3-10 0,0 0-4 15,0 0-5-15,0 0-8 0,0 0 2 16,22-5-10-16,-6 3-1 0,1 0-8 16,2 0-3-16,-2-2-4 0,4 3-8 15,-2-1-2-15,1 0-3 0,-6 1 1 0,2-1 2 16,-3 1 5-16,0-1 12 0,-1 0 14 15,-5 1 10-15,-7 1 14 0,18-3 4 0,-13 3 3 16,-5 0 0-16,13-3 1 0,-13 3 0 16,11-1-6-16,-11 1-6 0,0 0-2 15,11-4-6-15,-11 4-1 0,0 0-15 0,9-2-4 16,-9 2-5-16,0 0-6 0,7-1-7 16,-7 1 0-16,0 0-7 0,0 0-1 15,0 0-8-15,10-4 1 0,-10 4-4 16,0 0-2-16,0 0-1 0,0 0 2 0,0 0 0 15,0 0-4-15,0 0-1 0,0 0 5 16,0 0 3-16,0 0 4 0,13 9 8 0,-13-9 0 16,4 10 1-16,-2-3 4 0,0-1 8 15,1 7 9-15,-2 0 14 0,3 6 2 0,-2 5 6 16,3 11-8-16,-3 1 3 0,2 3 1 16,0-1-1-16,-3 3-5 0,3 1-6 0,1 3-4 15,-3 0-2-15,1 10-26 0,-3-9-32 16,0 2 0-16,0-1 0 0,-1 1 0 0,1-4 0 15,-2 2 0-15,0-1 0 16,2-4 0-16,0 2 0 0,2-2 0 0,-2-2 0 16,2-2 0-16,-1-1 0 0,3-2 0 15,-2-5 0-15,0-7 0 0,0 2 0 0,-1-1 0 16,1 1 0-16,-2-6 0 0,4 1 0 16,-2-2 0-16,0 0 0 0,-2-1 0 0,2-2 0 15,0-2 0-15,-2-1 0 0,4-1 0 16,-4 0 0-16,2-4 0 0,-2 3 0 0,0-9 0 15,4 12 0-15,-4-7 0 0,0-5 0 16,1 9 0-16,-1-9 0 0,0 7 0 0,0-7 0 16,0 0 0-16,0 9 0 0,0-9 0 15,0 0 0-15,0 8 0 0,0-8 0 16,0 0 0-16,0 0 0 0,-1 5 0 16,1-5 0-16,0 0 0 0,0 0 0 0,0 0-195 15,0 0-437-15,0 0-161 0,0 0-92 16,-16-16 87-16,10 13-864 0,6 3-1100 0</inkml:trace>
  <inkml:trace contextRef="#ctx0" brushRef="#br0" timeOffset="46172.49">27034 8443 4608 0,'0'0'4'0,"-19"15"21"0,7 1 19 0,0-1 23 15,-2 9 40-15,-2 0 30 0,5-3 23 16,4-4 12-16,-1 2 2 0,3-2 16 16,4-3-2-16,2 1-3 0,6-1-1 0,0-1 1 15,3-3-15-15,3 1-10 0,0-3-16 16,7-4-11-16,-2-1-15 0,3-3-13 16,3-5-6-16,-2-1-11 0,11-9-8 15,-5 2-6-15,-3-2-6 0,-4-5-3 0,-6 4-5 16,-5-2 0-16,-5-2 0 0,1-2 1 15,-6 2-5-15,-4-2 5 0,1 0-9 0,-7-8-5 16,-4 3-47-16,3 7 0 16,-1 4 0-16,-2 5 0 0,-2 2 0 0,-3 2 0 0,2 5 0 15,-3 2 0-15,-2 0 0 0,3 2 0 16,0 3-129-16,2-2-77 0,2 5-62 0,3-1-87 16,1 1-91-16,5-1-89 15,3 0-107-15,0 0-143 0,6-3 72 0,0 3-686 16,5 0-850-16</inkml:trace>
  <inkml:trace contextRef="#ctx0" brushRef="#br0" timeOffset="46612.12">27592 8736 4141 0,'2'3'73'0,"-2"-3"32"15,0 0 29-15,0 0 36 16,0 0 25-16,0 0 14 0,0 0 14 0,0 0-9 15,0 0-7-15,0 0-9 0,-20-17-16 16,17 10-16-16,-1-4-5 0,0 0-10 0,1-3-9 16,-1-3-8-16,-2-3-8 0,0-2-11 15,-2-9-16-15,1-2-4 0,2 2-8 0,-6-1-15 16,4 6-3-16,1 5-4 0,1 0-6 16,-1 8-3-16,2-1-5 0,0 4-7 0,-1 1-6 15,-1 4-12-15,6 5-3 0,-13-3-3 16,13 3-4-16,0 0-6 0,-12 0-8 0,12 0 2 15,0 0-4-15,0 0-1 0,0 0-2 16,31-7-5-16,-8 1-2 0,5-3 3 0,5 0-3 16,1 0 4-16,-7 2 0 15,-2 4-3-15,-1 0 6 0,-5 3 1 0,0 0 2 16,0 3 5-16,2 3 7 0,-2 4 10 16,-4 0 6-16,3 1 4 0,-5 5 4 0,4 5-3 15,-2-1-6-15,-1 4 2 0,-1-4-5 16,0 7-2-16,-1-7-3 0,-3-2-14 0,-2-2-22 15,2 0-42-15,-4-2-53 0,3-1-56 16,-5 1-64-16,5-4-88 0,-5 1-113 0,0-3-145 16,3-1-184-16,-1 0-10 0,3-4 72 15,-1-3-646-15,-7 0-802 0</inkml:trace>
  <inkml:trace contextRef="#ctx0" brushRef="#br0" timeOffset="47031.45">28505 7748 4024 0,'-5'-6'97'0,"1"2"4"0,4 4 13 0,0 0 27 16,-2 22 45-16,2-4 36 0,2 6 31 15,-2 20 23-15,2 16-8 0,-4 8 4 0,0 3-10 16,-3 6-13-16,-2 21-15 15,-4 0-5-15,-2 3-8 0,2-5-6 0,-4-4-5 16,5-16-4-16,-1-1-8 0,-1-2-3 16,5-2-177-16,-2-6-18 0,0-3 0 0,4-5 0 15,3-14 0-15,-2-4 0 0,4-8 0 16,6-5 0-16,-4-4 0 0,5-1 0 0,3-4 0 16,11 2 0-16,4-4 0 0,1-1 0 15,3-8 0-15,5 3 0 0,-3-4 0 0,6 0 0 16,-4-3 0-16,-5 2 0 0,-1-4 0 15,0 1 0-15,-6 1 0 0,0-2 0 0,-6 0 0 16,3-2 0-16,-5 2 0 0,0 0 0 16,-3 2 0-16,-10-2 0 0,17 2 0 0,-17-2 0 15,13 0 0-15,-13 0 0 0,11-2-108 16,-11 2-472-16,10-5-121 0,-7 0-160 16,4-1 38-16,-5-1 72 0,1-2-734 15,3-2-933-15</inkml:trace>
  <inkml:trace contextRef="#ctx0" brushRef="#br0" timeOffset="47583.65">28792 8469 4400 0,'-2'-21'49'0,"2"0"5"16,0 6 18-16,4-4 24 0,1-2 27 0,1 1 23 15,2 3 9-15,1-4 11 0,1 2 5 16,2 4 8-16,-3 1-8 0,2 4-15 0,1 3 3 16,-1 4 3-16,0 1-4 0,-11 2-10 15,31 9-7-15,-14 1-12 0,6 5-9 16,-2 4-7-16,0 4-10 0,-3 0-7 15,-2-1-7-15,-2 0 7 0,-7-6 13 0,3 2 0 0,-3-3 5 16,-1-1 3-16,-4 1-2 16,4-3-5-16,-4 0-45 0,0-2-65 0,-1 1 0 15,1-4 0-15,0 0 0 0,0-3 0 16,-2-4 0-16,2 9 0 0,-2-9 0 0,0 0 0 16,0 0 0-16,12-17 0 0,-5 1 0 15,6-11 0-15,1-2 0 0,3 0 0 16,0 0 0-16,0 3 0 0,0 4 0 0,-4 4 0 15,-1 5 0-15,-3 2 0 0,1 4 0 16,-2 3 0-16,-1 2 0 0,-7 2 0 0,0 0 0 16,25 12 0-16,-19-4 0 0,-1 6 0 15,1 2 0-15,-2-1 0 0,-1 2 0 0,4 4 0 16,-3 1 0-16,-3-2 0 16,-1 1 0-16,2 0 0 0,0-2 0 0,-2-1 0 15,0 1 0-15,-2-5 0 0,2 2-41 16,0-4-341-16,-2 1-125 0,2-3-143 0,0-1-146 15,0 0-20-15,0-4 82 0,0-5-717 16,0 0-899-16</inkml:trace>
  <inkml:trace contextRef="#ctx0" brushRef="#br0" timeOffset="47839.36">29538 7954 3762 0,'0'-14'-29'0,"0"4"62"0,0 4 29 15,0-1 21-15,0 1 18 0,0 6 39 0,0 0 56 16,0 0 42-16,0 0 29 0,8 29 42 16,-8-3 5-16,2 14-12 0,-4 3-14 0,2 3-19 15,-4 12-25-15,0 0-24 0,4 5-25 16,-3-2-18-16,-1 2-19 0,2-3-25 0,0-3-52 16,-1-2-51-16,-1-11-62 0,-3-2-57 15,2-2-54-15,-1 0-60 0,3-2-70 16,-3-4-76-16,2-5-65 0,2-6-76 15,-2-1-81-15,2-7-126 0,-2-1 38 0,4-3-584 16,4-3-703-16</inkml:trace>
  <inkml:trace contextRef="#ctx0" brushRef="#br0" timeOffset="48150.98">29647 8665 3509 0,'0'-15'118'0,"0"3"45"0,0 2 36 16,0 2 32-16,-1 1 33 0,1 7 33 15,-2-11 1-15,2 11-7 0,-3-8-29 0,3 8-16 16,0 0-8-16,0 0-22 16,0 0-20-16,8 26-16 0,-6-13-17 0,0 6-9 15,-2 0-14-15,-2 6-14 0,-2 8-9 0,1-5 1 16,-2-3 8-16,1 8 11 0,-1-8 2 16,-1-2 0-16,3-3-15 0,-1-3-124 15,-3-3 0-15,7 0 0 0,-1 0 0 16,1-6 0-16,1 2 0 0,6-6 0 0,-2 1 0 15,7-3 0-15,1-2 0 0,0-2 0 16,5-1 0-16,-1 0 0 0,4-3 0 0,-5 1 0 16,7-2 0-16,-1-1 0 0,-1 3 0 15,-3-5 0-15,2 2-275 0,-4 0-337 0,0 1-97 16,-3 0-146-16,1 0 51 0,-3 2 81 16,-2 0-710-16,3 1-883 0</inkml:trace>
  <inkml:trace contextRef="#ctx0" brushRef="#br0" timeOffset="48744.83">30251 8092 3713 0,'0'-23'-133'0,"1"5"36"0,6-2 30 0,-3 3 23 16,-1 2 34-16,3-1 34 0,-1 3 45 16,-3 0 31-16,2 3 10 0,0-1 10 0,-1 5 17 15,-2-3 9-15,1 5 13 0,0-4 4 16,-2 8-2-16,4-8-4 0,-4 8 11 15,0 0 25-15,0 0 30 0,0 26 31 0,0-2 22 16,-2 15 15-16,2 9 3 0,0 17-1 16,0 6-10-16,4 4-15 0,-3 2-21 0,3 4-13 15,2 0-25-15,-3-1-23 16,1-1-122-16,1-2-64 0,-2 0 0 0,-3-7 0 16,2-1 0-16,-4-8 0 0,1-4 0 15,-1-12 0-15,-3-6 0 0,1-3 0 0,1-8 0 16,1-9 0-16,0-2 0 0,0-5 0 15,2 0 0-15,-4-2 0 0,4-1 0 0,-3-2 0 16,-1-2 0-16,4-5 0 0,-12 8 0 16,1-6 0-16,-2 1 0 0,-6-1 0 0,-1 0 0 15,-8-2 0-15,-1 1 0 0,-11 1 0 16,2 2 0-16,6-3 0 0,5 3 0 0,0 1 0 16,8-3 0-16,1 2 0 0,-2-3 0 15,7 0 0-15,-3 0 0 0,5 3 0 16,4-4 0-16,-3 2 0 0,10-2 0 15,-15 2 0-15,15-2 0 0,-11 3 0 0,11-3 0 16,0 0 0-16,-10 0 0 0,10 0 0 16,0 0-882-16,0 0-83 0,0 0-1192 0,-4 7-1566 15</inkml:trace>
  <inkml:trace contextRef="#ctx0" brushRef="#br0" timeOffset="59109.06">3273 9132 2668 0,'-9'-1'207'0,"4"-3"-11"0,5 4-25 16,-12-2 2-16,12 2-20 0,0 0-42 15,-10-3-28-15,10 3-13 0,0 0 13 0,0 0 25 16,0 0 17-16,0 0 18 0,-3 15 14 16,3-15 7-16,9 10 2 0,-1-2 8 15,0-2 16-15,5 0 22 0,2-2 19 16,0 0-6-16,5-4-15 0,1 0-14 16,3-4-18-16,16-2-22 0,-2-3-12 0,14-7-11 15,-1 1-21-15,2-4-9 0,-3 2-12 16,-6-2-38-16,-8 6-41 0,-2 0-52 0,-9 5-46 15,-6-1-47-15,-4 4-47 0,-1 2-63 16,-3-1-87-16,-4 4-76 0,-7 0-90 0,0 0-139 16,11 6-89-16,-11-6 66 15,-9 15-453-15,0-5-581 0</inkml:trace>
  <inkml:trace contextRef="#ctx0" brushRef="#br0" timeOffset="59376.32">3521 9482 3207 0,'-9'12'60'0,"3"-3"36"0,1-4 24 16,3 0 32-16,2-5 28 0,-5 5 17 15,5-5 22-15,0 0 8 0,0 0 41 0,0 0 33 16,16 4-2-16,-16-4-20 0,32-8-24 16,-1-3-20-16,5-3-27 0,2 1-17 15,8-5-26-15,-3 0-15 0,-7 6-17 0,1-3-49 16,-6 2-50-16,-7 2-63 0,-5 3-58 15,-3 2-61-15,-1 3-65 0,-4 2-84 0,-1-1-79 16,-10 2-77-16,15 0-114 16,-15 0-171-16,8 6 47 0,-8-6-486 0,4 7-643 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42:01.145"/>
    </inkml:context>
    <inkml:brush xml:id="br0">
      <inkml:brushProperty name="width" value="0.05292" units="cm"/>
      <inkml:brushProperty name="height" value="0.05292" units="cm"/>
      <inkml:brushProperty name="color" value="#FF0000"/>
    </inkml:brush>
  </inkml:definitions>
  <inkml:trace contextRef="#ctx0" brushRef="#br0">4009 2262 607 0,'0'0'331'0,"-6"-4"-90"16,6 4-50-16,0 0-31 0,-3-5-21 16,3 5-18-16,0 0 1 0,0 0-3 15,0 0 7-15,0 0 6 0,0 0 6 0,0 0 12 16,0 0 4-16,-6 18 0 0,6-18 9 15,2 11-5-15,-2-11 8 0,2 9-7 0,-2-9-9 16,2 8 2-16,-2-8-6 0,1 8-2 16,-1-8-8-16,2 9-6 0,0-2-2 15,-2-7-9-15,2 14-7 0,0-6-9 16,0 4-10-16,0-1-5 0,-1 2-3 16,1 0 3-16,0-2-7 0,3 1-9 0,-2 1-7 15,-3-4-6-15,4 2-5 0,-4-2-4 16,2-2-2-16,0 1-7 0,-2-8-3 15,3 12-3-15,-3-12-5 0,0 9-1 0,0-9-14 16,0 7-32-16,0-7-56 16,0 0-67-16,-3 4-73 0,3-4-91 0,0 0-114 0,0 0-146 15,0 0-117-15,0 0 57 0,0 0-324 16,0 0-428-16</inkml:trace>
  <inkml:trace contextRef="#ctx0" brushRef="#br0" timeOffset="450.64">3845 2048 2532 0,'-15'-10'-29'0,"2"5"31"0,3-1 27 16,-2 0 21-16,3 5 11 0,9 1 8 0,-21 3 10 15,8 2 6-15,-1 7 12 0,-4 11 12 16,2 4 21-16,1 8 32 0,1 0 7 16,3 15 2-16,6 5 24 0,1-10-8 15,6 2-14-15,3 12-5 0,6-1 8 16,5-6-13-16,4-3-9 0,7-4-10 0,7-6-6 16,5-6-10-16,3-4-13 0,1-9-9 15,5-1-12-15,-6-10-10 0,0-3-2 0,0-6-18 16,0-6-9-16,7-6-19 0,3-4-2 15,-5-4-8-15,-4-7-2 0,-7-3 0 16,-2-2-2-16,-4-4 0 0,-8-2 13 0,-4-3 22 16,-8 2 29-16,-6-3 17 0,-8-11 28 15,-8-2 16-15,-6 0-4 0,-9-1-4 16,-15-11-10-16,-6 4-12 0,6 18-13 16,-3 7-17-16,-2 9-16 0,2 12-10 0,4 12-64 15,-4 7-88-15,-5 13-95 0,0 9-102 16,3 5-122-16,2 8-173 0,5 6-274 15,8-1 60-15,5-5 89 0,8-7-522 0,8-1-693 16</inkml:trace>
  <inkml:trace contextRef="#ctx0" brushRef="#br0" timeOffset="6303.29">5080 2215 1483 0,'0'0'276'15,"0"0"-30"-15,0 0-15 0,0 0-17 16,0 0-19-16,0 0 2 0,0 0-5 0,0 0-10 16,0 0 5-16,0 0 1 0,0 0 0 15,0 0-2-15,0 0-5 0,0 0-5 0,0 0-8 16,0 0-3-16,0 0-6 0,0 0-6 15,0 0-7-15,0 0-2 0,0 0 2 16,0 0-3-16,0 0 6 0,0 0 6 0,0 0-15 16,0 0 11-16,0 0 12 0,0 0-7 15,0 0-15-15,5-9-16 0,-3 2-5 16,2 1-10-16,-1-3-20 0,4-1-11 16,-2 0-7-16,5-2-11 0,-3-1-7 0,3 4-4 15,-1-4-10-15,1 3-6 0,0 1-5 16,-1-1-7-16,0 3-6 0,5 4 1 15,-3 0-5-15,2 3 3 0,-13 0 3 0,32 8-2 16,-14 1-5-16,1 2-1 16,2 7 4-16,0 0-2 0,-5 0 12 0,0 5 16 0,-5-4 18 15,0-1 11-15,-6-3 14 0,2 1 18 16,-3-1 12-16,0 0-38 0,2 0-75 0,-6-4 0 16,2-2 0-16,0-1 0 15,-2-1 0-15,2 0 0 0,-2-7 0 16,2 10 0-16,-2-10 0 0,0 0 0 0,0 0 0 15,0 0 0-15,0 0 0 0,0 0 0 16,11-24 0-16,-4 5 0 0,2 0 0 0,-2 1 0 16,4-3 0-16,3-3 0 0,-3 5 0 15,-2 4 0-15,3 1 0 0,-1 2 0 0,-1 4 0 16,-2 2 0-16,3 1 0 0,1 3 0 16,-3 2 0-16,-9 0 0 0,20 9 0 0,-7-4 0 15,-4 6 0-15,3 2 0 16,-3 5 0-16,-2-1 0 0,1 3 0 0,-2 1 0 15,0 1 0-15,-1 1 0 0,1-1 0 0,-1-2 0 16,-1 0 0-16,1-2 0 16,-2-1 0-16,-1-2 0 0,2-2 0 0,-2-1 0 15,1-2 0-15,-3-3 0 0,2 1 0 16,2-1 0-16,-4 0 0 0,0-7 0 0,2 7 0 16,-2-7 0-16,0 0-173 0,5 3-243 15,-5-3-84-15,0 0-74 0,0 0-113 0,0 0-162 16,0 0 69-16,7-15-653 0,-2 10-882 15</inkml:trace>
  <inkml:trace contextRef="#ctx0" brushRef="#br0" timeOffset="6691.82">5912 1930 3900 0,'0'-8'-29'16,"0"8"55"-16,-2-12 51 0,2 12 36 15,0-7 13-15,0 7-4 0,0 0-16 0,0 0-16 16,0 0 11-16,0 0 33 0,0 0 26 16,7 34 5-16,-5-7 11 0,2 13 35 15,-2 5 5-15,-2 11 14 0,4 4 4 16,-8-3-19-16,2 3-20 0,0-4-9 15,0 4-8-15,0-6-17 0,-1-10-10 0,-1-1-16 16,2-2-15-16,-1-3-9 0,1-4-10 16,-2-6-9-16,4-4-11 0,-3-7-9 0,1 0-8 15,0-5-28-15,2 0-34 0,0 1-46 16,-1-6-63-16,-1-1-91 0,2-6-106 16,-2 7-102-16,2-7-121 0,0 0-155 0,0 0-164 15,0 0 77-15,0 0-651 0,19-28-871 16</inkml:trace>
  <inkml:trace contextRef="#ctx0" brushRef="#br0" timeOffset="7123.15">6179 2378 3936 0,'-5'-9'82'16,"3"4"67"-16,2 5 36 0,-1-8 26 0,1 8 4 15,0 0-9-15,6-14-20 0,0 9-16 16,1 0-18-16,4 0-17 0,1-1-15 0,-1 5-16 16,3 1-3-16,-14 0-21 0,26 3-8 15,-12 4-5-15,-1 3-5 0,-3 1-2 16,-3 2-8-16,2 4 6 0,-3 4 7 16,-4-2 19-16,-4 1 30 0,0 5 33 15,-2-2 19-15,-3 7 24 0,0-5 16 0,-2-3 12 16,4-5 10-16,-1 1 7 0,1-3-100 15,-1-1-135-15,4-4 0 0,1 1 0 0,-2-3 0 16,3 1 0-16,0-1 0 0,4-1 0 16,-2 0 0-16,4-2 0 0,3 0 0 15,0-1 0-15,3-1 0 0,-1-1 0 0,3-2 0 16,-1 1 0-16,-2 1 0 0,5-2 0 16,-5 2 0-16,-11-2 0 0,25 0 0 0,-25 0 0 15,19 0 0-15,-9 0 0 16,-10 0 0-16,15 2 0 0,-15-2 0 0,0 0 0 15,15 0 0-15,-15 0 0 0,9 0 0 16,-9 0 0-16,0 0 0 0,0 0 0 0,12 1 0 16,-12-1 0-16,0 0-466 0,0 0-198 15,0 0-131-15,0 0-83 0,0 0 61 16,0 0-738-16,0 0-997 0</inkml:trace>
  <inkml:trace contextRef="#ctx0" brushRef="#br0" timeOffset="8388.98">5017 1839 3876 0,'0'0'-188'0,"3"-6"62"0,-3 6 40 16,0 0 43-16,0 0 34 0,-5-12 23 15,5 12 30-15,0 0 25 0,0 0 14 0,0-11 15 16,0 11 11-16,0 0-3 0,-2-7 8 15,2 7 5-15,0 0 2 0,0 0-6 16,0 0-4-16,-2-8-3 0,2 8-9 0,0 0-6 16,0 0-5-16,0 0-3 0,0 0-6 15,0 0-4-15,0 0-4 0,0 0-9 0,0 0-8 16,0 0-4-16,-5-7-2 0,5 7-8 16,0 0 3-16,0 0 11 0,0 0 10 15,-11 21 8-15,8-13 10 0,-1 6 2 0,0 7 15 16,-1 1 4-16,-3 14 28 0,-4 16 25 15,1 7 16-15,1 7-7 0,1 0-13 16,3 7-10-16,-3 0-3 0,5 4 4 16,-2-1 0-16,4-4-16 0,2-3-10 15,-2-6-13-15,4-7-10 0,-2-9-12 0,2-5-8 16,0-2-7-16,2-4-8 0,-3-7-15 16,-1-7-44-16,3-5 0 0,-1-1 0 0,0-2 0 15,0-2 0-15,0-1 0 0,-1-3 0 16,-1 0 0-16,2-1 0 0,-2-7 0 0,2 10 0 15,-2-10 0-15,0 7 0 0,0-7 0 16,0 0 0-16,0 0 0 0,0 0 0 16,0 0 0-16,0 0 0 0,0 0 0 15,0 0 0-15,0 0-255 0,-5-22-270 16,1 13-124-16,0-3-228 0,0 0 16 0,-2-1 90 16,0-1-676-16,3-3-895 0</inkml:trace>
  <inkml:trace contextRef="#ctx0" brushRef="#br0" timeOffset="9406.17">5123 1698 3686 0,'0'0'-155'15,"-6"-6"51"-15,6 6 43 0,0 0 40 0,-7-7 44 16,7 7 30-16,0 0 25 0,-5-5 35 16,5 5 18-16,0 0 7 0,-9-7 3 0,9 7-2 15,0 0-3-15,0 0 0 0,0 0 4 16,-2-7-7-16,2 7-7 0,0 0-14 15,0 0-6-15,0 0-10 0,0 0-13 0,0 0-11 16,0 0-1-16,0 0-8 0,18-6-4 16,-18 6-7-16,17 3-9 0,-17-3 5 15,23 0-12-15,-23 0-16 0,25 1-14 16,-18-1-16-16,-7 0-8 0,19 2-4 16,-19-2 0-16,13 2-2 0,-13-2 5 0,10 2 4 15,-10-2 1-15,0 0 1 0,0 0 3 16,15 1 1-16,-15-1 3 0,0 0 0 0,0 0 2 15,0 0 2-15,0 0-1 0,0 0 3 16,0 0-1-16,0 0 1 0,0 0 1 16,0 0-3-16,0 0 4 0,0 0 1 0,-34 9 0 15,28-5 3-15,-3-1 1 0,9-3 6 16,-15 5 0-16,5 1 6 0,3-3 5 16,-3 0 2-16,10-3 4 0,-15 5 5 0,9-1 5 15,6-4 10-15,-15 3 6 0,15-3 3 16,-13 5 8-16,13-5 7 0,-14 2 5 15,14-2 10-15,-9 2 5 0,9-2-2 16,0 0 13-16,-14 1-4 0,14-1-10 0,0 0-3 16,0 0 2-16,0 0-10 0,-15 2-12 15,15-2-3-15,0 0-11 0,0 0-3 16,0 0-16-16,0 0 0 0,0 0-7 0,0 0-4 16,0 0-11-16,0 0 1 15,0 0 1-15,0 0-5 0,0 0 2 0,0 0-4 16,0 0-1-16,0 0 1 0,0 0-6 15,0 0 6-15,0 0-5 0,0 0 3 16,0 0-21-16,0 0-3 0,0 0-7 0,0 0-2 16,0 0 6-16,0 0-2 0,0 0 7 15,0 0 3-15,0 0-2 0,0 0 1 0,0 0 4 16,0 0-2-16,0 0 0 0,-18 2-1 16,7-1 1-16,-1 1-1 0,-4 2 3 15,3-3 1-15,1 1 11 0,12-2 5 0,-19 4-4 16,19-4 14-16,-15 4-8 0,15-4 2 15,0 0 3-15,-13 1-10 0,13-1 3 16,0 0-5-16,0 0-8 0,0 0 9 0,0 0-6 16,0 0-17-16,0 0-37 15,0 0-39-15,0 0-38 0,39-5-39 0,-39 5-47 16,20-2-55-16,-11 2-43 0,2-2-51 16,-11 2-54-16,21-2-126 0,-10 1-181 0,2-1 71 15,-4 0-420-15,-9 2-549 0</inkml:trace>
  <inkml:trace contextRef="#ctx0" brushRef="#br0" timeOffset="10640.45">6418 1692 2787 0,'-15'0'-48'0,"15"0"52"0,0 0 35 16,0 0 33-16,0 0 27 0,-15 2 13 16,15-2 13-16,0 0-1 0,0 0-16 15,0 0-6-15,0 0-11 0,0 0-9 16,0 0-10-16,0 0-1 0,0 0 0 0,42-5-22 15,-27 5-4-15,4-2-2 0,-4 2-3 16,6-2-3-16,-8 1-14 0,3-1 8 16,-3 0 1-16,-13 2-9 0,23-2 6 0,-14 2 13 15,-9 0 7-15,18-1 5 0,-18 1 7 16,17 0 3-16,-17 0-2 0,11-2-2 0,-11 2 0 16,0 0-4-16,0 0-4 15,18 0-4-15,-18 0-3 0,0 0-5 16,0 0-4-16,13 2-1 0,-13-2 1 0,0 0 8 15,0 0 12-15,11 5-4 0,-11-5-1 16,7 5-4-16,-4 0-1 0,-3-5-3 0,8 12 6 16,-5-3 0-16,-1-1-2 0,2 2 7 15,-2 1 2-15,1 5 18 0,2-1 14 16,-1 0 13-16,1 7 0 0,-1-1-4 0,0 3 12 16,-3 2-7-16,3-2-7 0,-2 3-12 15,0 9-16-15,3-6-2 0,-5 7 3 16,0 1-12-16,0-8 2 0,0-3-8 15,0-2 11-15,-5 1 3 0,5-1 2 0,-2 1 5 16,0-3-3-16,0 0-1 0,2-2-2 0,-2-2 4 16,2 0-11-16,0 0 7 15,0-2-12-15,-1 2-2 0,-1-2-1 0,2 0 3 16,0-2 2-16,0 1-6 0,-2 1 5 16,2-2-5-16,-2 4 13 0,2-1-1 0,-2-1-6 15,2 0-3-15,0 0-30 0,0 0-22 16,2-2 0-16,-2 3 0 0,0-5 0 15,2 3 0-15,-2-1 0 0,0-1 0 0,0 0 0 16,2-1 0-16,-2 1 0 0,2-2 0 16,-1 0 0-16,-1 2 0 0,0-3 0 0,2 2 0 15,-2-1 0-15,0 1 0 16,2-1 0-16,-2 1 0 0,-2-2 0 0,2 0 0 16,0-1 0-16,2-2 0 0,-2 3 0 15,0-2 0-15,0-1 0 0,2 0 0 16,-2 1 0-16,2 0 0 0,-2-9 0 0,0 13 0 15,0-4 0-15,0-9 0 0,2 10 0 16,1-3 0-16,-3-7 0 0,1 10 0 0,-1-10 0 16,0 11 0-16,0-11 0 0,2 8 0 15,-2-8 0-15,2 7 0 0,-2-7 0 0,0 0 0 16,2 9 0-16,-2-9 0 0,0 0 0 16,0 0 0-16,2 8 0 0,-2-8 0 15,0 0 0-15,0 0 0 0,0 0 0 16,0 7 0-16,0-7 0 0,0 0 0 15,0 0 0-15,0 0 0 0,0 0 0 0,0 0 0 16,0 0 0-16,0 0 0 0,0 0 0 16,0 0 0-16,0 0 0 0,0 0 0 0,0 0-5 15,0 0-881-15,0 0-101 0,0 0 92 16,-22-14-948-16,22 14-1268 0</inkml:trace>
  <inkml:trace contextRef="#ctx0" brushRef="#br0" timeOffset="12110.42">11785 2110 2668 0,'0'-10'184'0,"0"10"-4"0,0 0-33 16,-2-12-19-16,2 12-3 0,0-8-15 15,0 8 2-15,0 0-31 0,-2-9-20 0,2 9 1 16,0 0-11-16,0 0 14 0,0 0 21 16,0 39 44-16,0-1 46 0,0 5 18 15,-3 3-16-15,-1 13-13 0,1 1-9 0,-1 0-14 16,0 0-4-16,2-4-15 16,-1-10-7-16,3-3-13 0,-2-4-5 0,4 0-18 15,0-10-6-15,-2-6-5 0,1-3-9 16,-1-3-6-16,0-2-1 0,0-2-5 0,0-2-15 15,0 0-24-15,0-3-24 0,-1 1-38 16,1-9-64-16,-8 11-90 0,2-8-95 16,6-3-96-16,-11-2-136 0,11 2-186 0,-18-14 42 15,13 2-422-15,-1-2-571 16</inkml:trace>
  <inkml:trace contextRef="#ctx0" brushRef="#br0" timeOffset="13593.17">11937 2051 2892 0,'-5'-13'-83'0,"4"3"34"16,-1 2 26-16,-2 1 25 0,0 0 38 15,4 7 30-15,-3-12 33 0,-1 7 13 16,4 5 1-16,-4-11-9 0,4 11 5 16,-3-7-20-16,3 7-15 0,0 0-6 15,-7-7-11-15,7 7-8 0,0 0-11 0,0 0 7 16,0 0-3-16,0 0-4 0,0 0-2 16,0 0-3-16,37 11-11 0,-17-6 11 0,5 0-9 15,2-1-1-15,11-1 3 0,2 3-1 16,0-3-7-16,2-2-3 0,4 3-4 15,7-3 19-15,11 1-6 0,9-1 1 0,-2 3 0 16,1-2-4-16,1 0 3 0,1 0 0 16,0-4-4-16,0 4 3 0,0-1 4 0,1-2-2 15,1 1 6-15,-1-2 4 0,-2 4 2 16,1-2 1-16,-4 0 1 0,2 3-3 16,-8-3-2-16,1 0 1 0,-15 4-4 0,-3-3 5 15,-3 2-4-15,-11-1 2 16,-5 0 4-16,-6 0 3 0,-4-1-3 0,2-1 6 15,-8 2 8-15,2 0 9 0,-3-2 13 16,-11 0 14-16,20 0 15 0,-20 0 12 0,16 0 11 16,-16 0 9-16,14 0-4 0,-14 0 11 15,0 0-22-15,15 2-10 0,-15-2-11 16,0 0-11-16,0 0-14 0,18 0-3 0,-18 0-12 16,0 0-3-16,18 0-12 15,-4 0-1-15,3 1-16 0,4-1-2 0,7 0-4 0,14 3-3 16,4-3 3-16,3-3-5 0,19 2-5 15,-4-1-4-15,6 0 3 0,4 2-4 16,1 0-1-16,-1 0-1 0,-4-2 1 16,1 2-7-16,-8 2 5 0,0-2 1 15,-16 2-7-15,-1 0 2 0,-6-1-8 0,-6 2 5 16,-5-2-2-16,0-1 4 0,-6 0 3 16,2 2-5-16,-7-1 0 0,0 1 4 0,-4-2 0 15,0 0 8-15,-14 0-14 0,21 2 5 16,-13-1 8-16,-8-1-10 0,17 0-2 15,-17 0 1-15,0 0 4 0,15 2-4 0,-15-2 0 16,0 0 4-16,13 1-8 0,-13-1-3 16,0 0 2-16,0 0 4 0,18 3-2 15,-18-3 10-15,0 0-6 0,16-3 6 16,-16 3-1-16,22-3 1 0,-5 0-6 0,7 0 2 16,3 0 0-16,16-3 1 0,-4 2-1 15,6-1-4-15,2 2 2 0,2-2-1 0,-1 1-6 16,2 1 14-16,0-1-9 0,13 3 6 15,-11-2-2-15,0 2-3 0,-2 1 1 16,4-2-3-16,1 2-2 0,10-1 1 0,0-1 11 16,-1 2-8-16,1-2 0 0,-11 1-3 15,-1 1 1-15,-4-2-4 0,1 2 4 0,-5 0 2 16,2 2-3-16,-13-2 1 0,-7 1-2 16,-4-1 1-16,-5 0-1 0,0 0-2 15,-4 2 0-15,0-2 11 0,-3 0-13 16,-1 0 3-16,2 2 0 0,-12-2-2 15,16-2 0-15,-6 4 6 0,-10-2-5 0,13 0 1 16,-13 0 18-16,18 1-13 0,-18-1-2 16,18 0 2-16,-18 0 5 0,24 0-4 0,-12 0 1 15,2 0 2-15,5 2 4 0,0-1-7 16,6 2-3-16,4-3 4 0,10 1-1 16,6-1 0-16,0 0 0 0,9 2-3 0,12-2 2 15,4-3-4-15,3 3 7 0,3 1 2 16,5-2-9-16,0-3 2 0,3 2-3 15,0 4 3-15,-3-2-1 0,1 0-1 0,1 0 0 16,-4 1 2-16,3 2 3 0,2-2-4 16,-2 1 5-16,2 0-4 0,-2 1 5 15,-1 1-4-15,3-1-2 0,2-1-2 0,0 1-2 16,-1 1-12-16,5-1 3 0,-8 2 10 16,0-1-11-16,0 1 2 0,-4-2 2 15,-4 0 2-15,-5 1-5 0,-6 3 5 0,0-3 3 16,-7 2-2-16,1 0 4 0,1 1 0 15,1-3-4-15,4 3 7 0,1 2 1 0,5-2-2 16,2 0 3-16,1-1-14 0,3 1-15 16,2-2-1-16,2 2 1 0,0-1 10 15,4-1-1-15,-6-2 0 0,0 0 4 16,-5 1 7-16,-1-1 1 0,-3 0 4 16,-1 1 12-16,-2-2 7 0,1 1 3 0,1-1 5 15,-1 3 10-15,2-3-12 0,-4-2-2 16,5 0-3-16,3 0-3 0,-1 1 4 0,-3-1-5 15,1 0 5-15,-7 2-7 0,-10-2 0 16,-5 2-3-16,-2 0 8 0,-13-1-12 0,-7 3 8 16,-5-2-7-16,-4-2-1 0,-1 1 1 15,-2-1 1-15,-1 2-1 0,-12-2 0 16,21 2-1-16,-14 0 2 0,-7-2 4 0,0 0 1 16,21 1-1-16,-21-1 5 15,12 0-6-15,-12 0 3 0,0 0-5 0,12 2-17 0,-12-2-42 16,0 0-28-16,12-3-66 15,-12 3-113-15,4-6-113 0,-4 6-144 0,6-7-191 16,-6 0-74-16,0 7 74 0,0 0-521 16,-8-11-691-16</inkml:trace>
  <inkml:trace contextRef="#ctx0" brushRef="#br0" timeOffset="16378.56">12004 2741 3134 0,'0'0'-186'0,"-8"-10"24"16,8 10 20-16,0 0 15 0,0 0 15 0,-14-3 21 16,14 3 14-16,0 0 21 0,0 0 12 15,0 0 21-15,-14 12 15 0,14-12 21 16,-7 13 14-16,3-4 12 0,2 0 12 0,1-3 5 16,-3 3 7-16,0 1 4 0,2 1 4 15,-1-1-4-15,-1 0 9 0,-1 1 3 0,4 0 0 16,-3 0 0-16,0 1-2 15,0 1-4-15,-1 3-6 0,1-3-3 0,2 1-3 16,-1 1 2-16,-2-2-4 0,3-1-9 16,0 0-13-16,0 2 9 15,2-2-13-15,2 1 7 0,0 1 7 0,7 1-11 0,-4-1 6 16,4 2 3-16,11 6 19 0,2-6-1 16,6 0 0-16,1-2 6 0,10-2-7 15,10 0-7-15,6 0-2 0,4-1 6 0,6-5-13 16,5 0-10-16,3-1 0 0,-1-2-7 15,0 0 2-15,1-1-8 0,-1 1-1 0,-1 1-1 16,-2-1-1-16,-1 3 0 0,-3-3-2 16,0 1-8-16,-1 1 6 0,1-2-6 15,0 0 3-15,-3-1-8 0,10 0 7 16,-6-2-5-16,2 3 4 0,3-3-6 16,-3 0 6-16,1-2 5 0,-4 2-7 0,3 0 2 15,-3 0 0-15,0 2-1 0,-4 0-1 16,1 0 8-16,-10-1-9 0,2 1 1 0,9 0 0 15,-1-2-1-15,5-2 2 0,-2 2 1 16,-1 0-4-16,3 0-4 0,-1-2 7 0,5 2-2 16,-8 0-3-16,2 2 3 0,0-2-5 15,-1 4 0-15,-10-3 4 0,9 1 1 16,-12 2-1-16,10-1 3 0,2-1 0 0,-8-2-3 16,8 3 5-16,-12-3-4 15,19 2-3-15,0-2-5 0,0 0 3 0,0 1 1 0,0-1-7 16,3 0 9-16,-2 2-9 15,1-2 8-15,1 0 0 0,-5 0 1 0,4-2 1 16,5 2 2-16,-5-1 5 0,3-2 6 16,-1 1 0-16,1-3-2 0,4 3 2 15,-1-2-5-15,-2-1 5 0,1 2-5 0,-5-1-3 16,2-1 0-16,-6 3-4 0,3 0 3 16,-4 0 5-16,-3 0-10 0,-12 0 0 0,4 2 4 15,-6 0-6-15,2-1-2 0,2-1 3 16,-4 0 5-16,15 0-8 0,0 0 2 15,-1-3 0-15,0 2 2 0,5-4-3 16,-7 3 1-16,3 1 0 0,2-2-1 16,-3 0 4-16,1 0-4 0,1 1-5 0,-2 1 20 15,-3-3-2-15,-8 6 0 0,8-3-4 16,-8 1-1-16,8 0 0 0,-9 1-4 0,13-1 1 16,1 2-3-16,1-1 3 0,-1 1-3 15,4-4 1-15,2 3-4 0,0-1 2 0,1 2 1 16,-1-1-1-16,-4 1-3 0,0 0 2 15,-14 0 0-15,0 0 0 0,-4 0-2 16,-2 1 3-16,1 1-2 0,-4 3-1 0,-2-5 0 16,2 0 1-16,-2 1 1 0,1-1-4 15,2 2 1-15,2-5 0 0,1 3 1 16,0-2 0-16,1 0 0 0,-3 2-3 16,2-1 1-16,-6 4 0 0,3-3 1 0,-1 2-3 15,2-2 4-15,-8 0 0 0,5 0 0 16,-4 3 1-16,2-2 0 0,-4 3 3 0,1-2-3 15,-3-1-2-15,3 1 2 0,3 0-1 16,0-2 2-16,6 0 0 0,-2 2-2 0,4 0 3 16,13-2-1-16,-9 0-2 0,9 0 2 15,-10 0-2-15,10-4-1 0,-9 4 0 16,-5-2 0-16,2 2-1 0,-2 0-1 0,1 0 5 16,0 0-3-16,1-2-1 15,-5 1 1-15,6-1 2 0,-3 4 1 0,3-6-3 16,-2 2 2-16,14-1-1 0,-4 0-2 15,6 1 2-15,-2-2-2 0,3 1 3 0,-2 0-2 16,-3-2 1-16,-6 5-2 0,-5-2 1 16,-3 2 2-16,0-2-2 0,-9 2 2 0,-3 2 2 15,-7-2-3-15,-2-2 4 0,-7 2 13 16,1-2 13-16,-3 2 18 0,-3 0 11 0,1 0 7 16,-4-1-2-16,4 1-6 0,-16 0-5 15,29-2-6-15,-16 2-4 0,-13 0-1 16,21-1-9-16,-10-1-4 0,-11 2-2 0,18-4-3 15,-18 4-2-15,14-1-2 0,-14 1 2 16,11 0 3-16,-11 0 3 0,0 0-1 0,14 0-1 16,-14 0 2-16,0 0 0 15,0 0 3-15,17 0 6 0,-17 0-1 0,0 0 4 16,0 0 4-16,16-4 0 0,-16 4-9 16,5-3 2-16,-5 3 2 0,9-9-4 0,-6 4-3 15,3-1-9-15,-3-5-3 0,3 0-2 16,0-4 0-16,-3-2-4 0,4-2 1 0,0-12-6 15,1-1 2-15,-1-6-6 16,1-3 2-16,1-11-3 0,1-1-4 0,2-1 0 16,-1 0-3-16,2 3-2 0,-1 4 4 15,-1 10-8-15,-4 1 6 0,3 6 2 16,-4 7-1-16,-1 2-5 0,-1 6 6 0,0-1-4 16,0 4 6-16,-3 0-3 0,4 0-3 15,-1 1-2-15,-2 5 2 0,-1 0 2 0,-1-4-1 16,2 4 0-16,2-3-2 0,-2 2 2 15,0 0 1-15,-1-1 0 0,1 1 1 0,0 0-4 16,2 0 2-16,-2 0 1 0,1 2 3 16,-2-3-1-16,1-1-3 0,2 1-2 0,0-2 3 15,-3 1-1-15,3-3 1 0,0 1 1 16,-1 1 0-16,-1 0-1 0,3 3 8 16,-3-2-5-16,0 3-3 0,0-1-2 0,-2 7 3 15,1-11 1-15,-1 11-12 0,0-9 7 16,0 9-2-16,0 0 0 0,-3-7 2 15,3 7-1-15,-12-2 4 0,12 2-1 16,-17-2 1-16,7 2 3 0,-5 0-2 0,-2 2 1 16,-6-2-2-16,-3 0 4 0,-7 0-2 15,-7 0 2-15,-6 0-2 0,2 0-1 0,-3 0 2 16,-3 0-3-16,-1 0 2 0,3-4 2 16,-2 2 0-16,7 2-4 0,-1 0 1 0,6-3 1 15,3 3-2-15,10 0 5 0,3 0-3 16,-1-2-2-16,6 2-3 0,0-2 2 15,1 2 5-15,3 0 1 0,13 0-4 16,-19-1 9-16,10 1-10 0,9 0-2 16,-18-2 4-16,18 2 1 0,-15 0-4 0,4-2 10 15,1 0-6-15,-3 1-3 0,-1-1 2 16,-2 0 0-16,-4 2 1 0,0-4-5 0,-7 2 7 16,0-2-1-16,-1 3-1 0,-10-3-1 15,-3 1 2-15,3-1-3 0,4 3 1 0,-4-3-2 16,8 2 6-16,1-2-3 0,4 2 2 15,6 2 0-15,0-4-4 0,4 1-7 16,2 1-38-16,2 2-44 0,11 0-62 16,-20 0-91-16,20 0-101 0,-14-2-131 0,14 2-181 15,-11-4-100-15,2 0 74 0,-3-2-437 16,-3-1-588-16</inkml:trace>
  <inkml:trace contextRef="#ctx0" brushRef="#br0" timeOffset="18465.16">12502 2436 3016 0,'-26'5'-17'0,"26"-5"45"16,0 0 39-16,-15 2 28 0,15-2 39 16,0 0 34-16,0 0 26 0,-14 3 23 0,14-3 10 15,0 0 9-15,0 0-4 0,-7 4-11 16,7-4-8-16,0 0-11 0,0 0-5 15,0 0-15-15,0 0-3 0,0 0-23 16,0 0-4-16,0 0-12 0,0 0-14 16,57-5-13-16,-30-1-5 0,9 2-19 0,-2-1-7 15,-6 1-6-15,-4 1-10 0,-8 1-10 16,0 0-9-16,-1 0-3 0,-15 2-9 0,19-1 1 16,-19 1-5-16,17 5-2 0,-12 4 1 15,2-1 1-15,-4 4 2 0,-3 5 4 0,-1 4 17 16,-8 11 11-16,4 6 13 0,-5 0 6 15,-1-1 4-15,-4 8 2 0,4-9 6 16,-1 0-3-16,1-4-8 0,-1-1-3 0,2-1-14 16,5-6-68-16,-3-6 0 15,5 0 0-15,-3-7 0 0,1 2 0 0,4-3 0 16,-3 1 0-16,2-3 0 0,0-1 0 16,0 0 0-16,2-7 0 0,-1 10 0 0,1-10 0 15,-4 8 0-15,4-8 0 0,-4 10 0 16,4-10 0-16,0 0 0 0,0 0 0 0,-4 4-24 15,4-4-398-15,0 0-98 0,0 0-142 16,0 0-248-16,0 0 68 0,0 0 105 16,0 0-649-16,0 0-838 0</inkml:trace>
  <inkml:trace contextRef="#ctx0" brushRef="#br0" timeOffset="18913.64">13252 2316 3622 0,'2'-12'-40'0,"0"2"51"0,-2-1 34 15,0-1 33-15,0 3 35 0,3 0 30 16,-3-1 33-16,0 0 16 0,0 3 16 15,0-4 1-15,4 2-5 0,-4 1-4 0,2 1-37 16,-2 7-16-16,0-11-21 16,0 11-11-16,0-8-19 0,0 8-10 0,0 0 0 15,0 0-1-15,1 45 10 0,-1-6 11 16,-1 9 42-16,-3 14 8 0,-3 7 19 0,2 1-7 16,-3 0-10-16,1 0-8 0,-1 2-10 15,0-7-11-15,-1 2-10 0,2-2-9 0,-2-2 1 16,2-9 2-16,1-12-13 0,1-3-6 15,1-3-40-15,2-9-54 0,-2-6 0 0,0-3 0 16,4-4 0-16,-2-1 0 16,2-2 0-16,-2-2 0 0,2 0 0 0,0-1 0 15,0-8 0-15,0 9 0 0,0-9 0 16,0 0 0-16,0 0 0 0,0 0-187 16,0 0-203-16,0 0-115 0,0 0-138 0,0 0-198 15,-14-23 6-15,10 18 98 0,-1-2-642 16,5 1-831-16</inkml:trace>
  <inkml:trace contextRef="#ctx0" brushRef="#br0" timeOffset="19465.24">13647 2610 3826 0,'-2'-12'1'16,"4"-1"35"-16,4-1 28 0,-1 3 12 0,7-5 29 15,1 3 18-15,3-1 11 0,-2 2 3 16,4 2 4-16,0 3-9 0,0 1-6 15,2 2-4-15,-6 4-11 0,6 4-8 0,-6 2 3 16,8 4-3-16,-1 8 9 16,-3 4 11-16,-2 2 2 0,-5 3-4 0,-2-3-3 15,-7-2 17-15,-4 2 19 0,1 2 21 16,-9 5 5-16,-1-1 9 0,-4-1 11 0,-2 1 2 16,1-4 0-16,1-4 0 0,2-3-4 15,3-6-8-15,3 0-71 0,0-5-119 0,2 0 0 16,1-1 0-16,2 0 0 0,2-7 0 15,-1 13 0-15,1-13 0 0,11 11 0 16,-1-4 0-16,5 0 0 0,2 0 0 0,3 0 0 16,4-2 0-16,-1 0 0 0,-2 0 0 15,-3-1 0-15,2-1 0 0,-4 1 0 0,-2-3 0 16,-3 3 0-16,1-3 0 16,-1 1 0-16,-11-2 0 0,17 3 0 0,-17-3 0 15,14 2 0-15,-14-2 0 0,0 0 0 16,17 0 0-16,-17 0 0 0,10 0 0 0,-10 0 0 15,0 0 0-15,14-3-308 0,-14 3-409 16,4-5-238-16,-4 5 63 0,0 0 103 16,7-4-752-16,-7 4-984 0</inkml:trace>
  <inkml:trace contextRef="#ctx0" brushRef="#br0" timeOffset="19880.75">14580 2282 4561 0,'0'-22'75'0,"0"3"30"0,3 4 23 16,-6 1 41-16,3 1 40 0,0 3 40 0,0 2-6 15,0-1-8-15,0 1-29 0,0 8-23 16,0-12-32-16,0 12-12 0,0 0-9 15,0 0 12-15,8 25 7 0,-4 1-9 16,2 14 1-16,-3 15 16 0,1 7 7 16,0 4-8-16,-4 3-6 0,-2 3-9 0,-2 0-73 15,0 3-68-15,-3-5 0 0,0 2 0 16,-4-5 0-16,4-3 0 0,0-7 0 0,-2-6 0 16,4-14 0-16,-1 0 0 0,4-12 0 15,1-3 0-15,-1-6 0 0,-2-2 0 0,2-3 0 16,2 0 0-16,0-2 0 0,-2-1 0 15,2-1 0-15,0-7 0 0,0 12 0 16,0-12 0-16,-1 9 0 0,1-9 0 0,0 0 0 16,0 0 0-16,0 0 0 0,0 0 0 15,0 0-167-15,0 0-427 0,0 0-157 0,0 0-173 16,0 0 79-16,0 0-825 16,5-25-1106-16</inkml:trace>
  <inkml:trace contextRef="#ctx0" brushRef="#br0" timeOffset="20368.5">15224 2582 4848 0,'0'-11'5'16,"0"2"55"-16,-2 2 46 0,2 7 51 0,2-12 58 15,-2 12 33-15,-2-9 3 0,2 9-9 16,0 0-28-16,0-8-27 0,0 8-20 0,0 0 12 15,0 0 10-15,0 34 5 0,0-9 10 16,0 15 17-16,0 3 5 0,-2-1-4 16,2 5-166-16,0-3-56 0,-2-1 0 15,2 0 0-15,-1-2 0 0,1-1 0 0,-2-6 0 16,0-6 0-16,2-7 0 0,-2-3 0 16,2-5 0-16,0 0 0 0,0-3 0 15,0 1 0-15,0-3 0 0,0 0 0 0,0-8 0 16,4 13 0-16,-4-13 0 0,0 6 0 15,0-6 0-15,0 0 0 0,0 0 0 0,0 0 0 16,0 0 0-16,0 0 0 0,5-26 0 16,-5 18 0-16,0 0-368 0,-2-3-672 0,2 1 84 15,-1 0 117-15,-1-4-857 16,-4 0-1132-16</inkml:trace>
  <inkml:trace contextRef="#ctx0" brushRef="#br0" timeOffset="21333.56">15860 2150 4370 0,'4'-11'-200'0,"2"4"53"15,-3 1 53-15,2 1 51 0,-1-2 48 0,-1 0 43 16,-3 7 47-16,4-9 33 0,-4 9 16 16,6-10 18-16,-6 10 2 0,1-7-4 15,-1 7-15-15,4-6-18 0,-4 6-15 0,0 0-14 16,0 0-10-16,0 0-5 0,10 23 4 16,-4 10 6-16,-1 6 8 0,5 17 12 0,-5 7 17 15,4 5 13-15,-4 8-20 16,-1-1-8-16,-2-1-5 0,-1 3-10 0,1 7 55 0,-2-3 12 15,2-4 5-15,-2-3 3 0,2-5 2 16,-4-6-8-16,4-15-4 0,-4-5-8 16,4-4-11-16,-2-10-7 0,0-7-130 15,0-4-9-15,2-3 0 0,-2-1 0 16,0-3 0-16,0-2 0 0,0 0 0 0,0-2 0 16,0-7 0-16,0 9 0 0,0-9 0 15,0 0 0-15,0 0 0 0,0 0 0 0,0 0 0 16,0 0 0-16,0 0 0 0,0 0 0 15,0 0-421-15,2-23-278 0,-2 16-220 0,-2-1 35 16,2 0 101-16,0 8-742 0,0-17-971 16</inkml:trace>
  <inkml:trace contextRef="#ctx0" brushRef="#br0" timeOffset="22592.92">16773 2395 3756 0,'0'0'-215'0,"0"0"53"15,0 0 43-15,0 0 41 0,0 0 36 16,0 0 36-16,0 0 31 0,0 0 24 15,0 0 20-15,0 0 22 0,0 0 8 16,0 0 17-16,0 0 2 0,0 0 14 0,0 0 1 16,0 0-2-16,0 0 0 0,0 0-8 15,0 0-4-15,0 0-7 0,0 0-6 0,0 0-8 16,0 0-5-16,13-1-6 0,-13 1-2 16,0 0 2-16,0 0 0 0,2-13-1 15,-2 13 1-15,-2-8-6 0,2 8-2 0,-4-14-3 16,3 9-6-16,-5-1-12 15,6 6-3-15,-14-11-10 0,7 7-6 0,-4-1-6 16,0 5-5-16,11 0-1 0,-30 2-5 16,12 3-1-16,-4 4-2 0,1 1-4 0,-3 5-2 15,5 1 0-15,3-2-3 0,-3 4-2 16,7 1-1-16,1-3 4 0,8-1 3 16,1 0 4-16,2-1-3 0,2 0 0 0,1 2-1 15,1-3 0-15,3-1-5 0,5-1 3 16,0-3 1-16,0 0 2 0,0-3 4 0,1-1-5 15,3-2 4-15,-3-2 6 0,3 0 7 16,-16 0 8-16,25-4 10 0,-16 4 18 16,-9 0 8-16,19-2 12 0,-19 2-20 15,11 0 2-15,-11 0-14 0,0 0-10 0,15 0-9 16,-15 0 1-16,12 6-11 0,-6 1 6 16,-3 4 8-16,5 5 5 0,-2 3 18 15,2 3 0-15,1 8-6 0,-2-5-4 0,0-3-3 16,-2 1-6-16,1-1-2 0,-2-1 0 15,-3-3 7-15,1 0 6 0,0-1 12 16,-2-3 12-16,0-3 16 0,-2 3 13 0,0-3 9 16,1 0-52-16,-5-2-65 0,-1 2 0 15,-2-4 0-15,-4 1 0 0,2 0 0 0,-6-2 0 16,2 1 0-16,-3-3 0 0,3 0 0 16,-2-2 0-16,1 1 0 0,2 1 0 15,0-3 0-15,14-1 0 0,-21 0 0 16,9 0 0-16,12 0 0 0,-18 3 0 0,9-3 0 15,9 0 0-15,-20-3 0 0,13 2-367 16,7 1-319-16,-16-4-228 0,16 4 16 16,-3-7 108-16,3 7-753 0,5-12-986 0</inkml:trace>
  <inkml:trace contextRef="#ctx0" brushRef="#br0" timeOffset="22952.42">17351 2130 4616 0,'0'-9'130'0,"0"0"11"16,0 9-18-16,0-7-16 0,0 7-19 0,0 0-9 15,0 0 37-15,0 27 20 0,0 10-15 16,0 7 12-16,0 20 34 0,0 8 5 0,0 5 6 15,0 0-13-15,-3 2-7 0,-1 2-17 16,0-4-9-16,1 0-7 0,-3-3-12 16,1-4-9-16,0-7-2 15,-1-3 0-15,-1-5-6 0,3-14-1 0,1-1-10 16,1-12-3-16,-2-5-12 0,1-6-7 0,1 1-8 16,1-7 0-16,1 2-35 0,-2-5-31 15,2-2-72-15,0-6-94 0,0 0-93 0,0 0-115 16,0 0-144-16,0 0-161 0,0 0-160 15,14-31 72-15,-9 12-683 0,3-2-911 16</inkml:trace>
  <inkml:trace contextRef="#ctx0" brushRef="#br0" timeOffset="23570.21">17663 2575 3839 0,'2'-9'-16'16,"-2"-4"49"-16,3 4 37 0,-1-1 16 16,2 2 13-16,1-1 17 0,3 0 10 0,0 1 2 15,1-1-9-15,2 0-10 0,1 3-12 16,3-1-4-16,-1 2-16 0,3 1-3 0,-2 3-10 16,0 1-10-16,1 1-1 0,1 1-5 15,-2 3-2-15,0 0-5 0,1 4-1 0,-7-1-5 16,0 5 2-16,1-2 6 0,-6 3 12 15,0 3 18-15,-8-1 6 0,2 2 12 16,-2 2 7-16,-4 0 0 0,5-5 3 0,-5 1-4 16,4-2-19-16,-4-2-1 0,4 0-1 15,1-1-2-15,-1-3-3 0,2-2 4 16,0 1-16-16,2-7-11 0,0 14 6 0,0-9 12 16,0-5 8-16,2 15 9 0,2-8-6 15,1 4-5-15,-1-4-2 0,4 6-11 16,0-1-4-16,-1-2 0 0,3 2-7 0,-2-1-2 15,-3 1 3-15,1-2 2 0,-1-1 9 16,-3-1 15-16,0 2 16 0,3-1 20 16,-5-2 12-16,0 2-12 0,0-9-111 0,-7 17 0 15,4-9 0-15,-3 1 0 0,-1-1 0 16,-5 1 0-16,1-2 0 0,-2 0 0 16,-5-2 0-16,3 0 0 0,0-2 0 15,0-1 0-15,-1-2 0 0,-2-2 0 0,0-3 0 0,2 2-276 16,2-2-406-16,1-2-216 15,1-4-4-15,2 4 98 0,1 1-770 0,6-3-1017 16</inkml:trace>
  <inkml:trace contextRef="#ctx0" brushRef="#br0" timeOffset="23937.64">18492 2059 4725 0,'3'-10'143'0,"1"3"19"0,-4 0-7 0,0 7-17 16,4-7-11-16,-4 7-13 0,0 0-13 16,0 0 37-16,0 0 21 0,3 32-10 0,-1 8-1 15,2 2 14-15,-1 19 22 0,-1 6 4 16,-2 5-6-16,2 2-10 0,-4 3-10 0,-1 0-13 15,-3-2-18-15,2 3-9 0,-1-1-9 16,-2-2-11-16,-2-6-9 0,4-4-9 16,-3-5-9-16,3-9-62 0,-4-11-13 15,6-4 0-15,-3-4 0 0,2-8 0 16,3-6 0-16,-1-3 0 0,0-4 0 0,0-1 0 16,2-2 0-16,0-8 0 0,0 5 0 15,0-5-231-15,0 0-130 0,0 0-114 0,0 0-134 16,11-23-182-16,-5 14-46 0,-5-7 83 15,5 1-652-15,-1 2-857 0</inkml:trace>
  <inkml:trace contextRef="#ctx0" brushRef="#br0" timeOffset="24586.55">19251 2476 3685 0,'5'-4'-111'0,"-5"4"37"0,11-6 44 16,-11 6 47-16,5-6 58 0,-5 6 39 15,0 0 24-15,0-8 1 0,0 8-10 0,0 0-16 16,-10-11-9-16,10 11-9 0,-19-2-8 15,6 2-8-15,13 0-5 0,-35 6-5 0,15 1-7 16,1 0-2-16,-3 0-8 0,6 1-4 16,-2 0-3-16,5-1-6 0,-1 2-9 15,3 1 2-15,4 1-4 0,1-2 10 16,2 2 10-16,0 1 15 0,6 3 13 16,0-3 11-16,2 4 11 0,6 3 10 0,-3-2 7 15,4 2-4-15,7 7 3 0,-4-3-6 16,6 0-16-16,-4-6-14 0,-5-2 4 0,0 1-5 15,1-1 9-15,-7-4 13 0,3-1 14 16,-5-2 19-16,3 1 15 0,-1 0 14 16,-4-2 11-16,-1-1 7 0,2 3 9 0,-2-9-4 15,-2 13-7-15,2-13-18 0,-8 9-159 16,3-6 0-16,-5 1 0 0,10-4 0 16,-19 5 0-16,10-5 0 0,9 0 0 15,-27-2 0-15,12 0 0 0,-2 1 0 0,2-3 0 16,-5 1 0-16,5 2-464 0,0-1-150 15,-1 0-187-15,1 2-87 0,4-1 75 0,11 1-755 16,-15-3-1011-16</inkml:trace>
  <inkml:trace contextRef="#ctx0" brushRef="#br0" timeOffset="24918.65">19620 2188 4699 0,'0'-7'126'0,"-1"0"20"15,1 7 8-15,1-10 4 0,-1 10-2 0,0 0-17 16,0 0 7-16,0 0 39 0,0 0 18 16,6 42 6-16,-2-4-13 0,0 7-7 0,-2 14 4 15,2 5-11-15,-1 1-15 0,-3 2-16 16,0 2-13-16,0-2-13 0,0-2-8 15,-3-2-14-15,-1-4-6 0,2-3-9 0,-4-1-20 16,0-12-12-16,4-3-56 0,-3-5 0 16,-1-7 0-16,3-6 0 0,-4-1 0 15,5-6 0-15,0 1 0 0,1-6 0 16,-1-2 0-16,2 1 0 0,0-9 0 0,-2 7-145 16,2-7-233-16,0 0-126 0,0 0-150 15,0 0-220-15,17-26 53 0,-11 14 82 0,1-4-647 16,3 0-840-16</inkml:trace>
  <inkml:trace contextRef="#ctx0" brushRef="#br0" timeOffset="25656.89">20508 2376 3509 0,'0'0'-164'0,"0"0"63"0,0 0 54 16,0 0 44-16,0 0 39 0,0 0 47 0,0 0 29 16,0 0 22-16,0 0 7 0,0 0 14 15,0 0 0-15,0 0-4 0,0 0 3 16,0 0-14-16,-11-8-5 0,11 8-4 16,0 0-9-16,0 0-6 0,0 0-2 15,-27 12 2-15,10 0 6 0,-12 5 11 0,-11 10 16 16,-1 4 22-16,-5 8-1 0,-14 15 15 15,3-1 17-15,2 2-1 0,13-11 4 0,4-1-6 16,6 0-7-16,3 2-9 0,4-3-14 16,4 0-11-16,10-6-10 0,6-4-11 0,3-1-21 15,4-7-6-15,-1-1-58 0,7-1-52 16,4-4 0-16,4 5 0 0,2-8 0 0,0-4 0 16,6-3 0-16,-3-4 0 15,4-3 0-15,-3 1 0 0,-1-4 0 0,-1 1 0 16,-6-4 0-16,2-2 0 0,-5 0 0 15,0-2 0-15,-1-3 0 0,-4-2 0 16,-2-1 0-16,-3-1 0 0,-1 3 0 0,0-1 0 16,0 0 0-16,0 3 0 0,-1 0 0 15,-1 1 0-15,-4 3 0 0,0 0 0 0,-4 3 0 16,5 1 0-16,5 3-373 0,-16 0-147 16,16 0-143-16,-15 4-192 0,6-1 11 0,3 2 98 15,0 0-679-15,6-5-876 0</inkml:trace>
  <inkml:trace contextRef="#ctx0" brushRef="#br0" timeOffset="26388.68">21118 2201 4117 0,'-2'-19'-23'16,"2"4"49"-16,0 3 45 0,2 2 48 0,-2 3 44 15,0 0 28-15,2 1 13 16,-2 6-16-16,0-11-17 0,0 11-16 0,0 0-11 15,0 0 28-15,0 0 12 0,2 46 23 0,-6-7-6 16,0 8-4-16,-2 11-4 16,-4 7 1-16,1 2-7 0,2 0-9 0,-5 0-10 15,3-2-4-15,-1 0-5 0,0-6-9 16,1-1-6-16,0-5-9 0,0-13-103 0,-2 0-32 16,4-3 0-16,1-5 0 0,0-6 0 15,0-4 0-15,5-1 0 0,-5-6 0 0,2-1 0 16,2-3 0-16,1 0 0 0,-1-2 0 15,0-2 0-15,2-7 0 0,-5 12 0 0,5-5 0 16,0-7 0-16,0 8 0 0,0-8 0 16,-2 5 0-16,2-5-115 0,0 0-213 0,0 0-81 15,0 0-85-15,0 0-112 16,0 0-175-16,0 0-22 0,0 0 82 0,0 0-617 16,20-15-794-16</inkml:trace>
  <inkml:trace contextRef="#ctx0" brushRef="#br0" timeOffset="26942.54">21451 2488 3717 0,'0'-6'-8'16,"0"6"16"-16,0 0 4 0,0 0 31 16,0 0 50-16,0 0 36 0,0 0 24 0,-12 34 16 15,7-12 8-15,-1 0-3 0,3 1-11 16,-1 3-10-16,1-2-6 0,1 2-12 0,2-2-9 16,5-1-14-16,-3-4-10 0,1-3-10 15,-1 2-8-15,6-2-8 0,-3-3-9 0,3-1-10 16,0-4-5-16,-1 0-2 15,4-5-15-15,1 0-8 0,-1-3-9 0,-11 0-10 16,29-9-4-16,-14 3-1 0,2-5 2 16,7-7 1-16,-8 4 1 0,5-5-2 15,-3 4 13-15,-5 2 9 0,-2 2 18 0,-3 3 23 16,0 0 1-16,-1 1 8 0,-1 2 14 16,-6 5-5-16,5-7-7 0,-5 7 4 0,0 0 4 15,0 0 5-15,5 24 0 0,-7-7-14 16,-3 8-1-16,0 5-10 0,-1 6 2 0,1 0-9 15,-3 0-4-15,2-1-2 16,-2 4-2-16,3-5-4 0,-1-1-4 0,3-7-5 16,-1-6-5-16,-1-1-6 0,3-4-6 15,1 0 0-15,-1-4-3 0,0-2-9 16,2-1-17-16,-4 1-15 0,4-2-37 0,0-7-43 16,0 8-55-16,0-8-73 0,-2 7-89 15,2-7-104-15,0 0-111 0,0 0-147 0,0 0-112 16,0 0 78-16,0 0-595 0,13-19-768 15</inkml:trace>
  <inkml:trace contextRef="#ctx0" brushRef="#br0" timeOffset="27309.86">22203 2275 4030 0,'-2'-8'216'0,"4"-1"32"0,-2 2 4 15,0 7 17-15,0-10 14 0,0 10-4 0,0 0-21 16,2-8-28-16,-2 8-19 0,0 0 14 16,4 27 19-16,-4-4 0 0,0 15-11 0,0 7-3 15,-2 14-1-15,-4 2-10 16,3 2-16-16,-7 1-115 0,0-1-88 0,1 1 0 0,0-3 0 15,-5 0 0-15,1-3 0 0,-1-1 0 16,1-6 0-16,-1-3 0 0,5-11 0 16,2-5 0-16,-2 0 0 0,-2-10 0 15,8-3 0-15,-3-3 0 0,4-4 0 16,1-2 0-16,-1-2 0 0,0-1 0 0,2-7 0 16,-4 13 0-16,4-10 0 0,0-3 0 15,0 0-396-15,0 0-255 0,0 0-155 0,0 0-95 16,0 0 103-16,17-14-780 0,-14 7-1019 15</inkml:trace>
  <inkml:trace contextRef="#ctx0" brushRef="#br0" timeOffset="34265.21">22795 2417 1631 0,'0'0'56'16,"-14"-7"31"-16,14 7 20 0,0 0 21 0,0 0 27 15,-20-1 15-15,20 1 17 0,0 0 13 16,0 0-1-16,-14 0-12 0,14 0-10 15,0 0-5-15,0 0-11 0,0 0 0 0,0 0 1 16,0 0 1-16,0 0 10 0,0 0 4 16,0 0-3-16,0 0-6 0,0 0-9 15,0 0-8-15,0 0-11 0,45-4-11 16,-29 2-10-16,-4 1-11 0,1 0-9 0,-1-1-27 16,-12 2-2-16,24-4-11 0,-15 4-2 15,-9 0-5-15,14-3-4 0,-14 3-6 16,14-2-4-16,-14 2-5 0,0 0-2 0,11-2-8 15,-11 2-6-15,0 0-4 0,0 0 2 16,0 0 6-16,12 14 4 0,-14-2 3 0,-2 4 5 16,-2 7 3-16,-5 10 19 0,-3 3 15 15,-2 9 7-15,-4 1 0 0,2-2 3 0,0 1 0 16,4-2 17-16,2-7 4 0,-1-5-2 16,3 0-3-16,-2-2 4 0,7-5-3 15,-1-6-9-15,0-2-5 0,2-3-10 0,2-2-4 16,1 1-9-16,-3-1-5 0,2-5-4 15,-2 1-8-15,4-7-3 0,-2 14-17 0,1-9-33 16,1-5-36-16,-2 7-59 16,2-7-73-16,0 0-74 0,0 0-79 0,0 0-97 15,0 0-92-15,0 0-115 0,0 0-165 16,-16-14 64-16,16 14-620 0,-6-8-810 0</inkml:trace>
  <inkml:trace contextRef="#ctx0" brushRef="#br0" timeOffset="34497.11">22636 2843 3667 0,'-22'-2'23'0,"22"2"62"0,-11 0 32 0,11 0 48 16,0 0 50-16,0 0 48 0,-11-3 38 15,11 3-2-15,0 0 15 0,0 0 1 0,0 0-14 16,38-6-26-16,-9 5-27 0,10-3-28 15,5 1-22-15,0-2-37 0,14-2-56 0,-13 0-77 16,-5 2-94-16,0 0-109 0,-11 1-119 16,-4 1-156-16,-10-1-170 0,-6 2-194 15,-3-2 54-15,-6 4 96 0,0 0-512 0,0 0-641 16</inkml:trace>
  <inkml:trace contextRef="#ctx0" brushRef="#br0" timeOffset="35719.28">22573 2410 2947 0,'0'0'-89'16,"-20"0"41"-16,20 0 26 0,-16 0 32 0,16 0 31 15,-18 0 41-15,18 0 33 0,0 0 31 16,-18-1 12-16,18 1 1 0,0 0-11 0,-12 0-3 16,12 0-6-16,0 0-12 0,0 0-5 15,0 0-7-15,0 0-12 0,0 0-8 16,40 8-12-16,-21-6-20 0,0 0-45 0,0 0-71 15,0-2-85-15,1 0-98 0,-6-2-154 16,4-2-251-16,-5-1 50 0,-2 0 54 16,-3 0-168-16,1 1-197 0</inkml:trace>
  <inkml:trace contextRef="#ctx0" brushRef="#br0" timeOffset="37465.9">10899 2153 2068 0,'0'0'65'0,"0"-11"36"0,0 11 25 0,-2-8 19 16,2 8 18-16,-2-8 13 0,2 8 4 15,-4-7-18-15,4 7-12 0,0 0 1 16,0 0 8-16,-21 4 11 0,10 5 1 0,-10 12 16 15,-1 6 13-15,-4 5-2 0,-3 2 8 16,3 3 3-16,5-7-2 0,1 1-7 0,2 1-16 16,0 1 18-16,4-1-18 0,-2-1-17 15,3-1-16-15,1-1-20 0,5-7-8 16,-3-2-27-16,5 1-14 0,-2-2 1 16,2-4-22-16,-1-1-45 0,3 0-49 15,-3-4-59-15,4-3-61 0,0 1-82 0,-2-1-64 16,2-3-98-16,2-4-107 0,0 0-165 15,0 0-59-15,0 0 71 0,0-22-400 0,6 6-529 16</inkml:trace>
  <inkml:trace contextRef="#ctx0" brushRef="#br0" timeOffset="37732.68">10782 2193 2871 0,'0'-7'-13'16,"0"7"44"-16,4-9 37 0,-4 9 25 15,2-8 17-15,-2 8 7 0,0 0 8 0,2-7-19 16,-2 7-3-16,0 0 21 0,0 0 22 16,15 22 11-16,-9-3-1 0,5 9-4 0,3 4-6 15,-1 1-1-15,1 3-8 0,0 7 5 16,-2-8-1-16,-1 1-14 0,2 2-2 16,-1-3-19-16,1-3-6 0,-1-1-6 0,-4-7-11 15,-3-3-5-15,3-3-8 16,-3-3-11-16,2 1-6 0,-4-4-8 0,1-1-24 15,2-1-34-15,-5-3-42 0,1 0-53 0,0 0-69 16,-2-7-95-16,4 7-96 0,-4-7-137 16,0 0-196-16,0 0 33 0,0 0-404 15,0 0-543-15</inkml:trace>
  <inkml:trace contextRef="#ctx0" brushRef="#br0" timeOffset="37983.11">10723 2549 3174 0,'0'0'77'0,"0"0"34"0,-18 0 40 15,18 0 44-15,0 0 38 0,0 0 32 16,0 0 26-16,0 0-1 0,0 0-20 16,0 0-16-16,0 0-20 0,0 0-20 15,0 0-19-15,0 0-30 0,52 0-33 0,-32-1-44 16,-1 1-37-16,-4-2-34 0,1 2-47 15,-7-2-45-15,-9 2-50 0,18 0-44 0,-18 0-46 16,12 2-66-16,-12-2-63 0,0 0-107 16,0 0-185-16,-2 7-44 0,2-7 65 15,0 0-333-15,0 0-426 0</inkml:trace>
  <inkml:trace contextRef="#ctx0" brushRef="#br0" timeOffset="44909.61">12456 1480 1047 0,'0'0'207'0,"0"0"-48"0,0 0-9 15,7-7-8-15,-7 7-7 0,0 0-2 0,0 0-15 16,0 0-2-16,-2-11 3 0,2 11 3 15,0 0-3-15,0 0-5 0,0 0 0 16,0 0-3-16,0 0-13 0,-2-8-13 16,2 8-3-16,0 0-13 0,0 0 0 15,0 0-5-15,0 0 22 0,0 0-14 0,-3 29 8 16,3-14 18-16,-2 4-19 0,2 3 10 16,-2 4 7-16,2-2 4 0,-1 2-1 0,-1 0 6 15,0-3 1-15,2-2-16 0,-2 3 1 16,0-5 4-16,2-2-7 0,0-3-6 15,0 0-10-15,0-4-8 0,-2-1-3 0,2 1-6 16,2-2-1-16,-2-8-5 0,0 13 3 16,0-13-3-16,0 8-5 0,0-8-5 15,2 7-3-15,-2-7-12 0,0 0-37 16,0 0-54-16,0 0-54 0,0 0-70 16,0 0-64-16,0 0-85 0,0 0-144 0,0 0-173 15,0 0 38-15,0 0-293 0,0 0-393 16</inkml:trace>
  <inkml:trace contextRef="#ctx0" brushRef="#br0" timeOffset="45717.88">13681 1641 2406 0,'-4'-9'-15'15,"-1"1"31"-15,5 1 27 16,-4 0 20-16,4 7 21 0,-2-16 3 0,2 10 15 16,0 6-5-16,0-12-13 0,0 5-10 15,4 0-2-15,-4 7-8 0,9-10-7 0,-1 6-2 16,4 1-4-16,-12 3-12 0,16-3-2 15,-16 3-7-15,22 4-1 0,-11 2-3 16,1 2 0-16,-5 1-1 0,0 3-13 0,-1 1 2 16,1 0 1-16,-6-1-10 0,-1 1 11 15,-1 3-3-15,-6-4 25 0,1 5 4 16,3-5 6-16,-5 1 14 0,3-1 0 16,-1-1 13-16,-2-1 9 0,4-1 11 15,1-1-3-15,-3-1 1 0,6-7-5 0,-4 10-5 0,3-4-7 16,1-6 6-16,0 0-3 15,0 12-2-15,0-12-3 0,3 5-11 0,-3-5-3 16,13 6-3-16,-3-2-8 0,1-1-3 16,0 1-9-16,2-1-9 0,-4-1-4 15,-9-2-4-15,16 3-2 0,-5 1-3 0,-11-4-2 16,11 2 0-16,-11-2-4 0,12 2-6 16,-12-2-15-16,0 0-17 0,13 2-29 0,-13-2-53 15,0 0-37-15,0 0-57 0,12 0-71 16,-12 0-132-16,0 0-222 0,0 0-2 15,0 0 86-15,0 0-229 0,0 0-263 16</inkml:trace>
  <inkml:trace contextRef="#ctx0" brushRef="#br0" timeOffset="46410.13">15297 1660 2193 0,'-2'-5'38'15,"2"-4"12"-15,0 9 0 0,4-16 17 0,-2 8 18 16,-1 1 2-16,3-1 2 0,2 0-7 16,-3 0-7-16,8 3-9 0,-4-1-8 15,0 2-1-15,3-2-6 0,-2 3-8 0,-8 3-2 16,16 0-8-16,-16 0-2 0,0 0 2 16,25 3-7-16,-21 3 1 0,4-1-8 0,-8-5 1 15,6 10 4-15,-4-4 7 16,-2 2 11-16,0-8 18 0,-7 17 15 15,6-7 5-15,-7 0 9 0,4-3-6 0,-3 2 0 16,3-1-7-16,3-1-2 0,-6 0-7 0,7-7-2 16,-6 11 11-16,6-11 6 0,0 10 2 15,0-10 1-15,2 8-8 0,0-1-3 16,5 0-8-16,-4-2-3 0,-1 2-14 16,4 0 3-16,-3 0-6 0,-1 0-6 0,6-1 2 15,-5 3-13-15,2 0-1 0,1-1 0 16,-5-1-5-16,3 0 0 0,-2 0-2 15,-2-7-2-15,4 12 8 0,-3-7 10 0,-1-5 17 16,0 10 23-16,0-10 22 0,-9 10 1 16,6-6 2-16,-8 1-11 0,0-1-2 15,0-1-15-15,-5-2-10 0,4 1-10 16,-6 0-36-16,3-2-80 0,15 0-113 0,-28-4-112 16,12 1-165-16,3 0-213 0,6-2-64 15,-4-1 78-15,4-1-384 0,5 1-508 0</inkml:trace>
  <inkml:trace contextRef="#ctx0" brushRef="#br0" timeOffset="47248.56">16367 1596 2796 0,'4'-5'5'0,"-4"5"35"0,8-8 20 0,-8 8-2 16,0 0 7-16,0 0-31 0,0 0 11 16,0 0-4-16,0 0-4 0,0 0 4 0,-6 30-4 15,6-18-11-15,0 0 6 0,2 0 15 16,0-1 11-16,0 4-12 0,1-5 5 16,1 4 0-16,5-3-10 0,2 0 8 0,-8-2-11 15,5-2 18-15,1 0-29 16,-1-2 4-16,1-2-3 0,1-1-16 0,-10-2 7 15,19 0 5-15,-19 0-3 0,21-3 0 16,-10 0-3-16,0-1 2 0,0-2 2 16,-2 1 18-16,-4 0-8 0,-5 5 27 0,14-7-18 15,-14 7 5-15,9-1-18 0,-9 1-2 16,0 0 4-16,0 0-2 0,12 17-2 0,-11-9-4 16,1 3 4-16,2 0 6 15,1 3-15-15,-4 1 2 0,3 1-3 0,2-2 0 16,-5-2-8-16,3 0 3 0,0-2-3 0,0 0-8 15,-3 0 11-15,4-6-18 16,-1 3-10-16,-4-7-45 0,7 7-54 0,-7-7-71 16,8 1-80-16,-8-1-121 0,0 0-191 15,9 2 6-15,-9-2 74 0,0 0-128 16,0 0-126-16</inkml:trace>
  <inkml:trace contextRef="#ctx0" brushRef="#br0" timeOffset="47890.14">18142 1635 1815 0,'-2'-7'46'0,"2"7"22"0,-9-11 20 15,6 4 9-15,-6 0 2 0,4 1 7 16,-5 3-3-16,1-2-8 0,-3 0-6 16,12 5-11-16,-21-1 0 0,6 1-10 0,2 3-8 15,-3 0-5-15,4 2-4 0,0-2-7 16,0 3-1-16,1 1-7 0,1 2 2 15,6-3 2-15,1 3-5 0,1-1 3 16,4 1-4-16,1 0 1 0,5 4-4 16,2-1-5-16,1 2-5 0,2 0 2 0,3-1-4 15,-1 3 2-15,-2-2-4 0,-2-1-11 16,2-1 12-16,-4-1-4 0,-2 4 7 0,0-5 1 16,-2 0-2-16,1 1 1 0,-4-4 6 15,-1 3 5-15,-1-2 20 0,0-1 20 16,0-7 10-16,-7 14 8 0,0-7 7 0,0 1 6 15,0-2-7-15,-2-3-4 0,-4 2-5 16,4-1-13-16,-5-1-9 0,3-1-6 16,11-2-11-16,-23 2-30 0,12-2-73 0,-2 2-76 15,13-2-77-15,-16 0-118 16,5 0-196-16,11 0-97 0,0 0 61 0,-13-2-222 16,13 2-270-16</inkml:trace>
  <inkml:trace contextRef="#ctx0" brushRef="#br0" timeOffset="48663.82">19195 1514 2121 0,'0'0'8'0,"0"0"14"0,-1-11 13 16,1 11 16-16,0 0 16 0,-15-3 13 0,15 3 14 15,0 0 0-15,-36 10 7 0,16-1 6 16,-1 2 7-16,-6 4 18 0,3 5-6 15,-2 1 5-15,1 1 1 0,3 2-8 0,4-1-9 16,2 0 1-16,5-2-3 0,6-2-5 16,0-4-6-16,1 3 5 0,4-2-13 0,2 2-8 15,3-3-9-15,0 0-7 0,4 3-8 16,2-5-4-16,3 1-4 0,-3-4-5 16,0 0-3-16,0-4-2 0,-4 0 2 15,2 0 4-15,3-3 12 0,-4 1 13 16,-8-4-3-16,15 0 4 0,-15 0 0 0,0 0-5 15,17-9-2-15,-13 4-1 0,-1 0-10 16,-3 5-4-16,7-16-6 0,-5 9-5 16,-2 1-9-16,0 6-7 0,2-11-5 0,-2 11-12 15,0-8-20-15,0 8-42 0,0 0-62 16,0 0-56-16,-11-7-67 0,11 7-66 0,0 0-103 16,0 0-157-16,-12 0-99 0,12 0 58 15,0 0-308-15,0 0-392 0</inkml:trace>
  <inkml:trace contextRef="#ctx0" brushRef="#br0" timeOffset="49168.18">20359 1476 2581 0,'0'0'27'0,"-12"0"13"16,12 0 0-16,0 0 5 0,0 0 6 0,-13 2 16 15,13-2 8-15,0 0 3 0,0 0 1 16,0 0-9-16,0 0-3 0,0 0-8 16,54-3-12-16,-38 3-4 0,-1 1-1 0,-3 1-11 15,2 0 7-15,1 3-7 0,-3 2 1 16,-3 3-7-16,-1 2 9 0,-3 4 1 16,0-1 3-16,-3 5 19 0,-6 3 21 0,1 2 6 15,1 1 12-15,-1 8 1 16,-3-1-8-16,3-1-2 0,-1-5-31 0,-2-2-1 15,3-1-4-15,-2-2-3 0,1-1-8 16,2-2-5-16,1-3 0 0,-3 0-4 16,0 0-4-16,2-3-1 0,0-4-8 0,2 2-8 15,-1-4-34-15,1 0-48 0,0-7-55 16,0 12-41-16,0-12-83 0,0 0-110 0,0 8-169 16,0-8-53-16,0 0 51 0,0 0-164 15,0 0-191-15</inkml:trace>
  <inkml:trace contextRef="#ctx0" brushRef="#br0" timeOffset="49893.68">21453 1657 1822 0,'9'-4'-76'0,"-9"4"4"0,13-4 21 0,-13 4 8 15,0 0 12-15,0 0 13 0,23 9 16 16,-17-3 12-16,-2 3 26 0,-1 2 19 16,-3 0 17-16,0 3 14 0,-3 3 14 0,-3 1 3 15,1 0 4-15,-3 3-1 0,3-2 0 16,-4 0 0-16,4-1 3 0,-1-2 3 15,4 1-2-15,1-3-1 0,2-2-5 16,-1 2-6-16,4-2 4 0,2-3-7 16,-3 2-16-16,6-2 11 0,-6-4 7 0,5 1 13 15,-5-2 20-15,-3-4 7 0,10 5 7 16,-10-5-2-16,0 0-9 0,0 0 0 16,0 0-11-16,0 0-2 0,-21-27 12 0,6 13-4 15,-6-6-11-15,-2-1-4 0,0-1-2 16,2-1 0-16,2 0 11 0,2-2-10 0,0 2-5 15,9 2-8-15,2 2-14 0,6 2-9 16,2 0-11-16,4 1-9 0,4 1-31 16,8-6-40-16,7 6-68 0,2 1-74 15,-2 6-89-15,2 3-84 0,0 1-82 16,3 2-153-16,10 6-138 0,1-1 56 0,4 6-371 16,4 4-493-16</inkml:trace>
  <inkml:trace contextRef="#ctx0" brushRef="#br0" timeOffset="50710.31">22723 1577 2674 0,'0'0'-80'0,"0"0"27"0,0 0 33 15,0 0 29-15,0 0 28 0,0 0 20 0,0 0 19 16,0 0 15-16,19-1 7 0,-19 1 4 16,0 0 2-16,0 0-8 0,14-2-10 15,-14 2 3-15,0 0-20 0,13-4 4 0,-13 4-16 16,8-3-3-16,-8 3-4 0,7-7-4 15,-1 2-7-15,-6 5-9 0,5-13 0 16,-1 5 0-16,-4 0-3 0,4-4-7 0,-4 0 5 16,-4-2 4-16,0 1 1 15,3-3 7-15,-5 2-6 0,-1 0 7 0,-2 4-7 16,0-2 1-16,2 4-1 0,-7 1-6 16,3 3-5-16,-4 2 6 0,-1 2-11 0,2 4 6 15,-4 1-4-15,0 6 2 0,4 1 13 16,-2 3 5-16,7 1 4 0,0 0 0 15,5 5 0-15,2-4 1 0,4 2 1 0,2-1-5 16,3 3 1-16,0-3-6 0,5-3-6 16,-1 1 4-16,3-4 13 0,-5-1-1 0,4-2 14 15,-2 2 8-15,0-3 2 0,-4-1 2 16,0 0-3-16,4 1 5 0,-4 1 1 16,0 3 3-16,-3-2-1 0,3 4 1 15,-6-2 2-15,-1 4 7 0,0-3 9 16,-1 4 14-16,-8-2 2 0,6 1 9 0,-5-1 8 15,-1 1 14-15,-3-3 11 0,-1 4 5 16,-3-6 1-16,1-1 4 0,-6 1-4 0,3-4-12 16,-5 1 1-16,1-3 3 0,6-2-3 15,-4 1-11-15,3-2-10 0,4-1-11 16,-3-1-60-16,16 0-54 0,-20 0 0 0,20 0 0 16,-18 0 0-16,18 0 0 0,-13 0 0 15,13 0 0-15,0 0 0 0,-17-1 0 0,17 1 0 16,-11 0-250-16,11 0-227 0,-11 1-152 15,11-1-203-15,-12 0-45 0,12 0 84 16,-15 6-681-16,15-6-921 0</inkml:trace>
  <inkml:trace contextRef="#ctx0" brushRef="#br0" timeOffset="53569.04">5173 1725 1037 0,'0'0'194'0,"-18"-4"-64"0,18 4-15 16,0 0-12-16,-13 0 0 0,13 0-5 0,-19 0 8 16,19 0 4-16,-18 2 8 0,5-2 16 15,13 0 20-15,-18 2-3 0,8-1 17 0,10-1 13 16,-13 2-3-16,13-2-10 16,0 0-11-16,-15 0-3 0,15 0-8 0,0 0-12 15,0 0-10-15,0 0-11 0,0 0-9 16,36-7-13-16,-16 6-7 0,-2-1-7 15,3 0-7-15,-2 0-10 0,-4 2-6 0,-2-1-1 16,1-2-5-16,-14 3-7 0,22 0-9 16,-22 0 2-16,16-1-3 0,-8 0 1 0,-8 1-3 15,0 0-7-15,0 0-1 16,9-6-2-16,-9 6-1 0,0 0-1 0,0 0-8 16,0 0-20-16,0 0-65 0,0 0-60 15,-8-11-71-15,8 11-88 0,0 0-175 16,0 0-181-16,2-9 51 0,-2 9-276 0,0 0-360 15</inkml:trace>
  <inkml:trace contextRef="#ctx0" brushRef="#br0" timeOffset="54189.75">6366 1752 2410 0,'-16'2'-11'0,"5"0"16"0,-1 0 13 16,12-2 16-16,-19 1 19 16,19-1 27-16,-14 1 10 0,14-1 7 0,-9 2-11 15,9-2 1-15,0 0-4 0,-9 3 7 16,9-3 7-16,0 0 17 0,0 0 22 0,0 0 19 15,0 0-7-15,0 0-15 0,38 6-12 16,-19-4-8-16,1-2-16 0,0 2-5 16,-4-2-10-16,2 0-9 0,-2 1-10 0,-1-1-5 15,-15 0-4-15,19 0-6 0,-19 0-8 16,13 2-7-16,-13-2-6 0,0 0-4 0,17 0-3 16,-17 0-7-16,0 0-37 0,0 0-77 15,0 0-66-15,0 0-84 0,0 0-120 16,0 0-280-16,0 0 32 0,0 0 74 15,0 0-181-15,0 0-217 0</inkml:trace>
  <inkml:trace contextRef="#ctx0" brushRef="#br0" timeOffset="57639.21">5325 3962 2239 0,'0'0'137'0,"-9"-6"26"0,9 6 19 16,-6-6 4-16,6 6 14 0,-8-5-5 15,8 5-14-15,-7-3-21 0,7 3-15 0,0 0 10 16,-14 22 17-16,3 6 17 0,0 7 17 0,-1 13 10 16,3 6-2-16,-4 4 1 15,2 1-15-15,2 2-16 0,2-1-19 0,-1-3-14 16,-2-2-10-16,5-13-13 0,-1 0-18 15,2-5-6-15,-4-1-7 0,4-3-9 16,1-7-9-16,-1-7-6 0,0-1-3 0,-1-2-13 16,1-3-18-16,0-3-29 0,-2-2-69 15,2-2-92-15,1-2-125 0,3-4-141 0,0 0-147 16,0 0-213-16,-6-18 58 0,8 3 72 16,3-7-455-16,5-10-573 0</inkml:trace>
  <inkml:trace contextRef="#ctx0" brushRef="#br0" timeOffset="57936.78">5308 3853 3164 0,'-10'-7'64'0,"1"2"33"0,1-1 13 15,8 6 26-15,-7-6 14 0,7 6 11 16,-6-6-5-16,6 6-1 0,0 0-4 0,13-9-8 15,10 5-9-15,13-3-11 0,8 0-14 16,14-1-8-16,1 1-12 0,-3-2-6 0,1 3-14 16,-12 0-3-16,-6 1-9 0,-6 3-3 15,-8-1-7-15,-6 1-11 0,-6 0-8 16,2 2-8-16,-3-1-19 0,-12 1-39 16,18-4-44-16,-18 4-48 0,11-3-72 15,-11 3-63-15,0 0-81 0,0 0-123 0,0 0-163 16,0 0 26-16,0 0-324 0,0 0-410 15</inkml:trace>
  <inkml:trace contextRef="#ctx0" brushRef="#br0" timeOffset="58802.96">5729 4084 2634 0,'0'0'58'0,"-2"-16"33"15,2 9 19-15,0 7 33 0,-2-16 10 16,2 9 22-16,0 7 9 0,2-11 3 15,-2 11-6-15,0-8-12 0,0 8-14 16,0 0-14-16,0 0-10 0,0 0-11 0,0 0-9 16,0 0-4-16,0 0-10 0,0 0-5 15,0 0-4-15,0 0 3 0,0 0-2 0,0 0-9 16,-2 31-5-16,2-31-7 0,2 7-4 16,-2-7-1-16,0 0 3 0,2 7-4 0,-2-7 4 15,0 0-3-15,0 0 0 0,4 6-9 16,-4-6-1-16,0 0-9 0,0 0-10 15,0 0-1-15,0 0-4 0,3-25-1 0,-3 18-2 16,-1-2-3-16,-1-1-4 0,0 2-1 16,0-3-6-16,-2-1 3 0,1 2-6 0,-1-2 3 15,-3 0-1-15,0 0-1 16,-2 1 1-16,1-1-4 0,-2 2 1 0,-1 0-4 16,0 3 2-16,-1 2-2 0,-1 0-2 15,-3 5 2-15,16 0 2 0,-30 7-1 16,11 0-2-16,-4 10 0 0,0 1 1 15,5 3-1-15,2-4 2 0,9 2 1 0,-1-2 2 16,7 2 8-16,-4-2 1 0,10 1-3 0,-4-2 2 16,7 0 0-16,1-1 2 0,0-3 4 15,3-3-2-15,-1-1 5 0,3-1-1 0,-3-1 10 16,0-2 7-16,-1-3 19 16,-10-1 8-16,17 0-2 0,-17 0-3 0,14-7-4 15,-7 3-8-15,-7 4 1 0,11-5-4 16,-11 5-14-16,7-3 0 0,-7 3-8 15,9-4 0-15,-9 4-9 0,0 0-4 0,0 0 5 16,17 7-5-16,-9 0-1 0,-1 2-1 16,1 1-3-16,-1 0 3 0,3 1 2 0,-2 1-1 15,-3 1-1-15,5-1-2 0,-4 1 2 16,-2-4 1-16,1 2-1 0,-1-2 2 0,-2-1 3 16,2-1 2-16,-4 0 4 15,0-7 6-15,0 10 1 0,0-10-5 0,-12 14 0 16,5-7 6-16,-1 0 11 0,-5-2 0 15,-1 1-1-15,-1 1-4 0,-1-3-1 16,2 1 4-16,-1-2-4 0,1 1-2 0,3-2-2 16,1 1 0-16,10-3-4 0,-17 2-2 15,17-2-6-15,-16 3-1 0,16-3-10 0,-11 1-21 16,11-1-46-16,0 0-60 0,-17 2-66 16,17-2-74-16,0 0-104 0,-11 0-112 0,11 0-147 15,0 0-211-15,0 0 43 0,0 0 86 16,0 0-578-16,0 0-741 0</inkml:trace>
  <inkml:trace contextRef="#ctx0" brushRef="#br0" timeOffset="59094.83">5971 3820 3543 0,'0'0'14'0,"4"-8"23"0,-4 8-6 15,0 0 2-15,2-7-1 0,-2 7 37 16,0 0 31-16,0 0 35 0,-4 36-2 0,2-11 13 16,-2 11-1-16,-1 7-3 0,-4 8 1 15,0 3-21-15,0-1-7 0,-3 2-9 16,1-2-13-16,2-1-11 0,-2-1-10 0,2-12-12 16,4 1-29-16,-1-4-54 15,3-4-71-15,-4-6-70 0,5-6-83 0,2-2-78 0,0-7-96 16,0-2-132-16,2 0-48 15,2-4 44-15,-4-5-259 0,6 4-303 0</inkml:trace>
  <inkml:trace contextRef="#ctx0" brushRef="#br0" timeOffset="59388.7">6016 4379 2216 0,'7'-5'56'0,"-7"5"34"15,7-10 15-15,-7 10 9 0,8-4 8 0,-8 4-1 16,0 0 14-16,11-1 5 15,-11 1-17-15,0 0 0 0,17 8-19 0,-9-1 3 0,-3 1 6 16,2 3 1-16,-4-1 9 16,-1 4 20-16,0 1 19 0,-4 5 36 0,-2-1 23 15,-4 4 20-15,3-3 10 0,-5 0 24 16,3-2 3-16,0-2-11 0,4-4-5 0,-1-2 2 16,4-1-11-16,0 1-17 0,4-2-18 15,2-1-22-15,3 0-22 0,3-2-16 16,1 0-15-16,2-1-19 0,-1-1-14 0,-1-1-25 15,0 0-59-15,-1-2-26 0,1 1 0 16,-13-1-38-16,21 0-79 0,-21 0-48 0,15 0-53 16,-15 0-68-16,0 0-82 15,17 0-94-15,-17 0-112 0,4-5-160 0,-4 5-42 16,2-7 72-16,-2 7-571 0,2-10-735 16</inkml:trace>
  <inkml:trace contextRef="#ctx0" brushRef="#br0" timeOffset="59930.78">6403 3909 3650 0,'-14'-3'43'0,"9"-1"5"0,5 4 25 0,-9-7 25 15,9 7 30-15,-6-6 11 0,6 6-10 16,0-10-16-16,8 0-9 0,-1-2-13 0,5 3-10 16,5-4-5-16,0 1-8 0,0 3-8 15,-1 3-5-15,-4-1-7 0,0 4-5 0,1-1-4 16,-5 2 2-16,-8 2 3 0,0 0 6 16,19 14 3-16,-15-3 5 0,1 2 3 15,-3 5 9-15,0 5 15 0,0 12 4 0,1 4 6 16,-6 8-5-16,1 7 0 15,-2 3 10-15,-1 3-12 0,-1 0 0 0,3 1-9 0,-3 0-12 16,1 0-3-16,0 1-4 16,-1-1 15-16,1-4 12 0,-1 0 17 0,-2-3 4 15,2-2-16-15,1-9 3 0,1-5 5 16,2 0-4-16,-3-4 1 0,3-8-1 0,0-2-9 16,0-3-4-16,-1-3 6 0,3-1 3 15,0-1 4-15,0-3 6 0,-1-1 5 16,1-1 0-16,0-1-87 0,-2-1-20 0,2-3 0 15,0 3 0-15,0-9 0 0,-2 14 0 16,2-14 0-16,0 8 0 0,0-8 0 16,-2 11 0-16,2-11 0 0,0 7 0 15,0-7 0-15,0 0 0 0,-2 9 0 0,2-9 0 16,0 0 0-16,-3 9 0 0,3-9 0 16,-10 5 0-16,10-5 0 0,-12 6 0 0,3-3 0 15,0 1 0-15,0-3-603 0,-2 3-240 16,4-2-72-16,7-2 79 0,-18-2-862 0,18 2-1134 15</inkml:trace>
  <inkml:trace contextRef="#ctx0" brushRef="#br0" timeOffset="60561.17">6755 4386 4838 0,'-13'0'-73'16,"13"0"66"-16,0 0 40 0,-11 1 51 15,11-1 37-15,0 0 33 0,0 0 22 0,0 0 9 16,0 0 5-16,0 0-11 0,0 0-15 16,0 0-11-16,0 0-20 0,0 0-14 15,0 0-6-15,26-10-13 0,-26 10-10 0,25-3-14 16,-13 3-34-16,-1-2-53 0,0-3-71 16,-11 5-83-16,23-3-116 0,-12 3-123 15,-2-4-155-15,2 1-192 0,0-1 32 16,-3 3 73-16,0-3-460 0,-8 4-576 0</inkml:trace>
  <inkml:trace contextRef="#ctx0" brushRef="#br0" timeOffset="60763.8">6773 4509 2949 0,'-14'12'31'0,"3"-3"57"0,2-3 38 0,1 1 33 16,-2-1 43-16,5 1 35 15,-1-2 30-15,6-5 31 0,-4 8 28 0,4-8 3 16,0 7-5-16,0-7-23 0,6 9-23 15,-6-9-33-15,19 8-24 0,-6-6-19 0,5 0-26 16,2-2-30-16,1 0-53 0,-4 0-76 16,4-2-81-16,-3 2-70 0,-2-2-83 15,0 4-87-15,-3-4-90 0,-4 4-94 0,-9-2-115 16,16 0-116-16,-16 0 53 0,9 2-499 16,-9-2-632-16</inkml:trace>
  <inkml:trace contextRef="#ctx0" brushRef="#br0" timeOffset="61189.32">7365 4238 3305 0,'-2'-8'45'16,"2"-1"29"-16,-2 2 29 0,2 7 35 0,-1-10 29 15,-1 6 27-15,2 4 9 0,0 0-5 16,-6-9-18-16,6 9-13 0,0 0-3 0,0 0 2 16,-25 9 7-16,14 2 5 0,-3 1 5 15,1 1-6-15,1 3-8 0,1-1-4 0,4 3-2 16,0-3-5-16,4 2-8 0,3-2-8 16,1 1-9-16,4 4-10 0,4-1-14 15,1-1-8-15,2 1-13 0,1-4-5 16,-2 2-12-16,3 0-4 0,-3-1 6 15,-2 1 2-15,1-2 5 0,-1 2 4 0,-1-3 2 16,-5 2 8-16,0-4 10 0,-1 0-46 16,-4 1-58-16,-1-1 0 0,0 1 0 0,-5-2 0 15,-1 1 0-15,-5 1 0 0,1-2 0 16,-4-1 0-16,-4 1 0 0,-2-4 0 0,-7 1 0 16,3-1 0-16,2-3 0 0,0 1 0 15,3-2 0-15,2 1 0 0,1-3-353 16,2 3-584-16,5-3-5 0,-4-1 97 15,7-1-894-15,9 1-1172 0</inkml:trace>
  <inkml:trace contextRef="#ctx0" brushRef="#br0" timeOffset="63547.56">17301 3369 518 0,'5'-10'222'0,"-5"10"-44"16,2-6-31-16,-2 6-5 0,0 0-3 16,6-8-13-16,-6 8-3 0,0 0-6 15,3-8 7-15,-3 8 9 0,0 0 7 0,7-6-5 16,-7 6 5-16,0 0 1 0,0 0-4 16,0 0-3-16,0 0 2 0,0-8-4 15,0 8-18-15,0 0 2 0,0 0-6 0,0 0-15 16,0 0-19-16,0 0 1 0,0 0-3 15,-32 14-18-15,19-6 2 0,-3 2 1 16,-11 8-15-16,-2-2 5 0,1 6 29 16,-13 1-17-16,3 5 8 0,-2-1-3 0,-1 3-13 15,-3 0-6-15,0 1 2 0,2 0-6 16,-4 0 4-16,5 0-13 0,-5 1-5 0,-1-1-1 16,0 1 0-16,-4 3-1 15,7-3-5-15,-4 1-7 0,1 3 4 0,-3-2 0 0,3 1 17 16,-1 1-2-16,-1 1-5 0,-1-1-2 15,-2 0-1-15,3 2-3 0,-2 1-3 16,-3-3-3-16,-7 13 5 0,12-12-3 16,-3 1-6-16,3 2 6 0,-14 6-3 15,14-5-1-15,-3-7-2 0,0 2-1 0,3 0 27 16,-2-1 16-16,-3 1 2 0,-11 8 18 16,13-10-2-16,-18 9-5 0,18-9-3 0,-18 11 10 15,-2 1-4-15,2-3-1 0,-3 2-8 16,1 1-20-16,0-1-2 0,-1-1 25 15,-3 1-4-15,-2-1 15 0,0 1-1 0,3 2-10 16,-4-3-6-16,0 2 19 0,2 4-4 16,-4-2-8-16,2 0-2 0,-1-2 14 15,1 1 8-15,2-4-9 0,-2-1-6 16,5-4 23-16,15-7-9 0,0-1 9 0,5 0-6 16,3-3 7-16,-2-1-6 0,5-2-6 15,6 0-10-15,8-7-9 0,0 2-5 0,3 2-6 16,5-6-5-16,-1-1-5 0,2 4-7 15,6-5 1-15,0-3-5 0,4 1-2 0,1-2-2 16,0 4-6-16,2-5-2 0,1 0 2 16,-2-1-5-16,4 0-5 0,4-1 2 0,-3-1-4 15,8-5 0-15,-10 6-3 16,10-6-18-16,-7 6-40 0,7-6-56 0,0 0-85 0,0 0-80 16,0 0-89-16,-2-17-95 15,6 6-97-15,4-7-152 0,7-7-74 0,-1-2 68 16,8-3-623-16,3-12-789 0</inkml:trace>
  <inkml:trace contextRef="#ctx0" brushRef="#br0" timeOffset="64661.84">17382 3338 3321 0,'-19'-1'-174'16,"19"1"43"-16,0 0 29 0,-12-2 32 15,12 2 37-15,0 0 42 0,0 0 27 0,-11-4 31 16,11 4 20-16,0 0 4 15,0 0 7-15,0 0-1 0,0 0-10 0,-5-5-10 16,5 5-2-16,0 0-9 0,0 0 3 16,0 0 1-16,0 0-1 0,5 23 6 15,5-11-12-15,0 5-3 0,6 10-1 0,0 4 13 16,9 8 0-16,-1 4-3 0,5 2-7 16,-1 1-7-16,3 0-6 0,-1 0 1 0,4 4-9 15,1 2-2-15,9 14 27 0,1 0 15 16,5-1-4-16,4-1-8 0,0 2 11 0,7-2 4 15,5-2-3-15,0 1-4 0,5 0-4 16,1 1-2-16,2-1-8 0,2-1 2 16,3-3-1-16,-4 0-9 0,-2 0 5 15,0-5 1-15,-3 1-2 0,-4-2-7 16,2-1-3-16,-5-3-3 0,-15-7-4 0,2-1-5 16,-3-1 1-16,2-1-4 0,-2 0-3 15,-1 2-1-15,-3-1-7 0,2 1 2 0,0 4-2 16,8 10-3-16,-5-11 20 0,11 10-5 15,0 2 6-15,-15-13 5 0,17 8 2 0,2-1 2 16,0-2 15-16,-10-17 39 0,16 13-6 16,1-3-1-16,5-1-6 0,-1-1 1 15,-15-10-8-15,4 1-5 0,-4-1 0 0,0-1-14 16,0-3-6-16,-6-1-3 0,-4 0 9 16,0-2 6-16,-6 1 1 0,-2-3 6 15,-12-4 6-15,-2-1 0 0,-8-3 8 16,-4-3 2-16,-3-1 10 0,-3-3-97 0,1 1-7 15,-5 0 0-15,3-2 0 0,-4 1 0 16,-4-5 0-16,9 5 0 0,-9-5 0 0,10 5 0 16,-10-5 0-16,0 0 0 0,8 3 0 15,-8-3 0-15,0 0 0 0,0 0 0 0,0 0 0 16,0 0-215-16,-25-18-453 0,7 11-275 16,-7-5 74-16,-7-6 99 0,-6-5-837 0,-3-2-1048 15</inkml:trace>
  <inkml:trace contextRef="#ctx0" brushRef="#br0" timeOffset="65839.98">10881 6409 1263 0,'-15'-2'144'0,"1"1"-15"16,2-1 5-16,0 2 3 0,0-2 19 0,1 0 6 15,-1 1 19-15,1-1-5 16,-2-1 18-16,-1 0 16 0,3 1 11 0,-3-2 0 0,3 1-7 16,0-1-3-16,1 1-8 0,3 1-18 15,7 2-12-15,-13-5-18 0,13 5-16 16,-10-2-10-16,10 2-9 0,0 0-10 15,0 0-8-15,0 0-12 0,26-5-9 0,1 4-5 16,19 4-9-16,7-1-8 0,18-1-3 16,3 1-6-16,7 3-6 0,3-1-6 0,27-1-3 15,0 6-3-15,3-1-1 0,4-1-6 16,10 2 2-16,-3 1-5 0,7 2-4 0,7 0-3 16,4 2 2-16,-1-1-1 0,2 3-3 15,-5 3-5-15,1-4 3 0,-7-3-1 16,0-2-2-16,-6 1-2 0,-5-6 4 0,-7 0-4 15,-29-5 4-15,-2 5-2 0,-1-2-3 16,-9 1 2-16,-10-2 1 0,-3 1-2 16,-15-1 0-16,-4 0-2 0,-10-1 1 15,-7 1 0-15,-3-2-2 0,-8 2-1 0,2 0-2 16,-5-2 0-16,-2 1 0 0,2 1-3 16,-11-2-2-16,12 2 0 0,-4 1-15 0,-8-3-46 15,12 1-65-15,-12-1-91 0,9 2-98 16,-9-2-122-16,0 0-201 0,0 0-4 0,7-6 55 15,-7 6-399-15,0 0-467 16</inkml:trace>
  <inkml:trace contextRef="#ctx0" brushRef="#br0" timeOffset="67984.35">10950 6382 2599 0,'10'-2'-24'0,"-5"0"37"16,-5 2 16-16,0 0 10 0,0 0 6 0,0 0 14 16,0 0 17-16,0 0 18 15,0 0 21-15,-40 10 15 0,21-7 1 0,-6-2 1 16,-2-1 4-16,1 2-1 0,-4-4-12 0,1 2 1 15,3-1-3-15,-5-2-15 0,4-1-6 16,0 0-11-16,2-1-8 0,3 0-5 16,-1 0-9-16,2-2-2 0,0 2-11 0,0-2-5 15,4 0-3-15,2 2-4 0,1-2-5 16,3 2 7-16,0 0 0 0,1 1-1 16,1-1-3-16,-1 1-1 0,2-1-3 0,3 3 4 15,-3-1 2-15,4-2 2 0,-3 2 4 16,7 3 4-16,-8-7 7 0,8 7-4 0,-8-4-2 15,8 4-5-15,0 0-4 0,-9-5-4 16,9 5-3-16,0 0-5 0,0 0-6 16,-10-2-4-16,10 2 1 0,0 0 3 15,-4 15 4-15,2-2 10 0,-3 8 6 0,-1 12 17 16,-3 6 2-16,3 1 10 0,-4 14 0 16,-1-1 4-16,-3 0 3 0,3 2-6 0,0 0-1 15,-1-2-11-15,1-3 1 0,1-2-10 16,3-10 15-16,-3 1-1 0,1-3 4 0,-1-2-8 15,3-1-9-15,-1-6 1 16,3-6-14-16,-2 0-1 0,4-6-1 0,-3 0-6 16,2-1-5-16,1 0-6 0,-3-4-2 15,2 0-3-15,0-1 7 0,0 0-4 0,0 2-6 16,2-4 4-16,-3 0 3 0,1 0 6 16,2 0-6-16,-3-2 5 0,0 2-11 0,5-7 2 15,-3 8-5-15,1-4 7 0,2-4 7 16,-4 7 5-16,4-7 4 0,-2 5-3 15,2-5 3-15,0 0 1 0,0 0 1 0,-4 7-3 16,4-7-5-16,0 0-2 0,0 0 1 16,0 0-7-16,-3 5-2 0,3-5 2 0,0 0 0 15,0 0-12-15,0 0 4 0,0 0 4 16,0 0-8-16,0 0 2 0,0 0-5 0,0 0 2 16,0 0-8-16,30-2-1 0,-13-1 1 15,6 0 7-15,15-3-6 0,4 3-3 16,0-1 1-16,4 2 3 0,1 1-4 15,1-1-1-15,1 5 0 0,1-3 0 0,-3 6 1 16,10 1-2-16,-1 1-1 0,9 1 6 16,-6-1-3-16,-2 1-3 0,4-1 5 0,-2 2-1 15,2-1 3-15,0 1-3 0,6-1-1 16,-1 0-1-16,2 0 2 0,-5-1-5 0,3 2 5 16,-3-3 1-16,-2 4-5 0,-5-5 3 15,1 3 3-15,-9-4-5 0,10 2 2 0,-11-2 2 16,8 2-1-16,-5-4-1 0,-1 1 0 15,3 0-1-15,-1-3 1 0,10 2-3 16,2-1 3-16,0 0-6 0,-10-2-4 16,9 1-8-16,-10 1-2 0,2-1-2 0,-2-1-9 15,8 4 0-15,1 0-4 0,-15-2 5 16,-3 1 7-16,3 0-1 0,-4 2 0 0,2-1 8 16,2-1-7-16,-5 3 7 0,3-2 3 15,2-2-22-15,-2-2-19 0,3 2-11 16,1-1-9-16,-1-1-12 0,3 0-3 0,0 0-5 15,1-1 2-15,1 4-1 0,7 1 8 16,-10-1 3-16,-5 2 8 0,0 1 8 0,-2-1 7 16,-2 0 7-16,-2 1 9 15,-1 0 3-15,0 0 1 0,1 2 7 0,0-3 2 16,4-2 5-16,0 1 2 0,2-1 2 16,0 0 2-16,3-2 4 0,-1 3 0 0,0 0 1 15,0-2 1-15,-3 1 5 0,2 1-1 16,-6-1-2-16,-1 2 1 0,-6-2 1 0,-7 1 4 15,-5-1 0-15,-4 1 3 0,0-2 0 16,-3-1 4-16,-2 1 12 0,-1 0 6 0,1-1 14 16,-11-1 3-16,20 0 12 0,-11 0-5 15,-9 0 0-15,20 0-4 0,-11-1-6 16,-9 1-5-16,16 0-1 0,-16 0 0 0,12-2-6 16,-12 2 0-16,11 0-4 0,-11 0-5 15,0 0 6-15,0 0-7 0,12 0 0 16,-12 0 3-16,0 0-5 0,0 0 0 0,0 0-3 15,12 2 7-15,-12-2 10 0,0 0 8 16,0 0 5-16,9-5 1 0,-9 5 0 0,2-11-6 16,-1 3-3-16,-1-4 2 0,2-1-9 15,3-5-5-15,-1-6 1 0,-1-10-4 0,3-8 0 16,1-13-6-16,2-3-2 0,2-5-2 16,2-4 0-16,0 1 1 0,2-4 0 15,-1 8-3-15,1-2-2 0,-1 7 2 0,-5 4 5 16,-4 15-8-16,5 4 1 0,-6 8-4 15,2 6 0-15,-2 2 6 0,-1 3-4 0,-1 4 3 16,0-2-2-16,2 3 1 16,-2 3 2-16,-1-2-1 0,1 2-3 0,0 0 0 15,-2 7 2-15,3-10 2 0,-3 10-6 16,2-7 1-16,-2 7-2 0,2-8 8 0,-2 8-7 16,0-6 7-16,0 6-4 0,0 0 1 15,1-6 0-15,-1 6 4 0,0 0-10 0,0-9 3 16,0 9 3-16,0 0-1 0,0 0-3 15,0-6 2-15,0 6 3 0,0 0 0 0,0 0 1 16,0 0 1-16,-8-8 1 0,8 8 8 16,-15-3-8-16,4 1 0 0,-5-1 18 0,-5 1 1 15,-3-1 1-15,-15-2-7 16,0 0 1-16,-7-1 21 0,-2 3 0 0,-14-4-1 16,-7 0-2-16,1 2-1 0,-1-1-7 15,2 3 29-15,4-2-7 0,16 2-6 0,1-1-1 16,4 3-6-16,10 1-5 0,5-2-2 15,4 2-8-15,4 0-3 0,-2-2-8 0,8 2-37 16,-2 0-83-16,3 0-112 0,1 0-137 16,1 2-161-16,10-2-200 0,-17 3-109 15,17-3 68-15,-19 0-752 0,19 0-957 16</inkml:trace>
  <inkml:trace contextRef="#ctx0" brushRef="#br0" timeOffset="69134.93">10708 6575 3923 0,'-10'-3'-155'0,"-1"1"52"0,2 2 51 16,9 0 43-16,-20-2 45 0,20 2 49 15,-21 0 34-15,21 0 23 0,-18 2 15 16,18-2 11-16,-18 0 6 0,18 0-6 0,-13 0 5 16,13 0-3-16,0 0-2 0,0 0-6 15,-12 2 0-15,12-2-4 0,0 0-19 16,0 0 2-16,45 3-27 0,-22-3-14 16,3-2-13-16,16-1-7 0,-2 0 15 0,-1 0-12 15,-8 1-6-15,-6-1-14 0,-4 3-6 16,-4-2-6-16,-2 2-6 0,-3 3-6 0,-2 2-6 15,-5 2-3-15,-1 4-3 0,-4 1-2 16,-4 3-1-16,-3 4-4 0,-5 8 5 0,-1 1 2 16,-5-1 0-16,4 0 14 0,-4 2 7 15,1-1-1-15,4 1 5 0,-2-1 10 0,1-1 2 16,3-6 6-16,3-4 3 16,-2 2-15-16,5-6-1 0,-1-1-4 0,3-2-6 15,-3 1-3-15,1-3-5 0,3 1-3 16,-1-2-2-16,-1 0-8 0,4-7 5 0,-4 11-9 15,4-11-1-15,-1 6-5 0,1-6-8 16,0 0-14-16,-4 8-48 0,4-8-45 0,-4 3-70 16,4-3-77-16,0 0-116 0,0 0-112 15,0 0-127-15,0 0-192 0,0 0 36 16,0 0 72-16,0 0-593 0,9-17-738 0</inkml:trace>
  <inkml:trace contextRef="#ctx0" brushRef="#br0" timeOffset="69529.55">11257 6514 3554 0,'-3'-11'-7'15,"1"1"15"-15,2 2 15 0,-1-1 32 16,1 1 29-16,-2 1 31 0,0 0 15 0,2 0 14 15,0 7-6-15,-2-11-8 0,2 11-15 16,0-7-12-16,0 7-11 0,0 0 10 0,0 0 17 16,0 0 14-16,-18 35-3 0,6-3 18 15,1 5 19-15,-7 11-7 0,3 2 4 16,-1-3 15-16,0 2-2 0,4-2-7 16,-3 1 4-16,8-8-4 0,-5-2-5 0,2-2-24 15,-2-2-13-15,7-1-8 0,-1-9-14 16,3-6-13-16,-3-2-10 0,2-5-5 0,3 0-3 15,-3-1-14-15,1-1 4 0,-1-1-13 16,4-3-3-16,0-5-8 0,-2 11-10 0,2-11 0 16,0 0-26-16,-1 9-35 15,1-9-52-15,0 0-64 0,-10 0-75 0,10 0-80 0,0 0-103 16,0 0-97-16,0 0-121 0,0 0-156 16,-7-14 47-16,7 14 83 0,6-11-555 15,-5 7-667-15</inkml:trace>
  <inkml:trace contextRef="#ctx0" brushRef="#br0" timeOffset="70030.62">11361 6835 3226 0,'-1'-7'-4'0,"-3"0"47"0,2 0 29 16,2-1 27-16,0-1 26 0,2 2 11 16,0-4 12-16,1 3-2 0,1 0-8 0,4 1-14 15,0 0-8-15,3-1-12 0,0 3-13 16,1 2-10-16,1 2-4 0,1-1-8 16,1 4 1-16,-2 1-4 0,0 3 7 0,-3 2 5 15,-3 0 12-15,1 3 11 0,-8 4 14 16,0-1 14-16,-1 3 10 0,-10 2 15 0,2 0 4 15,0-1 10-15,-7 7 10 0,3-7-6 16,3-2 0-16,3-3 5 0,-1-1-7 0,5-1 2 16,-3-2-2-16,2-1-2 0,4-1-8 15,0-7-10-15,2 14-10 0,2-8-17 16,3-1-16-16,4 1-107 0,1 1 0 16,3-2 0-16,-1-2 0 0,4 0 0 0,-2-1 0 15,-1 1 0-15,-3-1 0 0,-1 0 0 16,0 0 0-16,-11-2 0 0,20 2 0 0,-13 1 0 15,-7-3 0-15,12 2 0 0,-12-2 0 16,0 0 0-16,13 1 0 0,-13-1 0 0,0 0 0 16,11 4 0-16,-11-4 0 15,0 0 0-15,0 0 0 0,0 0 0 0,0 0-298 16,16-5-183-16,-16 5-114 0,0 0-143 16,2-7-88-16,-2 7 57 0,1-8-756 0,-1 8-970 15</inkml:trace>
  <inkml:trace contextRef="#ctx0" brushRef="#br0" timeOffset="70423.1">12154 6404 4490 0,'-2'-13'57'0,"2"0"39"15,-2 5 21-15,2 1 20 0,0 7 20 16,0-10 4-16,0 10-6 0,0-7-18 16,0 7 5-16,0 0 23 0,0 0 20 0,4 22-5 15,0 1 1-15,0 13 18 0,-3 4 9 16,-1 7 5-16,0 11-13 0,0 1-12 0,-3 2-12 16,-5-1-20-16,4 0-10 0,-6-2-31 15,1 3-11-15,0-7-6 0,1-3-70 0,-3-2-28 16,-1-12 0-16,0-2 0 0,3-6 0 15,2-6 0-15,-2-5 0 0,4-3 0 0,1-4 0 16,1 1 0-16,1-3 0 0,-2-1 0 16,2-1 0-16,2-7 0 0,-4 8 0 15,4-8 0-15,0 0 0 0,-1 6 0 16,1-6 0-16,0 0 0 0,0 0 0 0,0 0 0 16,0 0 0-16,0 0-252 0,0 0-316 15,0 0-112-15,1-23-184 0,-1 23 44 16,0 0 86-16,-4-6-719 0,4 6-903 0</inkml:trace>
  <inkml:trace contextRef="#ctx0" brushRef="#br0" timeOffset="70913">12502 6779 3956 0,'2'-7'-3'0,"0"1"72"0,0 1 42 0,-2 5 30 15,2-7 27-15,-2 7 22 0,0 0 7 0,0 0-8 16,0 0 5-16,0 0 18 0,0 0 17 16,0 0-7-16,7 24 3 0,-7-7 2 15,-2 9 2-15,0 12-1 0,-1-1-11 16,-3 3-8-16,4 1-16 0,-5-2-8 0,3-1-12 16,-2-2-10-16,-2-2-13 0,3-8-33 15,-1-2-117-15,3-3 0 0,-4-5 0 0,3 0 0 16,1-3 0-16,-1 0 0 0,2-3 0 15,0-3 0-15,2 0 0 0,0-7 0 0,-1 12 0 16,1-12 0-16,0 0 0 0,0 0 0 16,1 5 0-16,-1-5 0 0,0 0-305 15,0 0-229-15,0 0-115 0,0 0-162 16,0 0-8-16,0 0 78 0,2-24-732 0,-2 24-922 16</inkml:trace>
  <inkml:trace contextRef="#ctx0" brushRef="#br0" timeOffset="71374.03">13074 6598 4043 0,'2'-9'-16'0,"-2"1"60"0,2 2 43 15,-2-1 38-15,0 7 34 0,2-8 24 16,-2 8 11-16,2-8 5 0,-2 8-11 0,0 0-21 15,0 0-6-15,0 0-15 16,0 0 35-16,0 0 21 0,0 0 10 0,7 31 8 16,-7-8-1-16,0 15 3 0,0 7-3 15,-6 9-15-15,3 2-17 0,-6-2-28 0,4 4-17 16,-1-1-12-16,-1-1-13 0,0-6-20 16,0-7-97-16,2-4 0 0,-3-4 0 0,3-2 0 15,-1-6 0-15,1-6 0 0,4-4 0 16,-3-2 0-16,2-3 0 0,0 0 0 0,0-4 0 15,2-1 0-15,-1 1 0 0,1-8 0 16,0 8 0-16,0-8 0 0,0 0 0 0,0 0 0 16,0 0-28-16,0 0-432 0,0 0-145 15,11-17-179-15,-10 11-67 0,2 0 60 16,1-3-798-16,-4 9-1030 0</inkml:trace>
  <inkml:trace contextRef="#ctx0" brushRef="#br0" timeOffset="72109.89">13618 6891 4012 0,'0'0'-172'0,"0"0"49"0,4-7 42 0,-4 7 36 16,4-7 33-16,-4 7 43 0,6-5 32 15,-4 0 33-15,-2 5 18 0,7-8 7 0,-1 5 7 16,0-3 3-16,-5 2 4 0,3-1-6 16,3 0-5-16,-2 0-2 0,1 0-3 15,-5 0 0-15,3-1 2 0,2 0-4 0,-2 0-4 16,-2 0-3-16,0-1-2 0,2 0-4 15,-2-2 1-15,-1 2 5 0,1-3 8 16,-2 0-4-16,-2-1 1 0,2 2 14 16,-1-2 0-16,-5 1-3 0,2 1-3 0,-4 1-6 15,1 1-9-15,-3 2-10 0,-2 1-5 16,1 1 3-16,-2 3-3 0,-1 1-3 0,2 3 7 16,-2 1-2-16,1 3-7 0,1 0-2 15,1 2-4-15,0 0-1 0,0 1-1 0,4 0-4 16,3 0-18-16,1 1-58 0,-1-2 0 15,4 0 0-15,0-1 0 0,0-2 0 0,4 2 0 16,-1-3 0-16,3-1 0 0,-1 0 0 16,6-1 0-16,-11-4 0 0,14 7 0 0,-6-4 0 15,0 0 0-15,-1 1 0 0,3-1 0 16,-10-3 0-16,15 10 0 0,-9-4 0 16,1 2 0-16,1 5 0 0,-2-1 0 15,2 3 0-15,-5 2 0 0,1 3 0 0,-2 4 0 16,0-3 0-16,-2 0 0 0,-4 2 0 15,2 0 0-15,-2-1 0 0,1-1 0 0,-5-1 0 16,4-1 0-16,-4-4 0 0,1-4 0 16,0 1 0-16,-4 0 0 0,0-3 0 15,0 0 0-15,-3-3 0 0,1 1 0 16,-6-2 0-16,2-3 0 0,2 0 0 0,-2 0 0 16,1-4 0-16,2 2 0 0,0-2 0 15,-1 0 0-15,1-1 0 0,3-1 0 0,11 4 0 16,-19-5 0-16,9 3 0 0,10 2 0 15,-15-4 0-15,7 3 0 0,8 1 0 0,-9-1 0 16,9 1 0-16,0 0 0 0,-7-4 0 16,7 4-488-16,0 0-508 0,0 0 92 15,0 0-1070-15,0 0-1391 0</inkml:trace>
  <inkml:trace contextRef="#ctx0" brushRef="#br0" timeOffset="72453.98">13893 6610 5427 0,'3'-17'-24'0,"-1"7"64"0,0 0 36 16,0 4 24-16,0-1 13 0,-2 7-4 0,0 0 19 15,0 0 35-15,0 0 15 0,10 23 3 16,-10-2-2-16,0 19 7 0,0 4 20 0,-6 13 8 15,-2 4-12-15,3 3-8 0,-7 2-18 16,0 1-14-16,1-4-13 0,0-1-117 0,1-1-32 16,-1-6 0-16,2-2 0 0,-1-5 0 15,0-10 0-15,7-6 0 0,-3-7 0 16,3-5 0-16,1-4 0 0,-3-4 0 16,3-2 0-16,2-1 0 0,0-9 0 0,-2 6 0 15,2-6 0-15,0 0 0 0,0 0-110 16,0 0-439-16,20-22-153 0,-17 10-186 15,3-2 55-15,1 1 90 0,2-1-742 0,-4 2-932 16</inkml:trace>
  <inkml:trace contextRef="#ctx0" brushRef="#br0" timeOffset="73154.92">14243 6896 3829 0,'-4'-5'-19'0,"0"-2"68"16,1 2 61-16,3 5 30 0,-2-11 26 15,4 5 20-15,0 0 8 0,1-2 1 0,7-1-15 16,2 1-15-16,0-1-15 0,2 2-16 15,1 1-3-15,5-1-20 0,-6 4-7 0,2-3-15 16,2 6-6-16,-7 0-8 0,2 2-3 16,-1 2-4-16,1-1-2 0,-4 2 6 0,-1 0 7 15,-1 1 12-15,-1 4 23 0,-2-2 17 16,-4-1 20-16,-6 3 6 0,2 1-3 16,-3 2 2-16,-5-1-6 0,-1 2-20 15,-1 0-3-15,-1 0-1 0,3-1-13 0,-2 1-7 16,3-4-50-16,2-1-56 0,4-1 0 15,-3-1 0-15,5 0 0 0,1 0 0 0,2-7 0 16,2 14 0-16,1-7 0 0,1 1 0 16,2 0 0-16,0 5 0 0,1-1 0 15,3-1 0-15,1 5 0 0,-1-1 0 0,1-1 0 16,0 1 0-16,-1-1 0 0,0 0 0 0,-5-2 0 16,3 0 0-16,-4-1 0 15,0-2 0-15,-2 0 0 0,-2 2 0 0,-2-3 0 16,-2 0 0-16,-1 1 0 0,-6 0 0 15,0 0 0-15,-3-3 0 0,-2-1 0 0,-5 0 0 16,2-3 0-16,3-2 0 0,-1 0 0 16,-2-2 0-16,4-2 0 0,-4 1 0 0,5-2 0 15,1-1 0-15,1 1 0 0,1-1 0 16,2 1 0-16,2 0 0 0,-4 1 0 0,2 3-798 16,9 1-176-16,-25 1-1209 0,14 1-1589 15</inkml:trace>
  <inkml:trace contextRef="#ctx0" brushRef="#br0" timeOffset="75272.06">19207 6795 826 0,'-12'-5'280'0,"-1"0"-78"16,1-1-53-16,-2 1-4 0,-4-1-5 16,-2 1-1-16,-1-1-1 0,-4 1 0 15,0 0 13-15,3-1 8 0,-3 1 17 16,0 1 3-16,1-1 3 0,4-1 1 0,3 3-5 15,2-1-5-15,-1 3-17 0,7-3-14 16,9 4-10-16,-18-5-8 0,18 5-12 0,-3-2-9 16,3 2-7-16,0 0-14 0,26-2-7 15,7 1-6-15,19 1-7 0,18 1-10 16,10 3 1-16,12-1-9 0,25 1-6 0,7 3-1 16,4 0-4-16,5-2 0 0,10 3-8 15,1-1-3-15,5 4-1 0,5-6-3 16,4 1 1-16,2 1-3 0,8 0-4 15,-4-2 1-15,-2 6-1 0,-5-6-1 0,-3 0 1 16,-6 2 0-16,-9 0-4 0,-6 0 0 16,-5 1 0-16,-8-1-4 0,-11 2 3 0,-26-2-3 15,-5-2 3-15,-7-1-3 0,-9 3 1 16,-1-1 2-16,-12-3-6 0,-10-1 3 0,-8 0 0 16,-5-1 0-16,-4-1 0 0,-6 0 1 15,0 0-1-15,-1 0 2 0,-1 2-1 0,-14-2 1 16,16 2 1-16,-5-2 0 0,-11 0-2 15,14 2 1-15,-14-2 1 0,0 0-2 0,18 1-4 16,-18-1 2-16,0 0 2 0,11 2-3 16,-11-2 2-16,5 6 8 0,-3 3 2 15,0 1 2-15,-4 7-2 0,6 4 2 16,-10 15 0-16,-1 2 12 0,2 5 4 16,-1 0-1-16,-6 10 0 0,1 0-2 0,-3 0 18 15,5 0-2-15,0-3 5 0,-3 0 3 16,0-15 8-16,5 0 4 0,-3 0 8 0,3-12 0 15,1-2 1-15,-3-4 6 0,0-2-7 16,4-2 3-16,-3-1-9 0,5-2-7 0,-5-2-3 16,2 1-6-16,-1-1-3 0,-3-2-7 15,3 0-7-15,-9 1-2 0,0 1-1 0,-7 0-5 16,-14 0 2-16,-1 3-7 16,-6-4-2-16,1 1-6 0,-16 2 1 0,0-1-1 15,-6 0-4-15,-2-2 0 0,-4-3 5 16,-1 3-9-16,0-3 6 0,-5 1 1 0,0-3-5 15,-13 2-3-15,-21 2-3 0,-9-2 1 16,-3-1 1-16,1 0-2 0,-8 4 5 0,1-5-4 16,-9-2 0-16,-2 3 0 0,-2-1 0 15,-3 0 0-15,11-2-3 0,1-4 4 0,9 3 1 16,7 1-6-16,31-2 2 0,7 0 0 16,2 0 5-16,3 2-5 0,1-3-1 15,5 1 4-15,3 2-3 0,14 0-1 0,0 0 0 16,1 2 2-16,2 1-5 0,1-1 4 15,-1 3 2-15,3-1 0 0,0-1-2 16,5 1 4-16,4-1-6 0,6 1 5 16,5-1 0-16,2 2-3 0,4-4-1 0,0 3 2 15,2 0-1-15,0-1 3 0,0 1-7 16,3-1 7-16,0 1-1 0,-2-2-2 0,-1 1 2 16,3 1 4-16,-2 0-7 0,-2-1 2 15,1 1 6-15,2-1-10 0,-3 1 4 0,5-3 2 16,2 1-6-16,-1 2 12 0,12-4 30 15,-16 3 13-15,16-3 3 0,-16 2 4 0,16-2-6 16,0 0-8-16,-17-2 7 0,17 2-9 16,-12-7-8-16,12 7-1 0,-5-10-5 0,3 1-4 15,2 0-1-15,2-4-4 16,1-4-5-16,8-12-1 0,2-6 3 0,8-11-7 16,-1-4-4-16,7-3-5 0,3-2-7 15,6-17-13-15,-7 15 1 0,2 2-6 0,-5-3 3 16,3 4 0-16,-2 1-2 0,-2 3 8 15,-7 3-9-15,3 7 4 0,-8 7 9 0,1 1-2 16,-3 4 3-16,0 4-1 0,-2 5-1 16,-4 2-1-16,3-2 5 0,-5 3 8 0,4 3-6 15,-2-1-1-15,1 0 9 0,-1 1-1 16,-1 1-8-16,0 0 6 0,1 1-6 16,-4 1 2-16,1 0-1 0,0 3 2 0,0-2-1 15,0 2 2-15,-2 0 3 0,0 7-1 16,2-9-5-16,-2 2 3 0,0 7-1 15,0-9-1-15,0 9 4 0,0-9 1 16,0 9-1-16,-4-10 3 0,2 5-1 0,-2 0-3 16,4 5 6-16,-3-11 9 0,-2 6-16 15,5 5-1-15,-6-8 1 0,5 4-1 0,1 4 0 16,-6-8 7-16,6 8-6 0,-4-5 3 16,4 5 5-16,-1-7-3 0,1 7 1 0,0 0-1 15,-4-7-13-15,4 7 12 0,-5-7 3 16,5 7 1-16,-2-6-4 0,2 6 0 15,-3-6-2-15,3 6 0 0,-4-6 0 16,4 6 0-16,-6-7-3 0,6 7-12 0,-3-4 10 16,3 4 0-16,0 0-60 0,0 0-62 15,0 0-75-15,-16 11-103 0,12-5-98 0,2 3-99 16,2-1-187-16,-1 2-43 0,1 1 78 16,1-1-574-16,-1 2-690 0</inkml:trace>
  <inkml:trace contextRef="#ctx0" brushRef="#br0" timeOffset="78679.45">19170 7251 3217 0,'0'0'-72'16,"16"-2"42"-16,-8 0 34 0,-8 2 36 15,13-1 40-15,-13 1 36 0,11-4 24 0,-11 4 16 16,12-2 12-16,-12 2 7 0,10-2 3 15,-10 2 3-15,0 0 0 0,7-2-3 0,-7 2-6 16,0 0-9-16,0 0-4 0,0 0-18 16,8-3-12-16,-8 3-14 0,0 0-11 15,0 0-12-15,-27-4-7 0,27 4-11 16,-27 0-3-16,10 4-8 0,0-3-7 0,-2 3-7 16,0-2-2-16,-1 2-8 0,4 1-1 15,-2-1-6-15,5 1-7 0,0 2 1 16,1-2-4-16,3 0-3 0,2 0 0 0,-2 1-2 15,2 4-4-15,3-2 2 0,4 1 1 16,0-1-5-16,0 4-3 0,4 0 4 0,0 0 0 16,1 5 1-16,6-5-5 0,-4 6 2 15,2-1 2-15,1 0 0 0,0 1 2 0,-3-6 11 16,-2 2 11-16,4 0 12 0,-6-2 16 16,-1-1 8-16,2-1 16 0,-2 0 9 15,-4 2 15-15,-2-4 10 0,1 2 8 16,-4-4-7-16,2 2-2 0,-3-2-3 0,1-1-9 15,-3 0-11-15,0-1-7 0,-1-3-5 16,1-1-60-16,10 0-26 0,-22-3 0 0,8-1 0 16,3-1 0-16,2 2 0 0,-3-3 0 15,1 3 0-15,2 0 0 0,9 3 0 0,-18-5 0 16,12 3-63-16,6 2-210 0,0 0-70 16,-21 4-100-16,16-1-99 0,5-3-130 15,-6 3-124-15,6-3 58 0,0 0-732 0,0 0-917 16</inkml:trace>
  <inkml:trace contextRef="#ctx0" brushRef="#br0" timeOffset="79024.06">19719 7007 4224 0,'9'-21'-37'0,"-8"5"59"0,1 0 52 15,0 4 38-15,0 1 36 0,0 2 20 0,0 0 8 16,-2 2-13-16,0 1-17 0,0 6-21 16,0 0-7-16,0 0 3 0,0 0 3 15,-10 25-9-15,2 6 4 0,1 10 9 16,-6 13 12-16,-1 1 6 0,-1 3-13 0,-2 0-10 16,4 3-9-16,-3 1-8 0,1-3-18 15,1-5-5-15,1-1-4 0,2-3-11 0,-1-14-4 16,3 0-2-16,2-6-14 0,-2-5-1 15,4-4-4-15,-1-4-3 0,3-3-5 0,-3-1-9 16,2-1-3-16,1-3-15 0,2-2-47 16,-1 1-57-16,0-1-70 0,0-3-84 0,2-4-110 15,0 0-103-15,0 0-111 0,0 0-167 16,0 0 34-16,0 0 65 0,10-18-543 0,-2 7-650 16</inkml:trace>
  <inkml:trace contextRef="#ctx0" brushRef="#br0" timeOffset="79428.1">20381 7148 3362 0,'3'-9'70'0,"-1"1"39"0,-2 3 12 15,0 5 8-15,-3-9 14 0,3 9 28 16,0 0 27-16,-29 21 9 0,0 0 4 15,-7 11 2-15,-2 4 0 0,-1 5 8 0,0 2 2 16,-3 2-7-16,5 1-15 0,1-2-18 16,8 1-14-16,2-4-13 0,3 1-11 15,9-12-8-15,5-1-10 0,1-5-9 0,6-4-12 16,2-6-5-16,2 1-15 0,4-2-3 16,-1-1-11-16,4-1 1 0,0-6-14 0,0 1-1 15,2-5-12-15,3 2-6 0,-1-3-2 16,1 0 1-16,-3-3-7 0,0-1 2 0,3-1-7 15,-5-4-3-15,0-1-4 0,1-1-1 16,-6 0 2-16,4-5-5 0,-7 3-1 0,3-3-3 16,-2 4 0-16,-2 0-5 15,-2 2-6-15,0-1-5 0,0 1-6 0,-1 3-26 16,-3 2-46-16,1-1-52 0,-4 3-58 16,9 3-72-16,-16-1-103 0,6 1-107 0,10 0-128 15,-21 1-189-15,21-1 44 0,-14 2 83 16,14-2-600-16,0 0-725 0</inkml:trace>
  <inkml:trace contextRef="#ctx0" brushRef="#br0" timeOffset="79764">20828 6895 3341 0,'2'-14'83'15,"-2"1"53"-15,0 7 33 0,0 0 17 0,0 6 1 16,-2-10-2-16,2 10-7 0,0 0 34 16,0 0 17-16,0 0 0 0,-13 38-5 0,5-5-17 15,-5 18 13-15,0 5-11 0,-1-1-1 16,-5 7-11-16,2 4-16 0,-2-1-16 0,2 2-11 16,-3 0-18-16,4-6-14 0,-2-1-12 15,3-4-9-15,2-4-9 0,1-12-8 0,5-4-4 16,-1-4-13-16,0-1-8 0,3-7-7 15,-1-7-5-15,4-3 3 0,1-4-13 0,1 1-17 16,-2-5-32-16,0 1-44 16,2-7-51-16,2 6-70 0,-2-6-87 0,0 0-112 15,0 0-112-15,18-11-121 0,-8 1-184 16,1-4 55-16,1-1 83 0,1 0-597 0,0 0-714 16</inkml:trace>
  <inkml:trace contextRef="#ctx0" brushRef="#br0" timeOffset="80208.22">20978 7320 3604 0,'0'0'90'16,"0"-9"18"-16,0 9 6 0,0 0 8 0,0 0 31 15,0 0 20-15,0 0 6 0,0 0-9 16,4 22-9-16,-2-13-16 0,-2 3-11 0,2 2-11 15,1-1-15-15,-2 3-7 0,1-1-16 16,2 1-2-16,0-1-9 0,-1-1-8 0,5-3-4 16,-3 2-11-16,4-5 0 0,0-1-5 15,-2-1-6-15,5-2-2 0,-3-3-3 0,2-1-3 16,3-4-4-16,-1-1 0 0,7-4-5 16,-4-1 1-16,7-7 3 0,-1-2 25 15,-6 4 19-15,-2 1 12 0,-3 4 23 0,-2-1 7 16,2 4-11-16,-8 2 8 0,3 2-2 15,-6 3-10-15,0 0 3 0,0 0-1 16,-9 23-13-16,-2-9-7 0,0 14-8 0,-2 1-6 16,-2 2-5-16,2 0-6 0,-3 0-7 15,5 1-7-15,-3-2-3 0,5-1-1 0,0-2-3 16,1-6-6-16,2-3 0 0,0-2-9 16,4-2-1-16,-1-4-12 0,-1 0-18 0,2-1-39 15,0-2-47-15,2 0-58 0,0-7-77 16,2 5-98-16,-2-5-114 0,0 0-132 15,8 3-191-15,-8-3 11 0,0 0 71 16,0 0-649-16,15-11-792 0</inkml:trace>
  <inkml:trace contextRef="#ctx0" brushRef="#br0" timeOffset="80561.13">21816 6953 3824 0,'2'-17'87'0,"-2"6"32"0,3 3 43 16,-3-1 22-16,0 4 12 0,0 5-2 16,2-8-17-16,-2 8-18 0,0 0-11 15,0 0 33-15,0 0 16 0,-2 25 0 0,-3-1-19 16,-4 14 16-16,-2 14 15 0,-5 0 3 15,1 1 1-15,0 4 0 0,0 3-13 0,-4-3-14 16,-1 1-19-16,2-3-13 0,-2-3-17 16,4-5-13-16,-4 0-9 0,7-13-51 0,1-4-64 15,-1 0 0-15,4-8 0 0,3-6 0 16,-2-1 0-16,5-3 0 0,-1-1 0 16,2-3 0-16,-2-4 0 0,4 2-216 15,0-6-185-15,0 0-123 0,0 0-112 0,0 0-185 16,0 0 36-16,13-13 80 0,-4 2-691 15,5-3-847-15</inkml:trace>
  <inkml:trace contextRef="#ctx0" brushRef="#br0" timeOffset="80925.7">22142 7175 3998 0,'-13'-3'81'0,"13"3"22"0,-10-4 24 0,10 4 17 16,-5-1 6-16,5 1 5 0,0 0 11 16,0 0-3-16,0 0-4 0,0 0-17 0,0 0-12 15,0 0-11-15,0 0-12 0,28 0 0 16,-28 0 3-16,22 4-3 0,-13-3 1 16,0 2 13-16,-1 3 8 0,2 2 20 0,-5 3 11 15,3 2 9-15,-7 5 6 0,-1 0-2 16,0 8 0-16,-5 8 1 0,-3 2-5 15,3 2-10-15,-5-3-16 0,1 4-22 0,-3-3-121 16,0 0 0-16,3-2 0 0,0-3 0 16,1-7 0-16,0-2 0 0,5-1 0 0,-7-1 0 15,7-6 0-15,1-2 0 0,-3 0 0 16,1-3 0-16,4-1 0 0,-1-1-336 16,1-7-101-16,0 7-89 0,0-7-84 0,0 0-117 15,0 0-42-15,0 0 60 0,21-17-678 16,-14 5-839-16</inkml:trace>
  <inkml:trace contextRef="#ctx0" brushRef="#br0" timeOffset="81110.5">22169 7549 3924 0,'0'0'90'15,"-14"-2"63"-15,14 2 65 0,0 0 67 0,-13-2 62 16,13 2 34-16,0 0 16 0,-11-2-1 16,11 2-15-16,0 0-27 0,0 0-32 15,0 0-28-15,0 0-30 0,0 0-24 16,0 0-95-16,0 0-145 0,29-7 0 0,-22 5 0 15,4 0 0-15,-11 2 0 0,18-5 0 16,-11 2 0-16,1 1-289 0,-3-3-171 0,2 1-130 16,-7 4-174-16,5-6-63 0,-3 1 70 15,-2 5-775-15,0 0-976 0</inkml:trace>
  <inkml:trace contextRef="#ctx0" brushRef="#br0" timeOffset="93859.99">12369 7565 997 0,'0'0'210'16,"0"0"-49"-16,6-2-37 0,-6 2-9 15,0 0-6-15,0 0-4 0,0 0-7 0,0 0-2 16,0 0 3-16,11 0 3 0,-11 0 0 16,0 0 2-16,0 0-11 0,0 0-6 0,0 0-4 15,0 0-10-15,0 0-7 0,0 0-4 16,0 0-8-16,0 0-6 0,0 0-4 0,-9 16 0 16,-2-9-2-16,-5 8 3 15,-9 4 15-15,-4 1-2 0,-9 6-3 0,1 1 25 16,-6 2-5-16,3 1 26 0,-1 0-1 15,3 2-13-15,-1-1 2 0,3 1-9 16,2-1-7-16,-2 1 17 0,4 6-5 0,-1-2-6 16,-1 1-11-16,4 0-6 0,-7 4-3 15,-1 0-4-15,-4 4-7 0,1-1-6 0,-4 3-1 16,-8 9-3-16,9-10-4 0,1-1-3 16,-2-4 31-16,4 0 17 0,-2-4 11 0,6-2 21 15,1-4 3-15,7-8-3 16,2-3 14-16,4-3 4 0,5-3 8 0,0-4-1 15,5 0-2-15,-1 0 1 0,1-4 0 0,4-1-13 16,-5 2-28-16,1-2-2 0,-1 0-6 16,3 0-14-16,0 1-21 0,1-3 6 15,-1 1-5-15,2 1-3 0,0-2-4 0,0 0-9 16,9-3 0-16,-13 5-5 0,13-5 0 16,-10 4-3-16,10-4 9 0,0 0-19 0,-11 3 2 15,11-3-1-15,0 0-6 0,-11 4 1 16,11-4-4-16,0 0 1 0,-8 2-6 0,8-2-63 15,0 0-58-15,-8 2-63 0,8-2-88 16,0 0-103-16,-5 6-105 0,5-6-149 16,0 0-119-16,0 0 62 0,0 0-600 15,16 8-741-15</inkml:trace>
  <inkml:trace contextRef="#ctx0" brushRef="#br0" timeOffset="95791.34">10059 8911 3321 0,'-21'-4'-168'0,"1"1"35"15,4-1 28-15,-2 1 37 0,3 1 33 0,1 1 27 16,3-3 9-16,-3 4 4 0,5-1 3 15,9 1 0-15,-16-4-1 0,16 4 3 0,-11-2 5 16,11 2 9-16,0 0-1 0,0 0 9 16,0 0 0-16,0 0 3 0,58 4 0 0,-19-1-1 15,8 2-2-15,14 0-3 0,3 5-4 16,6-4-2-16,4 3-5 0,3-1 5 0,3 4 0 16,6-3-13-16,17 0 5 0,-15-1-1 15,-7-2-1-15,5-2-2 0,-2 0-1 0,0-2 1 16,-1-2 0-16,-2 0-3 15,-6-4-2-15,-2 2 0 0,-4-2 2 0,-8 1-2 16,-16 0-1-16,-3 1-1 0,-2 0 17 16,-9-1 6-16,-6 3 13 0,-6-1 3 15,-1-1 6-15,-2 2 0 0,-1 0 7 0,1 0 11 16,-3-1-1-16,-2 2 8 0,2-1 4 16,0 0-2-16,-1 0-4 0,-12 0-6 0,19 0 3 15,-11 0-8-15,-8 0-10 0,19 0-7 16,-19 0-4-16,14 0-2 0,-14 0-5 0,11 0-3 15,-11 0-4-15,7 2-2 0,-7-2-2 16,10 8 4-16,-8-2-7 0,0 5 1 0,-4 1-1 16,-3 10-1-16,-2 14 6 15,-8 9 20-15,-1 3 1 0,-2 0-1 0,0 3-4 16,-3 7-1-16,-1-2-7 0,3 0 1 16,-3-2 14-16,2-3 11 0,3-5-4 0,0-2-1 15,1-9 17-15,5-3-5 0,-3-3-5 16,5-6-1-16,2-6-5 0,0-1 10 0,2-4 8 15,-5-1 9-15,7 0 8 0,-3-4 5 16,2 1 0-16,3 1-1 0,-6-2-5 0,5-4-2 16,-5 1-11-16,1 1-11 0,-3-4-5 15,-1 1-4-15,10-2-3 0,-25 2-12 0,10-1-1 16,-1-1 5-16,-6 2-16 0,-1-2-1 16,-4 2-3-16,-14 0 2 0,-2-1-9 15,-2 2 0-15,-3-2-1 0,-13 0 2 16,-2 1-5-16,0 2 3 0,11-4-7 0,-16 0 1 15,4 0-2-15,-3 1-2 0,-1-1 0 16,1 2-2-16,1-4 0 0,-2 2-4 16,4 0 1-16,13 2 7 0,-3-2-2 0,3 2-1 15,0-2-4-15,1 0 1 0,-4 2-5 16,9-2 5-16,1 0 1 0,0 1 2 0,5-1-3 16,-4 0-2-16,9 2 3 0,5-2-7 15,-9 3 8-15,4-3-5 0,7 0 0 0,1 2 1 16,-3-2-3-16,2 2 9 0,2-1-6 15,3-1-4-15,-1 2 4 0,4-2-3 0,-4 2 5 16,4-2-2-16,1 2 2 16,-2-1-7-16,4-1 11 0,2 0-3 0,-4 0 1 15,3 2 0-15,1-2 0 0,3 0-6 16,-3 0 3-16,14 0 2 0,-20-2 0 0,11 2-2 16,9 0-4-16,-18-3 3 0,11 1 6 15,7 2-4-15,-16-3-1 0,9 1 1 0,7 2 4 16,-11-7-8-16,4 6 2 0,7 1-2 15,-9-9 4-15,4 4 0 0,-1-2-3 0,2 2 0 16,3 0-3-16,-8-4 1 0,4 0 7 16,-1-1-4-16,1-1 0 0,-4-4-6 15,4 0 0-15,-3-5 3 0,5-1 2 16,-3-3-5-16,1-8 4 0,-4-4-8 16,7 0 6-16,0-2-3 0,1-2 6 0,1 1-2 15,1-5 0-15,-1 5-1 0,2-2-2 16,2-2 0-16,-2 4 4 0,3-2 0 0,-4 3-2 15,3 1 1-15,-4 7 1 0,2-7 0 16,0 9-3-16,-2 2 1 0,2 2 1 0,-2 5 2 16,-2-1 2-16,2 1-3 0,0 2 0 15,-2 3 3-15,4 0-2 0,-4 2 1 0,2 0-9 16,0 2 8-16,2 0-3 0,-2 1 0 16,0 3 2-16,0-1-1 0,2-1 5 0,-2 8-1 15,0-10-5-15,0 10-2 0,0-8 8 16,0 8-8-16,0-7 5 0,0 7 0 15,0-7 0-15,0 7-4 0,0 0 4 16,5-7 0-16,3 5 9 0,2 1-6 0,3 1 4 16,6-2-6-16,3 2-1 0,7-2 5 15,15 0-7-15,3 6 0 0,3-2 0 0,15 3 5 16,0 0-2-16,-3 1 5 0,3 0-1 16,-4 0-2-16,0-2-1 0,-2 3 0 15,-13-4 0-15,-2 1 1 0,-5 0 0 16,-8-1-4-16,-4-1 1 0,-8 0 2 0,2-1-1 15,-8-1 6-15,0 2-4 0,1 0-5 16,-5-1 6-16,-9-1-5 0,14 0 0 16,-14 0-2-16,13 2 0 0,-13-2-1 0,9 0-1 15,-9 0-3-15,0 0-27 0,12 1-50 16,-12-1-58-16,0 0-77 0,0 0-84 0,0 0-86 16,0 0-116-16,0 0-225 0,0 0 46 15,0 0 81-15,-25 13-476 0,10-10-553 0</inkml:trace>
  <inkml:trace contextRef="#ctx0" brushRef="#br0" timeOffset="96977.47">9735 9070 3004 0,'0'0'-19'16,"-8"-3"28"-16,8 3 25 0,-9-3 27 0,9 3 43 16,-6-4 38-16,6 4 24 0,-8-3 21 15,8 3 11-15,0 0 2 0,-5-6-4 16,5 6-9-16,0 0-15 0,-4-5-10 0,4 5-19 15,0 0-13-15,11-10-12 0,-4 7-12 16,5-3-10-16,-1 3-13 0,2 0-7 16,-1 1-8-16,-1-2-6 0,2 1-6 0,-2 1-8 15,-4 0-4-15,-7 2-10 0,19 2 1 16,-8 2-4-16,-7 1 0 0,3 3-4 0,-5 4 1 16,-2 4-5-16,-2 3 0 0,-5 3 12 15,-2 13-1-15,-2-3 14 0,-1 4 6 0,-3-2 11 16,-1 1-5-16,3-1 8 0,2 2-10 15,-3-3 20-15,3-1-8 0,-1-3-4 0,3-5-5 16,5-2-3-16,-3-3-2 0,3 0-12 16,-2-3-3-16,2-1-4 0,1-1-17 15,1-4 4-15,-2 0 4 0,0 1-12 16,2-4 8-16,2 0-3 0,-1-1 1 0,1-6-9 16,-4 10 5-16,4-10 3 0,-2 7-8 15,2-7-5-15,-3 6-13 0,3-6-50 16,0 0-49-16,0 0-63 0,0 0-70 0,0 0-87 15,0 0-92-15,0 0-102 0,0 0-175 16,0 0-8-16,0 0 66 0,0 0-512 0,-2-20-613 16</inkml:trace>
  <inkml:trace contextRef="#ctx0" brushRef="#br0" timeOffset="97359.05">10181 9033 3318 0,'5'-19'-22'0,"-3"2"25"0,2 3 23 0,-2 2 27 16,0 1 34-16,-1 1 26 0,-1 3 3 15,2 1-6-15,0 1-13 0,-2 5-6 0,0-7-10 16,0 7 2-16,0 0 24 15,0 0 21-15,-2 38 12 0,-5-6 11 0,1 6 18 0,-1 13 11 16,-3 4 4-16,1 3 12 0,-1-1 0 16,-2 1 11-16,3-1-10 0,-2-2-21 15,1-4-10-15,1-4 2 0,-1-8-19 16,2-7-11-16,3 3-15 0,-3-5-12 0,4-6-12 16,-1-6-8-16,3-3-11 0,-1-2-7 15,1-4-6-15,1 1-13 0,-3-2-8 0,4-2-2 16,0-6-4-16,-2 13-28 0,2-13-57 15,-2 6-69-15,2-6-79 0,0 0-85 16,0 0-98-16,0 0-87 0,0 0-94 0,0 0-155 16,0 0-9-16,6-29 67 0,-3 21-548 15,-3-3-667-15</inkml:trace>
  <inkml:trace contextRef="#ctx0" brushRef="#br0" timeOffset="97781.35">10300 9343 3127 0,'8'-12'3'16,"-4"3"38"-16,3-1 42 0,-3 2 35 15,3 1 13-15,0-2 16 0,0 2 3 0,3 0-7 16,-3 1-16-16,5-2-11 0,-3 2-11 16,2 2-6-16,1 3-11 0,-1 1-7 15,-11 0-9-15,18 5-5 0,-11 1-4 16,3 2 2-16,-7 2 9 0,0 2 5 0,-3 3 8 15,-3 2 7-15,-6 12 7 0,-4 1 8 16,-3-1 9-16,0-1 3 0,-4-1 11 16,4-2-6-16,0-2-5 0,3-4-9 0,3-6-5 15,3-2-4-15,1-1 20 0,2-4-3 16,3 1 13-16,1-7 4 0,1 14 0 0,1-8-7 16,7-1-12-16,1 1-15 0,5-1-10 15,0 1-10-15,5-3-3 0,3 2-11 0,-5-3-7 16,5 2-8-16,-2-2-7 0,-2 1-1 15,0 0-6-15,-6-2-4 0,3 3-4 16,-5-1-7-16,-1-1-4 0,-10-2-4 16,15 0-5-16,-15 0 0 0,11 4-6 0,-11-4-17 15,10 1-47-15,-10-1-54 0,0 0-63 16,11 0-72-16,-11 0-96 0,0 0-107 0,0 0-111 16,0 0-145-16,0 0-57 0,0 0 69 15,0 0-641-15,0 0-792 0</inkml:trace>
  <inkml:trace contextRef="#ctx0" brushRef="#br0" timeOffset="98162.42">10924 9036 3913 0,'1'-17'50'0,"-1"5"36"0,2 4 16 15,-2-1 8-15,2 4-2 0,-2-1 1 16,0 6-7-16,0 0-7 0,0 0 24 0,0 0 6 16,-4 21 11-16,3 3 12 0,-6 10 22 15,3 8 13-15,-1 0 9 0,-1 10 4 0,-1 4-8 16,0-1-6-16,-4 4-22 0,2-3 13 16,4-1-11-16,-6-5-20 0,2-3-8 15,0-9-14-15,3-2-7 0,0-3-13 16,-1-4-10-16,-3-6-6 0,7-5-10 0,-1-2-10 15,2-3-6-15,-1-2-4 0,1-3-6 16,1 1-1-16,1-3-6 0,-2 1-6 0,2-7-8 16,-2 11-1-16,2-11-30 15,0 5-50-15,0-5-78 0,0 0-87 0,0 0-84 0,0 0-101 16,0 0-97-16,0 0-109 0,14-21-182 16,-9 13 57-16,3-1 78 0,-1-1-586 15,3-2-705-15</inkml:trace>
  <inkml:trace contextRef="#ctx0" brushRef="#br0" timeOffset="98645.84">11062 9394 3334 0,'0'0'32'0,"0"0"50"16,2-13 38-16,-2 13 21 0,0-7 21 15,0 7 19-15,0 0 7 0,2-9-1 0,-2 9-7 16,0 0-15-16,8-5-5 0,-8 5-16 15,0 0-8-15,15 0-9 0,-15 0-11 16,0 0 1-16,19 11 0 0,-15-3-7 16,3-1-1-16,-3 3-6 0,0 0-1 0,-1 1-1 15,-1 3-7-15,1-1-3 0,-1 3-7 16,-2-2-6-16,2-1-11 0,-2 3 3 0,0-3-1 16,0 1 5-16,-2-2-8 0,2-2-7 15,0 0 9-15,-2-1 3 0,2-1 0 16,0-8 18-16,-5 14-3 0,4-7 1 0,-3 0-4 15,0-1 0-15,4-6-7 0,-7 11 1 16,3-7 4-16,4-4-2 0,-10 9 7 0,6-6 0 16,4-3 5-16,-7 4-80 0,7-4-11 15,-6 6 0-15,6-6 0 0,0 0 0 0,0 0 0 16,-1 7 0-16,1-7 0 0,0 0 0 16,0 0 0-16,0 0 0 0,21 6 0 15,-12-4 0-15,4 0 0 0,3 0 0 16,-2 0 0-16,2-1 0 0,-1-1 0 0,1 2 0 15,-3 0 0-15,-1 0 0 0,-12-2 0 16,16 1 0-16,-16-1 0 0,16 2 0 0,-16-2 0 16,0 0 0-16,15-2 0 0,-15 2 0 15,7-1 0-15,-7 1 0 0,8-6-90 0,-8 6-552 16,0 0-186-16,2-9-56 0,-2 9 81 16,-2-6-878-16,2 6-1118 0</inkml:trace>
  <inkml:trace contextRef="#ctx0" brushRef="#br0" timeOffset="99580.31">12472 7621 4370 0,'0'-13'-201'16,"0"1"55"-16,-2 1 45 0,0 1 39 16,0 2 38-16,1-1 39 0,-1 0 33 0,-2 1 14 15,1 1 23-15,1 0 10 0,0 0-4 16,2 7-5-16,-1-9-5 0,1 9-9 0,-4-8-9 16,4 8-9-16,0 0 0 0,0 0 29 15,0 0 12-15,0 0 5 0,27 21-5 0,-10 2 19 16,4 5 9-16,4 8-4 0,1 7 14 15,1 0-12-15,4 2-6 0,1 2 21 0,4 7-7 16,9 12-11-16,7-1-10 0,5-3 13 16,8-2-6-16,7 2-26 0,5-1-6 15,-2-4 0-15,4 2-11 0,0 1-14 16,-4-4-1-16,4 1-4 0,-5-2-20 0,-4-4 11 16,-5-1-8-16,-17-11-1 0,-5 0-7 15,-2-6-4-15,-9 3-1 0,-2-2 5 0,-7-7-16 16,-4 1 7-16,0-2-4 0,-6 2 22 15,-2-8 4-15,0-1 11 0,-6 0 12 16,4 0 6-16,-1 0 15 0,-2-7 6 0,0 3 8 16,-1-3-5-16,-1 0 7 0,2-2 2 15,-3 1-8-15,4-4-95 0,-4 0 0 0,-1-1 0 16,2-1 0-16,0 1 0 0,-3-1 0 16,-1-5 0-16,4 9 0 0,-4-9 0 15,4 4 0-15,-4-4 0 0,5 5 0 0,-5-5 0 16,0 0 0-16,0 0 0 0,0 0-263 15,0 0-381-15,0 0-224 0,0 0-2 16,-13-18 89-16,10 13-840 0,-5-1-1059 0</inkml:trace>
  <inkml:trace contextRef="#ctx0" brushRef="#br0" timeOffset="100629.01">13272 9189 4345 0,'-16'-7'-100'0,"3"0"38"16,2 1 55-16,1 0 50 0,3 1 40 16,1 2 24-16,2-3 20 0,4 6 15 15,-10-7-3-15,10 7-13 0,0-6-13 16,0 6-7-16,12-7 1 0,1 5 0 0,8 0-4 16,10 4-10-16,16 2-7 0,20 1-7 15,9 1-11-15,6 3-10 0,21 1-4 0,-15-3-6 16,14 1-5-16,-16-1 1 0,4 0-7 15,21 2-7-15,-7 2-3 0,-20-3 0 0,-1 0 2 16,1 1-8-16,-5-1-5 0,-7 1 4 16,-6 0-4-16,-5-2 1 0,-14-3 10 0,-8 2 6 15,-3-1 6-15,-3-3 8 16,-8 1-3-16,-6-1 2 0,-2 0 0 0,-2-1 3 0,-2 1 4 16,1 2 9-16,-3-3-2 0,0 1-1 15,1 0-5-15,-2 1-2 0,1 0-8 16,-3 1 2-16,-8-4-3 0,18 7-8 15,-10-2-4-15,-2 2-3 0,4-2-3 0,-7 3 4 16,5 3-4-16,-7 4 6 0,1 3 8 16,-2 9 0-16,-2 11 11 0,-1 4 7 0,-5 8 0 15,-1 3 11-15,-1 0-6 0,1 4-4 16,0-2 7-16,-4 5 10 0,10-5 2 0,-5-2-3 16,1 0-7-16,3-11-4 0,1-3-23 15,-4-5-40-15,3-2 0 0,1-8 0 0,-1-3 0 16,2-3 0-16,-3-6 0 0,1 3 0 15,2-3 0-15,-2-4 0 0,-2 1 0 0,-1-3 0 16,-4-4 0-16,-3 1 0 16,-3-3 0-16,-8-1 0 0,-11-4 0 0,-5-2 0 15,-4-1 0-15,-12-5 0 0,-2 5 0 16,-6-2 0-16,-5-1 0 0,-3 4 0 0,-3 4 0 16,-1-1 0-16,2 3 0 0,-2 4 0 15,-1-3 0-15,5 4 0 0,-2-3 0 0,4 3 0 16,9-1 0-16,12 1 0 0,3-2 0 15,0-2 0-15,15 0 0 0,3 0 0 16,3 1 0-16,4-1 0 0,-2 0 0 0,3 0 0 16,2 1 0-16,-2-1 0 0,6 0 0 0,0 0 0 15,-1-1 0-15,3 2 0 16,-1-1 0-16,0 0 0 0,14 0 0 0,-22-1 0 16,11 1 0-16,11 0 0 0,-19-1 0 15,12 1 0-15,7 0 0 0,-18-2 0 0,18 2 0 16,-11-2 0-16,11 2 0 0,-7-3 0 15,7 3 0-15,-10-6 0 0,6 1 0 0,-2-3 0 16,4-1 0-16,2-1 0 0,2-7 0 16,0-4 0-16,6-12 0 0,0-2 0 15,1-15 0-15,7-2 0 0,-2-2 0 0,4-12 0 16,0 0 0-16,6-20 0 0,-1 0 0 16,-3-1 0-16,-1 1 0 0,-3 17 0 15,-3 6 0-15,2 3 0 0,-9 19 0 0,0 5 0 16,-3 8 0-16,-3 8 0 0,2 3 0 15,0 3 0-15,-4 5 0 0,2 2 0 16,-2 4 0-16,2 3 0 0,0 0-154 0,0 0-63 16,0 0-57-16,0 0-83 0,-7 17-92 15,7-7-94-15,2 1-171 0,0 1-59 0,0 0 67 16,1 3-656-16,1 0-816 0</inkml:trace>
  <inkml:trace contextRef="#ctx0" brushRef="#br0" timeOffset="101498.7">13846 9653 3471 0,'0'0'-79'0,"0"0"36"0,0 0 34 16,0 0 44-16,0 0 54 0,0 0 41 0,0 0 35 16,0 0 27-16,16-3 23 0,-16 3 5 15,0 0-1-15,0 0-4 0,0 0 5 0,0 0-15 16,9-6-8-16,-9 6-14 16,0 0-17-16,11-4-16 0,-11 4-8 0,5-5-14 15,-5 5-12-15,9-9-18 0,-7 5-7 16,7-3-5-16,-6 2-14 0,5-5-1 0,-3 2-13 15,1-1-9-15,-1-3-1 0,2-2-8 16,-4-3 7-16,1 3-15 0,-2-2-4 0,0 1-3 16,0 2 8-16,-2-1-8 0,-2 2-2 15,-2 1-3-15,0 2 0 0,-1-2-10 0,-2 4 1 16,-4 2-2-16,-2 2 2 0,0 3 0 16,-9 1 1-16,0 6-8 0,1 0 8 0,-8 6-4 15,4 0-1-15,7 3-2 0,2-3 6 16,5 1 5-16,-1 2 7 0,6-4 1 0,1 5 12 15,5-6 5-15,0 1 6 0,4 1-4 16,-1 0 3-16,6-1 2 0,-2-2-4 16,2-1-1-16,0-2 1 0,4 2-7 15,-4-4 1-15,0-1-2 0,3 0-5 0,-3-1-1 16,-1 1 0-16,0-1-6 0,-1-1-6 16,-3 3-1-16,3 1 5 0,-3 2 4 15,4 2 2-15,-4 2 1 0,4 4-1 0,-7 1 2 16,5 4-22-16,-2-2-8 0,-3 1 0 15,1 4 0-15,1-3 0 0,-1-3 0 0,-2 1 0 16,-2-3 0-16,2 0 0 0,-5 0 0 16,4-2 0-16,-7-1 0 0,1-1 0 0,-2 1 0 15,-5 0 0-15,1-4 0 16,-7 0 0-16,1-6 0 0,2 0 0 0,-6-3 0 16,2 0 0-16,-3-3 0 0,-1 0 0 15,2-1 0-15,5-1 0 0,-2 0 0 0,4-1 0 16,2 1 0-16,0 2 0 0,5 0 0 15,-3 0 0-15,5-1 0 0,7 4 0 0,-14-6 0 16,14 6 0-16,-9-3 0 0,9 3 0 16,0 0 0-16,-2-5-345 0,2 5-253 0,0 0-140 15,0 0-128-15,27 0 67 0,-14 0-849 16,3 0-1085-16</inkml:trace>
  <inkml:trace contextRef="#ctx0" brushRef="#br0" timeOffset="102332.38">14424 9499 4733 0,'-4'-14'-76'0,"2"4"39"16,4-2 26-16,0 2 26 0,5 1 23 0,-2-3 23 15,2 2 19-15,5-1 6 0,1 3-1 16,0-1-4-16,3 3-1 0,3 0 0 0,-4 2-2 16,4 1-3-16,0 2 0 15,1 1-4-15,-4 1 4 0,4 3 1 0,-6 1-5 16,0 0 0-16,-1 2 8 0,-6 0 5 15,2 1 9-15,-4 1 1 0,-3 2 18 0,-2 2 12 16,-3 1 1-16,-3 2 8 0,-12 7 9 16,4-1 4-16,-6 1 7 0,1-3-3 0,4-3 0 15,1-3-8-15,3-1-2 0,4-2-11 16,-3 0-8-16,2-2-6 0,4-2 10 0,-3 2-98 16,5-2-27-16,2 2 0 0,0 0 0 15,4 0 0-15,1 2 0 0,5 2 0 0,0 0 0 16,1 0 0-16,5 3 0 0,-3-2 0 15,-1 1 0-15,2-2 0 0,-3 2 0 0,2-6 0 16,-4 4 0-16,-4-5 0 16,3 1 0-16,-7-2 0 0,1 1 0 0,-2-1 0 15,0-7 0-15,-7 12 0 0,0-7 0 16,-4-1 0-16,-3-1 0 0,-5-1 0 0,0 0 0 16,-4-2 0-16,-2-2 0 0,-1-2 0 15,1 1 0-15,0-2 0 0,7 1 0 0,0 1 0 16,0 0 0-16,5 1 0 0,1-2 0 15,1 4 0-15,11 0-543 0,-14 0-454 0,3 4 104 16,11-4-1065-16,-13 7-1378 0</inkml:trace>
  <inkml:trace contextRef="#ctx0" brushRef="#br0" timeOffset="104559.81">20614 7959 4809 0,'7'-3'-340'0,"-7"3"65"0,7-5 48 16,-7 5 55-16,6-4 39 0,-6 4 37 15,0 0 31-15,2-8 22 0,-2 8 25 16,0 0 16-16,-2-7 16 0,2 7 15 16,0 0 13-16,0 0 9 0,-4-8 9 0,4 8 0 15,0 0 0-15,-4-7-6 0,4 7-4 16,0 0-6-16,0 0-4 0,0 0-8 16,0 0-1-16,0 0 5 0,-34 16-14 0,18-5 10 15,-8 9-8-15,-5 1 34 0,-7 10 2 16,-8 0 26-16,5 1-6 0,-6 3 12 0,-2 1 1 15,1 2-6-15,1 2-8 0,-7 0-6 16,-9 12 6-16,0-3 13 0,2 4-10 0,0-1-7 16,-2-2-6-16,12-10-7 0,-15 10-4 15,17-8-6-15,-5-3 0 0,3 0 23 0,-12 9-4 16,12-8-10-16,-5-6 20 16,-9 14 1-16,16-10-8 0,-3-3 18 0,3 2-3 15,1-3 5-15,2-1 6 0,6-3-7 16,0-5 0-16,7-5 12 0,6-4-13 0,1 1 0 15,9-5-12-15,2-3-10 0,2-3-4 16,2-1-7-16,2 2 0 0,1-3-8 0,3-1 1 16,3-3-13-16,-11 5 3 15,11-5-9-15,-7 5-8 0,7-5 1 0,0 0-15 0,0 0-46 16,0 0-54-16,0 0-56 16,0 0-62-16,0 0-86 0,0 0-89 0,0 0-100 0,0 0-171 15,0 0-75-15,15-17 68 16,-9 11-592-16,-6 6-713 0</inkml:trace>
  <inkml:trace contextRef="#ctx0" brushRef="#br0" timeOffset="105589.22">18365 9535 3273 0,'-9'-2'-62'0,"-1"1"19"0,-2-1 24 0,1 0 16 15,0 0 20-15,11 2 30 0,-19-1 22 16,11-2 24-16,8 3-12 0,0 0-1 16,-12-1-6-16,12 1-11 0,0 0-3 15,35 0-4-15,5-2 1 0,27-1-5 0,10 1-4 16,15 1-5-16,34-1 1 0,6-3-11 15,-1 5 3-15,-2 0-3 0,0 0-5 0,2 2-4 16,-6 1 1-16,-8 0 20 0,-29-1 17 16,-2-2 10-16,-5 2 7 0,-9-4 9 15,-9 4 3-15,-17-2-1 0,-12 0 7 0,-7 0 8 16,-9-2-1-16,2 2-4 0,-7 2-9 16,0-2-2-16,-2 1-11 0,-1-1-8 15,-10 0-6-15,15 3-7 0,-7 3-7 16,-5-1-3-16,-1 5-6 0,3 3-4 0,-8 2-3 15,1 7-3-15,0 4-4 0,-5 10 0 16,0 5-6-16,-5 12 0 0,2 3 5 0,3 3 14 16,0 3 16-16,3-1-4 0,-1 1-2 15,2-3-4-15,1-3-5 0,0-12 18 0,0 0-6 16,-2-6-1-16,3 1 9 0,-5-7-2 16,2-4-2-16,0-6 11 0,-2-5-2 15,3-1 8-15,-3-2-7 0,0 1-2 16,-6-5-5-16,3 0-7 0,-4-3 2 0,-1 0-7 15,-4-3-6-15,-3-3-10 0,-10 1 0 16,-10-4-17-16,-11 1 5 0,-15-3-7 0,-1 2-2 16,-5-1 1-16,-5 1-3 0,-7 4-4 15,-3 0 6-15,-20 5-7 0,0 3 0 0,4 0-1 16,24 1 4-16,-4-1-3 0,6 3 1 16,1-2 0-16,7 1-5 0,7 0 0 0,4-4 6 15,20 1 0-15,-8-2-8 0,9-1 1 16,10 0-3-16,3-3 4 0,5 1 4 0,0-1-7 15,4-1 3-15,2 0-1 0,1-1 0 16,1-1 3-16,2 2-6 0,-1 0 16 0,11-2-3 16,-15 0 0-16,15 0-8 0,-13 0 4 15,13 0-2-15,-16-2-1 0,16 2 5 16,-13-3 3-16,9 1 3 0,4 2-2 16,-12-9 7-16,3 4-7 0,5-4-11 0,1-1 9 15,-4-4 2-15,5-4-3 0,1-5-1 16,1-2-4-16,1-13-4 0,1-5-1 0,7-10-3 15,-2-4 2-15,2-6-6 0,3-4-27 16,-1-1-5-16,4 0 1 0,3-2 2 0,-1 5-2 16,0 2 7-16,0 6-2 0,-2 4 6 15,-3 15 2-15,-1 2-6 0,0 7 12 0,-2 6 2 16,-6 7 2-16,3 1 4 16,-2 4-11-16,-3 1-19 0,1 3-24 0,2 0-27 15,-2 1-30-15,2 2-19 0,-4 4-35 16,0 0-54-16,6-4-76 0,-6 4-70 0,0 0-91 15,0 0-210-15,9 12 20 0,-7-7 67 16,-2-5-458-16,6 12-524 0</inkml:trace>
  <inkml:trace contextRef="#ctx0" brushRef="#br0" timeOffset="106774.54">18889 9878 2699 0,'0'0'-34'0,"0"0"21"15,0 0 11-15,0 0 10 0,14 0 24 16,-14 0 29-16,0 0 30 0,0 0 18 16,9-2 20-16,-9 2 0 0,0 0-11 15,5-5 9-15,-5 5-3 0,6-5-1 0,-6 5 1 16,6-5-6-16,-6 5-10 0,6-5-10 15,-6 5-7-15,5-6-7 0,-5 6-9 0,0 0-6 16,4-5-8-16,-4 5-7 0,4-5-6 16,-4 5-4-16,0 0-4 0,0 0-4 0,0 0-5 15,3-5-4-15,-3 5-5 0,0 0 3 16,0 0-4-16,0 0-8 0,0 0 0 16,0 0-2-16,0 0 2 0,0 0-3 0,0 0 1 15,0 0-3-15,0 0-5 0,0 0 3 16,0 0-3-16,0 0 1 0,0 0-1 0,0 0 1 15,0 0 1-15,0 0 1 0,0 0-4 16,0 0 0-16,0 0 2 0,0 0-2 16,0 0 3-16,0 0-2 0,0 0 1 15,0 0-1-15,0 0 0 0,0 0 0 0,0 0-1 16,0 0 1-16,0 0-5 0,0 0 9 16,0 0 1-16,0 0-6 0,0 0 5 0,0 0-4 15,0 0 0-15,0 0 2 0,0 0-1 16,0 0 2-16,0 0 0 0,0 0-2 0,0 0 0 15,0 0 1-15,0 0-3 0,0 0 2 16,0 0 7-16,0 0 16 0,0 0-1 0,0 0-2 16,0 0-1-16,0 0-7 0,-34 5 0 15,34-5-1-15,-16-1-4 0,6 1 1 16,10 0-6-16,-23 0 0 0,13 0 0 16,10 0 2-16,-22 1-1 0,12-1-3 0,10 0 3 15,-19 0-6-15,7 0 1 0,12 0 2 16,-16 0-2-16,16 0 2 0,-16 0 0 0,16 0-3 15,-11 0 2-15,11 0 2 16,0 0-3-16,-16 0 0 0,16 0 2 0,0 0 0 0,-13 2-4 16,13-2 2-16,-9 2-3 0,9-2 3 15,-14 5-2-15,7 0 0 0,-2 1 2 0,-2 0-2 16,2 3 0-16,0 1 1 0,3-2 0 16,-4 5 1-16,7-4 8 0,-1 4 5 0,4-1 0 15,0 1 9-15,2 1 5 16,1 0-1-16,7 3 4 0,0 0-2 0,1 0-1 15,8 4-2-15,0 0-4 0,-2-1-3 16,3 1-1-16,-5-4-2 0,-3-2-2 0,0 0 2 16,1-1-1-16,-4-2 4 0,-2 0 9 15,0-1 9-15,-3-3 13 0,0-1 15 0,-2 0 16 16,-2 2 14-16,-2-2 1 0,-4 1 5 16,3 0 1-16,-8 0 11 0,0-2-7 15,-2 1-1-15,-8 0-2 0,1-2-2 0,-3 0-4 16,3-3-7-16,-1 0-12 0,5-1-5 15,-6-1-10-15,6 0-14 0,-2-1 3 0,3-1-8 16,1 0-4-16,3 2-8 16,-1-2-8-16,12 2-55 0,-18-1-57 0,11 1-60 15,7 0-69-15,-13-2-94 0,13 2-97 16,0 0-78-16,0 0-121 0,0 0-136 0,-11 0 51 16,11 0-629-16,0 0-777 0</inkml:trace>
  <inkml:trace contextRef="#ctx0" brushRef="#br0" timeOffset="107238.46">19167 9787 3547 0,'-2'-7'-86'0,"2"1"32"0,0 6 27 15,-2-14 35-15,0 9 25 0,2-3 37 0,0 8 26 16,-2-11 14-16,2 6 4 0,0 5 6 16,0-11 4-16,0 11 6 0,0-10-4 15,0 10-4-15,-1-7-7 0,1 7-10 0,0 0-9 16,0 0-11-16,0 0-5 0,0 0 0 15,0 0 9-15,-13 34 1 0,4-1 6 16,2 5 2-16,-2 11 18 0,-2 6 0 0,4 2-12 16,2 2 11-16,-1-2-9 0,2 2-6 15,-1-3 4-15,0-10 0 0,3-3-12 0,0 0-8 16,1-5-9-16,-1 0-6 0,-2-11-9 16,2-4-2-16,0-3-6 0,2-2-11 0,-1-6 1 15,-1 1-7-15,0-1-3 16,0-2-1-16,0-1-7 0,2-3-4 0,-2-1-31 15,2-5-57-15,0 0-78 0,0 0-91 16,0 0-112-16,0 0-109 0,0 0-121 0,0-30-143 16,6 13 51-16,-1-3-590 0,6-10-720 15</inkml:trace>
  <inkml:trace contextRef="#ctx0" brushRef="#br0" timeOffset="107610.61">19725 9892 3330 0,'0'0'8'0,"-2"-7"25"15,2 7 16-15,0 0 26 0,-13-7 32 0,13 7 26 16,-19 3 23-16,6 2 14 0,-7 4 8 0,-4 8 7 16,-3 6-8-16,1 0 3 0,-9 12 3 15,7-4-12-15,-3 3-6 0,10-5 6 16,6 1-12-16,1-3-7 0,9-2 1 15,-1-4-11-15,6-3-8 0,6 5-10 0,-1-2-10 16,3-2-11-16,2-1-2 0,1 0-18 16,3-3-10-16,-1-3 1 0,-2-3-26 0,1-1 8 15,-3-3-3-15,0-1-4 0,2-3-1 16,-4 1-11-16,-7-2-2 0,0 0 0 0,15-8-22 16,-13 1 9-16,-1-5 1 0,-1 1-4 15,-1-2 3-15,-1-1-6 0,-2-1-4 0,0-1-8 16,1 2-16-16,-3 3-36 0,2 2-51 15,-4 0-66-15,4 3-71 0,-5 0-110 16,4 2-118-16,5 4-158 0,-12-2-130 16,4-2 62-16,8 4-650 0,0 0-797 0</inkml:trace>
  <inkml:trace contextRef="#ctx0" brushRef="#br0" timeOffset="108456.23">20767 7896 3650 0,'-13'-7'-74'0,"-1"0"33"0,5 0 34 16,1 2 42-16,-1-2 20 0,3 2 28 16,0 1 20-16,1 0 10 0,-1 0 7 15,1 0 0-15,5 4-6 0,-9-6-7 16,9 6-8-16,-5-4-8 0,5 4-8 0,0 0-8 15,0 0 17-15,0 0 10 0,-2 21-6 16,7-2-5-16,13 12-8 0,3 12-5 16,8 6-10-16,5 5 1 0,15 12-10 0,6 5-5 15,4 0-2-15,6 3-9 0,7 2 1 16,7 5-8-16,5-5 20 0,5 3 22 0,3 2 4 16,32 24 13-16,-2 3 5 0,-27-35 7 15,5 6-11-15,1-1-12 0,32 19-9 0,-31-24-8 16,-5-5-3-16,0-3-7 0,-13-7-7 15,-5-7-8-15,-8-4 0 0,-22-13-7 0,-2-1-2 16,-10-2-1-16,-2-2-16 0,-12-12 9 16,-7-2 1-16,2-3-2 0,-7-3 1 0,-1-1 5 15,-1-1 3-15,-1 0 1 16,-3-3-3-16,4 3-1 0,-9-7 8 0,9 6-13 16,-4-2-5-16,-5-4-3 0,6 5-2 15,-6-5-17-15,6 3-5 0,-6-3-52 0,0 0-84 16,0 0-101-16,0 0-118 0,0 0-125 15,0 0-166-15,0 0-96 0,-24-12 67 0,8 9-641 16,-1-2-779-16</inkml:trace>
  <inkml:trace contextRef="#ctx0" brushRef="#br0" timeOffset="109373.83">21945 9987 3584 0,'-14'-6'-20'16,"3"-1"3"-16,2 2 4 0,0-1 16 0,5 3 13 16,4 3 16-16,-5-5 3 0,5 5 12 15,0 0 12-15,11-8 9 0,5 8 1 0,12-2-5 16,18 2-3-16,18 2-11 0,15 1-2 16,5 2-7-16,28 0-2 0,0 4-10 0,7 1-4 15,1-2 4-15,-1 3 0 0,3-2-4 16,0 6-7-16,0-1 0 0,-4 1 0 0,-7-1-1 15,-9-1-6-15,-23-6 0 0,-7 0-2 16,-6 0-4-16,-5-1 7 0,-19-3-1 0,-12 0 0 16,-5-1 15-16,-3 0 6 0,-6 1 1 15,-2-2 1-15,-3-1-3 0,-1 2-4 0,-10-2 3 16,13 2-1-16,-7 1-12 16,-6-3 1-16,4 9 2 0,-6-2 4 0,0 3 21 15,-4 4 10-15,1 5 1 0,-4 2 8 16,-3 8-6-16,-3 3 3 0,1 2 10 0,-5 8-4 15,6-6-3-15,0 0-3 0,-1-2-7 16,1 0-6-16,4-1-4 0,-5-3-3 0,6-7-5 16,-1-4-4-16,1 0-4 0,0-2-1 15,3-4-5-15,-4 1-3 0,-2-2 4 0,0 1-5 16,0-3-1-16,-6 1-1 0,-5-4-4 16,0 0 2-16,-15 0-2 0,0-1-1 15,-9-4-1-15,-2-2-2 0,-4 0-1 0,-20 2-2 16,-1-2-1-16,-12-2 3 0,-2 1-1 15,-7 1-1-15,-22 0-2 0,-4 1-1 0,4 1 2 16,4 5-2-16,3 0 20 0,24 0 12 16,2 2 11-16,8-1 0 0,4-1-3 15,8 0-5-15,5 2-2 0,13-4-6 0,7 3 2 16,1-2-4-16,3 2-4 0,7-1-3 16,7-2-1-16,3-2-2 0,0 2-1 0,1 1-4 15,3-2 2-15,1-1-2 0,-1 0 4 16,4-1-5-16,1-2 31 0,8 0 17 0,-17 1 16 15,17-1-8-15,-16-1 4 0,16 1-4 16,-11-8-5-16,8-2-1 0,-3-1-9 16,2-3-7-16,3-5 1 0,2-7-11 0,3-14 1 15,5-10-5-15,4-5-2 0,5-6-1 16,1-2-15-16,10-17 2 0,1-3-4 0,1 2-6 16,1 4-4-16,-3 22-7 0,-5 4-6 15,-1 9 1-15,-5 8 6 0,-6 9-6 0,-2 6 4 16,0 4-6-16,-5 3-11 0,1 1-5 15,-2 5-18-15,-3-1-20 0,3 1-19 0,0 1-23 16,-4 5-33-16,5-5-43 0,-5 5-72 16,0 0-73-16,0 0-78 0,0 0-104 15,0 0-174-15,0 0 36 0,0 0 68 16,0 0-467-16,0 0-521 0</inkml:trace>
  <inkml:trace contextRef="#ctx0" brushRef="#br0" timeOffset="109990.27">22165 10152 2875 0,'0'-5'11'0,"0"5"19"16,6-10 19-16,-4 6 31 0,-2 4 41 15,5-5 7-15,-5 5 3 0,0 0-5 0,0 0-1 16,0 0 21-16,0 0 17 15,-11 19 5-15,4-4-1 0,-7 3 5 0,5 1 6 0,-7 6 2 16,7-3 1-16,2-3-9 16,-2-1-2-16,7-3 0 0,0 2-11 0,2-3-18 15,2-3-9-15,5 4-11 0,-2-5-8 16,6 0-7-16,1-3-17 0,1-2-9 0,0-3-6 16,5-2-6-16,-1-2-13 0,6-3 0 15,-2-2-7-15,-2 0-7 0,0-3-9 0,0 0-6 16,0-2-5-16,2-7-2 0,-4 5 2 15,-2 4-3-15,-6 2-5 0,2-1 3 0,-4 2-8 16,-2 3-1-16,-1 2-3 0,-4 2 0 16,0 0 7-16,0 0-8 0,2 16 3 0,-6-5 2 15,-1 4 10-15,-3 4 8 0,3 0-13 16,-3 3 7-16,2-1-1 0,0-1-1 16,3 0 0-16,-1-2-3 0,0-1 4 15,1-2-10-15,0 2-5 0,-1-5 0 0,2 1 4 16,2-3-24-16,-1 0-10 0,-1-1-31 15,2-2-38-15,0-1-49 0,0-6-57 0,-2 9-90 16,2-9-91-16,-2 5-92 0,2-5-121 16,0 0-108-16,0 0 61 0,0 0-585 0,0 0-689 15</inkml:trace>
  <inkml:trace contextRef="#ctx0" brushRef="#br0" timeOffset="110310.46">22925 10046 3226 0,'4'-9'68'16,"-4"1"32"-16,2 3 19 0,0-1 10 0,-2 6 9 16,0-6 9-16,0 6-5 0,0 0-5 15,0 0 26-15,0 0 23 0,0 0 4 16,-8 31-5-16,0-11-2 0,1 13-6 15,-2 3 3-15,-3 3-5 0,1 8-18 0,-5-2-5 16,5 4-18-16,-5 0 4 0,5-2-27 16,2-9-5-16,-3-3-15 0,3 2-6 0,-2-6-8 15,0-1-14-15,2-8-6 0,4-2-10 16,-1-4-6-16,1-2-27 0,0-4-46 0,1 1-64 16,2-3-70-16,-1-1-95 0,3-3-107 15,0-4-94-15,0 0-126 0,0 0-110 0,0 0 49 16,0 0-575-16,0 0-686 0</inkml:trace>
  <inkml:trace contextRef="#ctx0" brushRef="#br0" timeOffset="110678.53">23272 10260 3209 0,'-12'-3'57'0,"1"-1"20"16,2 3 16-16,-1-1 19 0,10 2 36 0,-17-3 24 16,9 3 3-16,8 0 2 0,-10-4 1 15,10 4-5-15,-7-3-13 0,7 3-10 0,0 0-4 16,0 0-15-16,21-14-12 0,-10 11-11 16,2-1-6-16,-1 3-3 0,-1 1-4 0,2 3 6 15,-4 4 0-15,0 1 11 16,-4 6-6-16,-1 3-8 0,-4 3 12 0,-2 5 11 15,0 9 9-15,-7 4 11 0,2-2-9 16,0-1-13-16,-6 0-8 0,4-1-13 0,2-1-8 16,0-2-13-16,0-6-10 0,1-2 2 15,3-2-12-15,-3-2-9 0,3-3-17 0,0-2-36 16,-1 0-57-16,2-3-83 0,0 0-82 16,0-2-98-16,2-4-110 0,0-5-109 0,0 0-161 15,2 5-17-15,-2-5 53 0,0 0-610 16,0 0-739-16</inkml:trace>
  <inkml:trace contextRef="#ctx0" brushRef="#br0" timeOffset="110859.29">23232 10612 3570 0,'-13'-2'88'0,"5"0"49"0,8 2 42 0,-14-1 49 16,14 1 34-16,0 0 32 0,-13-6 23 16,13 6 8-16,-1-3-1 0,1 3-22 0,0 0-22 15,16-10-34-15,-2 5-28 0,3 1-21 16,-2-1-26-16,4 2-59 0,0-1-69 0,1 0-81 15,-4 1-96-15,2 1-98 0,-5-1-118 16,-4 3-101-16,-9 0-110 0,14-1-161 16,-14 1 22-16,0 0 66 0,0 0-547 0,0 0-645 15</inkml:trace>
  <inkml:trace contextRef="#ctx0" brushRef="#br0" timeOffset="112312.52">10283 9950 2947 0,'0'0'-155'0,"4"-5"27"0,-4 5 24 16,0 0 24-16,6-7 25 0,-6 7 24 0,1-7 19 16,-1 7 17-16,0 0 15 0,0-5 8 15,0 5 3-15,0 0-1 0,0 0-2 0,0 0-3 16,0 0-3-16,0 0 0 0,0 0-4 16,0 0 0-16,-22 12 3 0,10-2 23 15,-2 4 3-15,-11 8 12 0,-10 9-3 16,-1 5 5-16,-6 5 9 0,-7 0 19 0,-14 14-4 15,-3 0 19-15,-4 3 4 0,2 2 10 16,-6 0 2-16,-3 0-10 0,-3 1 21 0,2-3-11 16,-4 0-5-16,5 1 9 0,0-3-14 15,-1 4-8-15,5 3-8 0,-1-8-7 16,2 8-8-16,-3-2-10 0,3-5-5 0,8 1-8 16,-3-2-4-16,6-7-7 0,13-13 17 15,3 3 1-15,2-6-5 0,7-3-1 16,11-7-1-16,1-5 16 0,7-5 2 0,3-3 18 15,3-2 9-15,4-1 3 0,-1 0 7 0,2-3-8 16,0 2-6-16,3-2-9 16,3-3-7-16,-10 6-10 0,7-3-8 0,3-3-2 15,-7 5-12-15,7-5-5 0,-5 6-4 16,5-6-6-16,-6 3-3 0,6-3-8 0,0 0-5 16,-6 3-39-16,6-3-47 0,0 0-56 15,0 0-64-15,0 0-91 0,0 0-90 0,0 0-109 16,0 0-191-16,0 0-15 0,17-15 77 15,-7-1-459-15,1-1-539 0</inkml:trace>
  <inkml:trace contextRef="#ctx0" brushRef="#br0" timeOffset="116797.28">7310 11833 2870 0,'0'0'-93'0,"-10"-5"16"0,10 5 7 15,0 0 9-15,0 0 7 0,24-14 5 16,6 5 8-16,13-2 6 0,20 2 4 15,18-1 7-15,23-3 1 0,11 5 4 0,6 1 1 16,1 3 3-16,-1 3 3 0,-30 1 1 16,0 0 2-16,-6 1 0 0,-4 3 4 0,-6-1-4 15,-9-3 1-15,-13 2 13 0,-7 0 19 16,-12-2 18-16,-5 0 23 0,-8 0 31 0,-1 0 8 16,-6-2-5-16,1 0-10 0,-1 0-10 15,-5-2-7-15,2 3-5 0,-2-1-9 16,-2-2-3-16,-7 4-6 0,11-5-7 15,-6 1-3-15,-5 4 0 0,13-3-9 0,-13 3-3 16,5-4-4-16,-5 4-7 0,0 0 0 16,0 0 2-16,7 9-4 0,-7 0-7 0,0 2 6 15,0 3 2-15,-1 5-3 0,-3 7-2 16,-2 11 8-16,1 6 17 0,-2 9 3 16,0 1 11-16,0-1 17 0,-1-1-2 0,0-8-11 15,2-4 25-15,-1 0-10 0,3-1 3 16,-3-4 15-16,3-1-6 0,0-6-5 15,0-10-7-15,0-1-9 0,2-2 17 16,-1-2-2-16,1 0-6 0,0-4-8 0,0 1-4 16,2 0-1-16,-2-3-5 0,0 3 1 15,-4 0-6-15,0-1 0 0,-3 2-2 0,0 1-6 16,-1-1-4-16,-5 2-1 0,-3-2-1 16,2 2-5-16,-11 2-3 0,-4-2 1 0,-1 0-1 15,-6-2-6-15,-2 1 1 0,-18-2 1 16,-3 0-4-16,-9 0-2 0,-2-2-2 15,-3 0-1-15,-4-1-1 0,-5-2-1 0,-2 1 0 16,1 2 1-16,1-2-3 0,2 2-1 16,4-2 9-16,3 2 15 0,3-3-1 0,7 0-1 15,-1 3-3-15,7-3 10 0,9-1 6 16,7-1-4-16,-4 1-5 0,8-1 2 0,-6 0-2 16,13-1-9-16,3 1-3 15,3-2 1-15,-2 2-1 0,3 0-2 0,0-1-3 16,0 3-2-16,6-3-4 0,-2 1 1 15,2 2 1-15,0-3-1 0,2 1 0 0,6-1 1 16,-3 2-5-16,6-2 4 0,-3-1-3 16,11 0 10-16,-14 2 4 0,14-2 9 0,-11 2 7 15,11-2 6-15,0 0 5 16,-12-2 2-16,12 2-5 0,-7-7-7 0,7 7 0 16,-2-14-2-16,0 2-3 0,2-1-6 15,2-6-2-15,4-13-4 0,-2-6-4 16,6-12 0-16,1-1-4 0,4-6 0 0,-2 0-3 15,7-3-2-15,-2 0-3 0,3 5 4 16,1 4-1-16,-2 6 6 0,-4 10-10 0,-2 5-2 16,0 3 6-16,-3 7-3 0,-3 4-3 15,0 4 1-15,-4 1 1 0,1 3-10 0,-1-1 11 16,0 2-2-16,-1 0 1 0,-1 3-7 16,3-2 4-16,-3 1 4 0,-2 5-4 0,5-9 0 15,-5 9 3-15,4-7-3 0,-4 7-1 16,2-6-4-16,-2 6 5 0,5-5 0 15,-5 5-1-15,0 0 1 0,2-7 2 16,-2 7 0-16,0 0-1 0,4-5-2 0,-4 5 1 16,0 0-7-16,0 0-1 0,0 0 3 15,0 0-7-15,2-7-20 0,-2 7-25 16,0 0-39-16,0 0-49 0,0 0-61 0,0 0-69 16,0 0-71-16,0 0-80 0,0 0-159 15,0 0-85-15,0 0 68 0,-26 12-420 0,19-5-496 16</inkml:trace>
  <inkml:trace contextRef="#ctx0" brushRef="#br0" timeOffset="117846.96">7881 11914 2669 0,'0'0'-132'0,"-7"-5"12"0,7 5 20 0,-8-6 7 16,8 6 14-16,-8-7 8 0,8 7 3 0,-9-3 12 16,9 3 2-16,-4-6 13 15,4 6 6-15,-5-5 16 0,5 5 18 0,-5-6 7 16,5 6 9-16,0 0 16 0,-2-5 3 15,2 5 8-15,0 0 9 0,-1-7 6 0,1 7 5 16,0 0 6-16,-4-5-2 0,4 5 0 16,0 0-3-16,-2-8 2 0,2 8 4 0,0 0 8 15,0 0 7-15,-2-7-1 0,2 7-5 16,0 0 10-16,-2-6 10 0,2 6-2 0,0 0 7 16,0-9 5-16,0 9 2 0,0 0-10 15,0 0-2-15,0 0-11 0,0 0-12 16,0 0-2-16,0 0 18 0,-23 35 10 0,12-5 4 15,-6 17 4-15,-2 1 15 0,3 5-2 16,-2 2 13-16,2-1 2 0,1 0 6 16,2-1-11-16,3-5-9 0,-2-8-1 15,7-3 2-15,-1-6-4 0,1-5-12 0,1-4-10 16,0-5-6-16,3-2-9 0,-1-2-4 16,-3-3-10-16,5 0-9 0,-2-2-5 0,2 1-4 15,-2-2-5-15,2-7-3 0,0 10-10 16,0-10-7-16,-2 7-27 0,2-7-63 0,0 5-83 15,0-5-99-15,0 0-102 0,0 0-96 16,-11 4-127-16,11-4-121 0,0 0 62 0,0 0-472 16,-17-11-573-16</inkml:trace>
  <inkml:trace contextRef="#ctx0" brushRef="#br0" timeOffset="118330.12">7131 12129 3001 0,'-15'0'-57'0,"15"0"32"15,-13-1 38-15,13 1 37 0,-14-4 36 16,14 4 25-16,-9-5 17 0,9 5 1 0,-6-7 1 16,6 7-5-16,4-12-18 0,3 5-8 15,6-1-10-15,3 0-9 0,5-2-10 0,-1 2-6 16,3 1-6-16,2 1-3 0,-5 2-9 16,-2 4-5-16,0 2-11 0,-2 1 3 15,-2 5-7-15,-3 3-1 0,-3 6 10 0,-5 0 2 16,-1 7 32-16,-2 0 14 0,-5 10 11 15,-3 0 19-15,1 3 8 0,-3-1 7 0,1 0 2 16,1-4-7-16,1-1-7 16,-2-5-10-16,4-5-6 0,1-5-6 0,1 2-12 15,-1-2-5-15,2-5-10 0,-2 2-8 16,4-3-3-16,-1 0-5 0,-1-2-8 0,0-1-3 16,2 0-5-16,-3 0-6 0,3-7-2 15,-2 10-4-15,2-10-7 0,-2 7-45 0,2-7-48 16,-2 5-71-16,2-5-84 0,0 0-94 15,0 0-91-15,0 0-143 0,0 0-141 16,0 0 53-16,0 0-485 0,0 0-600 0</inkml:trace>
  <inkml:trace contextRef="#ctx0" brushRef="#br0" timeOffset="118932.33">7919 12155 3259 0,'0'-11'-37'15,"2"2"25"-15,2-2 14 0,2 1 17 16,2-2 23-16,1 1 11 0,2 2 8 0,3-2-5 16,-1 4-2-16,3 2-5 0,-2 1-6 15,4 6 1-15,-2 3 5 0,2 4 2 0,-3 5 7 16,4 6 13-16,-8 1 23 0,-2-3 23 15,-6 2 14-15,-3 0 27 0,-7 12 23 16,-3 0 18-16,-5-1-1 0,-3-2 10 16,2 0 9-16,-4-4 3 0,3-2 1 0,4-4-6 15,4-7-6-15,0 0-8 0,4-4-1 16,1-1-10-16,0 0-4 0,4-2-15 0,0-5-10 16,12 12-18-16,0-7-13 0,2-1-8 15,8-1-18-15,4 0-11 0,1-2-8 16,2-1-9-16,-2 2-8 0,-2-2-37 0,-1 0-31 15,-3 0 0-15,-5 0 0 0,0 0 0 16,-3 0 0-16,-3 2 0 0,-10-2 0 0,19 0 0 16,-14 2 0-16,-5-2 0 0,0 0 0 15,0 0 0-15,22 2 0 0,-22-2-175 16,0 0-157-16,5 2-134 0,-5-2-156 16,0 0-251-16,0 0 59 0,0 0 90 0,0 0-699 15,0 0-875-15</inkml:trace>
  <inkml:trace contextRef="#ctx0" brushRef="#br0" timeOffset="120004.23">10276 10013 3611 0,'-7'-6'-206'16,"0"0"35"-16,2-1 22 0,-3 0 25 0,1 1 29 16,-2-1 35-16,4 0 25 0,-1 0 23 15,-1 0 16-15,2 2 20 0,-2 2 10 0,3-2 2 16,4 5 7-16,-9-9 4 0,9 9 7 16,-4-5 8-16,4 5 10 0,0 0 11 0,-3-7-2 15,3 7 5-15,0 0 13 0,0 0-1 16,0 0 2-16,0 0-5 0,0 0-5 15,0 0 1-15,28 21 2 0,-15-6 3 16,7 12 0-16,8 9-1 0,3 6 8 0,5 3 2 16,2 2-8-16,13 15-8 0,2 2-5 15,2-3-7-15,1 3-7 0,-2-1-5 0,-4-3-4 16,2-1-6-16,-2 0-5 0,-16-12-4 16,0-1 0-16,-5 0 8 0,0 2-5 0,-9 0-3 15,1-1-2-15,-1-1 16 0,-8-8-2 16,2-2-5-16,-3 1-4 0,0 1-4 0,3 7-2 15,1 1 14-15,3-3 4 0,-4 0-7 16,8 3 15-16,1-1 15 0,4-1-3 16,-2 1-4-16,2-4-4 0,2-1-10 0,0-5-4 15,-3 0-3-15,-3-8 5 0,-4-3 4 16,0 0-2-16,-4-5-8 0,-5-5 6 16,1-3-8-16,1 0 13 0,-6-3 8 15,1 3 8-15,-1-6 11 0,-1 2 8 0,-1-4 9 16,3 2 6-16,-4-1-5 0,-3-4-13 15,8 5-7-15,-8-5-11 0,0 0-9 0,9 2-7 16,-9-2-14-16,0 0-5 0,0 0-50 16,10-9-85-16,-10 9-103 0,6-6-98 0,-6 6-135 15,0 0-125-15,0 0-151 0,0 0-123 16,-35 0 76-16,20 4-713 0,-6 2-911 0</inkml:trace>
  <inkml:trace contextRef="#ctx0" brushRef="#br0" timeOffset="120918.04">10660 11987 3962 0,'-16'-11'-72'0,"0"3"33"16,3 1 35-16,3 0 41 0,2 2 35 0,1 2 30 15,3-2 21-15,-4 0 16 0,8 5-2 16,0 0-11-16,0 0-9 0,21-13-11 0,2 13-11 16,19-1-8-16,12-3-9 0,14 4-6 15,7 0-8-15,1 0-8 0,-2 2-4 0,0-2-6 16,-4 2-4-16,-3 1-5 0,-15-3-4 15,-6 4-3-15,-5-1-2 0,-12 2-4 16,-6-5-4-16,-4 2-1 0,-4-2-3 0,-2 4-4 16,-2-3 0-16,1 1-4 0,-1-1-2 15,0 3 5-15,-4 5-2 0,0-3 0 0,1 3-3 16,0 3 0-16,1 2 3 16,-3-3-3-16,1 5-1 0,2 3 2 0,-2-2 0 15,0 4-1-15,1-2-1 0,-3-1-1 16,4-2 0-16,-6 1 1 0,3-1-2 0,-1-3-3 15,-1 1 3-15,-2-3 2 0,4-2-6 16,-6 0 6-16,4-2-2 0,-2 0-2 0,2 0 2 16,-2-2 2-16,-2 0-2 0,0-5-1 15,1 8 2-15,-1-2-3 0,0-6 4 0,-1 11 0 16,-3-2 1-16,-2 2 1 16,-4 1 2-16,-3 1 5 0,-1 3 5 0,-8 2 4 0,-5 3 7 15,-1 0-5-15,-10 1 11 16,-5 2 3-16,-2-2 4 0,-7-1 5 0,-3 0 13 15,-6-5 3-15,-4 4-4 0,-5-4 7 16,-2 0 10-16,-3-1 3 0,-1-3 22 0,3 0 5 16,3 0 12-16,4 1-1 0,7-5-4 15,1 0 5-15,19-1 5 0,3 2 0 0,5-5-2 16,8-1 2-16,5 1-5 0,4-3-3 16,1 0-1-16,-1 1-4 0,7-1-51 15,7-1-60-15,-18 3 0 0,18-3 0 0,-13 1 0 16,13-1 0-16,-12 2 0 0,12-2 0 15,0 0 0-15,-11 2 0 0,11-2 0 16,0 0 0-16,-11 0 0 0,11 0 0 16,0 0 0-16,0 0 0 0,0 0 0 0,-6-8 0 15,6 8 0-15,2-16 0 0,2 0 0 16,1-6 0-16,6-10 0 0,3-4 0 0,5-13 0 16,0-2 0-16,4-5 0 0,1-5 0 15,10-15 0-15,-2-2 0 0,-2 1 0 0,1 0 0 16,-9 17 0-16,-1 3 0 0,1 6 0 15,-8 5 0-15,0 13 0 0,-5 4 0 0,-3 8 0 16,-1 6 0-16,-3 3 0 0,0 5 0 16,-2 3 0-16,0 4 0 0,0 0 0 0,0 0-88 15,0 0-205-15,0 0-75 0,-20 16-110 16,14-5-127-16,-2 0-226 0,2 1 35 16,-1 4 90-16,2-1-663 0,-2-1-824 15</inkml:trace>
  <inkml:trace contextRef="#ctx0" brushRef="#br0" timeOffset="121534.9">10755 12184 3536 0,'-12'3'-87'15,"12"-3"35"-15,-11 2 35 0,11-2 36 0,0 0 49 16,-13 2 50-16,13-2 34 0,0 0 23 16,0 0 12-16,0 0 3 0,0 0-11 0,-7-5-19 15,7 5-18-15,0 0-11 0,0 0-13 16,20-12-11-16,-9 9-11 0,-11 3-10 0,12-6-6 15,-4 3-4-15,-8 3-2 0,12-3-9 16,-12 3-1-16,0 0 4 0,0 0 8 16,11 10 3-16,-11-3 8 0,0 3 6 15,0 3-3-15,-2 2 0 0,0 1-1 0,0 2 8 16,1 0-5-16,1 1-1 0,-2 0-9 16,0 0-5-16,2-2-14 0,0 0-1 15,2 1-3-15,0-5-8 0,-2-1-1 0,0-1-5 16,0-1-8-16,0-2-1 0,0-1 5 15,0-7 27-15,0 14 16 0,0-14 10 0,-2 10 0 16,2-10-13-16,-6 5-7 0,6-5-6 16,0 0-7-16,-16 6-3 0,16-6-8 15,-16 0 4-15,16 0 3 0,-16 0 2 16,16 0 1-16,0 0-53 0,-15-2-7 0,15 2 0 16,0 0 0-16,0 0 0 0,0 0 0 15,0 0 0-15,0 0 0 0,0 0 0 0,0 0 0 16,0 0 0-16,42-2 0 0,-23 2 0 15,2 0 0-15,-2 2 0 0,0-2 0 0,0 2 0 16,-3-1 0-16,-5-1 0 0,-11 0 0 16,21 4 0-16,-14-4 0 0,-7 0 0 0,15 2 0 15,-15-2 0-15,10 0 0 0,-10 0-159 16,10 1-340-16,-10-1-166 0,0 0-250 16,0 0 76-16,0 0 83 0,0 0-726 15,0 0-930-15</inkml:trace>
  <inkml:trace contextRef="#ctx0" brushRef="#br0" timeOffset="122453.32">14302 10397 3808 0,'0'0'-186'16,"6"-5"15"-16,-6 5 17 0,0 0 17 15,0 0 13-15,0-6 19 0,0 6 4 16,0 0 14-16,0 0 8 0,0 0 17 0,-26 19 42 15,12-4 33-15,-7 11 26 0,-5 9 31 0,-7 7 28 16,1 4 18-16,-7 6 31 16,-12 14 10-16,0 9 1 0,-8 6 4 0,-1 5-14 15,-4 0 2-15,3 1-2 0,0 3-9 16,4-6 14-16,2 0-9 0,5-6 4 0,9-6 2 16,5-18-1-16,6-3-6 0,4-2 1 15,1-7-13-15,4-5-4 0,6-5-13 0,-1-9-8 16,5-2-4-16,-1-4-5 0,5-4-3 15,0 0 2-15,-3-3-3 0,6-2-4 0,-4 1-6 16,5-2 0-16,-5 0 1 0,6 0-1 16,-1-2 0-16,3-5-1 0,-9 10-5 0,9-10-11 15,-3 7-7-15,3-7 3 16,-4 7-7-16,4-7-8 0,0 0 0 0,0 0-6 16,-6 7-6-16,6-7-1 0,0 0-11 15,0 0-5-15,-1 8-19 0,1-8-62 0,0 0-68 16,0 0-79-16,0 0-116 0,-2 6-128 15,2-6-167-15,0 0-153 0,0 0 63 0,0 0-642 16,0 0-808-16</inkml:trace>
  <inkml:trace contextRef="#ctx0" brushRef="#br0" timeOffset="123708.38">12854 12098 3432 0,'-9'2'-144'0,"9"-2"30"15,-11 0 17-15,11 0 19 0,0 0 25 0,0 0 35 16,0 0 27-16,0 0 15 0,0 0 11 16,0 0 1-16,32-7-2 0,-10 4-5 0,7 1-1 15,16 0-2-15,-2 1 0 0,5-2-1 16,1-1 1-16,-1 1-3 0,0-1 2 16,-3 4-6-16,-1-2-4 0,-14-1-1 0,-3 3 0 15,-6-2-1-15,0 2 15 0,-6 0 11 16,-1-2 12-16,-3 2 5 0,-2 0 4 0,-9 0 4 15,18 0-6-15,-18 0-11 0,15 0 0 16,-15 0-4-16,8 9-6 0,-6 2 7 16,2-2-5-16,-4 7 3 0,-2 3 11 15,0 4 15-15,0 4 3 0,-3 9 12 0,4 1 4 16,-5 3 9-16,2-1 2 0,1-1 1 16,1 0 1-16,-2-4-3 0,0-5-10 0,3-5-3 15,-4-1-4-15,3-5-4 0,-2 0 0 16,3-3-6-16,-1-5 4 0,-2 2 5 0,0 1-3 15,1-5 1-15,-3 0-10 0,0 1-2 16,-4-2-13-16,-1 1-4 0,-3 2-4 0,-8-5-5 16,-6 6-3-16,-6-2-1 0,-4 1-4 15,1-1-3-15,-5 1-4 0,0 0-2 16,-2-2 0-16,-6 8-6 0,9-7 1 16,-3-1-5-16,2 1 1 0,0 1-1 0,4-1-3 15,1-2 1-15,-1-3 2 0,10 0 17 16,8-2 7-16,-2 1 11 0,5-1 1 15,2 0 4-15,1-2 7 0,5 1 13 0,0-1 9 16,9 0-1-16,-20 2 7 0,15-2-8 16,5 0 0-16,-13 2-10 0,13-2-4 15,0 0-5-15,-16-2-4 0,16 2 3 0,-11-3 5 16,11 3-9-16,-7-6-3 0,4-1-4 0,-1 3-1 16,2-4-8-16,2-2-7 15,0-2 3-15,2-4-10 0,2-2 2 0,4-15-6 16,1-3-3-16,2-10-2 0,5-4-4 15,1-2-1-15,2 0-5 0,2-7-6 0,2-2-1 16,-4 3 1-16,4 6-5 0,-4 7 5 16,-6 10-3-16,-2 3 7 0,0 10-8 0,-4 6 1 15,-1 1-2-15,-3 3 0 0,1 4 0 16,0-1-7-16,-1 2-13 0,-3 7-15 0,2-10-29 16,1 6-18-16,-3 4-38 15,0 0-41-15,0 0-53 0,0 0-66 0,0 0-83 16,0 0-74-16,11 14-101 0,-9-7-193 15,0 2 31-15,-4-1 76 0,2 1-506 0,0 1-603 16</inkml:trace>
  <inkml:trace contextRef="#ctx0" brushRef="#br0" timeOffset="124438.99">13105 12297 3042 0,'14'4'-32'0,"-14"-4"30"0,0 0 25 15,0 0 25-15,0 0 28 0,0 0 29 0,0 0 18 16,12 0 11-16,-12 0 2 0,0 0-4 16,0 0 1-16,0 0 2 0,10-4-2 0,-10 4-1 15,0 0-3-15,0 0-5 16,0 0-8-16,7-3-9 0,-7 3-12 0,0 0-9 0,0 0-9 16,8-5-4-16,-8 5-8 0,1-6-9 15,-1 6-3-15,0 0-10 0,2-10-1 16,-2 2-7-16,0 1 1 0,0-2-8 15,-2-1-1-15,-1 0-5 0,-1-1-1 0,-2 2-2 16,3-2-3-16,-4 4-3 0,2-2-4 16,-5 5 3-16,1 0-1 0,-1 2-2 0,10 2-2 15,-24 2 1-15,12 0-3 0,-1 1 0 16,-3 2 0-16,7 0-1 0,-4 2 0 16,5 0 1-16,1 0 4 0,1 1 6 0,2 3 6 15,2-3 7-15,4 1 3 0,2-2-2 16,2 1-4-16,-1 1 2 0,5 0-7 15,1-1 0-15,2-3-3 0,1 4-2 16,1-2 1-16,1 0-4 0,-3-1-3 0,0 5 1 16,-2-4-2-16,2 4-4 0,-2-2 1 15,0 5 2-15,-4-1 1 0,3 3-2 0,-2-2 0 16,-5 2 2-16,3-1 4 0,-2-2 3 16,-3-1 3-16,1-1 7 0,3 0 8 0,-3-2 10 15,-2 0 17-15,0-2 16 0,0-1 12 16,0-6 2-16,-7 14 3 0,2-9-13 0,-5 1-3 15,-2-2-2-15,-8 2-6 0,4-1-9 16,-6 0-10-16,-3-2 0 0,0-1 1 0,4 0-4 16,-1 0-12-16,3-2 6 15,-3 0-10-15,4 0-2 0,0-2 8 0,5 0-11 0,-1 2 2 16,3-5-8-16,0 5-6 16,1-2-29-16,10 2-53 0,-15-3-71 0,15 3-83 15,-12-4-105-15,12 4-126 0,-9-5-135 16,9 5-189-16,-4-6 51 0,4 6 83 0,0-9-533 15,0 9-640-15</inkml:trace>
  <inkml:trace contextRef="#ctx0" brushRef="#br0" timeOffset="125138.77">14251 10483 3028 0,'2'-14'-107'0,"4"2"22"0,-5 4 30 15,-1 1 24-15,2 0 16 0,0 2 9 0,-2 5 0 16,0 0 3-16,0 0 32 0,0 0 36 15,6 19 28-15,-5 5 27 0,1 15 30 0,9 18 16 16,0 4 14-16,2 8 2 0,11 24 8 16,1 3 3-16,4-2-11 0,3 0-13 0,1 1-16 15,3-2-9-15,-1-4 1 0,-3-9-6 16,1-3-7-16,-11-22-9 0,-1-2 11 0,-2-4 5 16,0-5 5-16,-9-12-14 15,-1-8-1-15,-1-3-4 0,-5-5 1 0,3-3 3 16,-2 3-2-16,-2-8 1 0,2 2-7 15,0-2-15-15,-4-2-7 0,2 0-11 0,-2-6-7 16,1 5-9-16,-1-5-10 0,0 0-13 16,0 0-46-16,0 0-61 0,0 0-75 0,0 0-98 15,0 0-130-15,0 0-134 0,0 0-149 16,-14 4-119-16,3 0 68 0,2 1-627 0,-5 4-779 16</inkml:trace>
  <inkml:trace contextRef="#ctx0" brushRef="#br0" timeOffset="125862.49">14479 12124 3717 0,'-13'-3'-17'15,"0"-1"14"-15,1 1 32 0,12 3 33 16,-11-5 25-16,5 3 19 0,6 2 13 0,0 0-9 15,0 0-9-15,14-13-10 0,2 7-8 16,7 1-15-16,14-3 0 0,3-3-6 16,4 1-10-16,-3 2-5 0,2 2-4 0,-7 1-3 15,-6 2-7-15,-7 4-3 0,-2 3-4 16,-6 3 2-16,0 4 1 0,-3 5 3 16,-5 1-2-16,3 14 7 0,-7-6 18 15,-3 3 9-15,0 9 11 0,0 3 20 0,-1 7 20 16,-1-1 16-16,0 0 4 0,4 13-13 15,0-12-9-15,-2 0-6 0,3-1-9 0,-1-3-15 16,5 0-7-16,-6-7-6 0,1-1-5 16,0-8-10-16,0-5-3 0,2-7 6 0,-4-1 11 15,0-4 11-15,0 1 15 0,0-1 9 16,-6-2-9-16,2-1-12 0,-6-2-2 16,-1 1-10-16,-4-1-7 0,-4-2-7 15,0-1-4-15,-8 1-6 0,-1-1-2 0,-14 0-9 16,-2 2-4-16,-2-1-10 0,-1-2 5 15,-5 1-4-15,4 1 1 0,-3-1-1 0,3-1-7 16,1 2-2-16,5 0 0 0,-2-1-1 16,10-2 2-16,7 0-6 0,0 2-1 0,6-1 2 15,3-1 1-15,2 2-3 0,1-2 3 16,3 0 7-16,12 0 10 0,-16 2 6 0,6-1 6 16,10-1 0-16,0 0 3 0,-19-1 2 15,19 1-41-15,-7-4-4 0,7 4 0 16,-6-7 0-16,3 0 0 0,3 1 0 0,0-5 0 15,5-2 0-15,-1-5 0 0,3-11 0 16,2-3 0-16,3-4 0 0,1-14 0 16,0-2 0-16,5-1 0 0,-3-5 0 15,2 1 0-15,1 3 0 0,-4 0 0 0,2 7 0 16,-3 11 0-16,-4 3 0 0,0 9 0 16,-4 3 0-16,1 6 0 0,-1 1 0 0,-1 4 0 15,-1 0 0-15,-1 1 0 0,3 1 0 16,1 0 0-16,-5 4 0 0,-1 4 0 0,11-9-31 15,-3 6-89-15,-8 3-19 0,14-3-28 16,-9 0-43-16,-5 3-54 0,9-1-87 0,-9 1-101 16,0 0-107-16,0 0-207 15,13 5 13-15,-13-5 73 0,-4 10-578 0,-3-2-719 16</inkml:trace>
  <inkml:trace contextRef="#ctx0" brushRef="#br0" timeOffset="126405.35">14331 12444 3499 0,'0'0'-26'16,"-19"-3"32"-16,19 3 49 0,-10-3 49 15,10 3 8-15,-4-6 1 0,4 6-7 0,2-10-10 16,-2 10-11-16,14-11-8 0,-3 4-7 16,1 0-8-16,3 1-5 0,2 0-12 0,-2 3 1 15,3-1-2-15,-5 3-9 0,2 1-5 16,-4 0-1-16,2 0-3 0,-1 1-1 0,-2 1 1 16,-3 1 10-16,-1 0 12 15,-2 2 13-15,2 1 12 0,-6-6 10 0,0 12 7 16,-4-5-1-16,0 3 2 0,2-1-6 0,-6-1-3 15,4 4-5-15,-1-2-9 0,-1-1 0 0,3 2-2 16,-4-2-3-16,5 0-2 16,1 2-6-16,1-3-7 0,0 2-1 0,1 1-7 15,1-1-2-15,5-1-3 0,-2 6-4 16,3-2-5-16,-3 0-2 0,3 0 1 0,-2 3-2 16,1-2 2-16,-3-1-2 0,2 1 12 15,-4-2 17-15,1-3 14 0,-3 4 24 0,0-4 13 16,0 1 12-16,-3-2 10 0,-1 1 9 15,-4-2-1-15,1 0-6 0,-3-2-3 16,-3 0-15-16,-3 0-9 0,1-1-11 0,-6-1-11 16,5 0-7-16,-6-3-5 0,1-3-11 15,3 2-10-15,-2-3-50 0,4 1-69 0,0 1-96 16,1 0-108-16,1 0-122 16,3 1-141-16,1-1-191 0,10 2-89 0,-17-2 81 15,17 2-709-15,0 0-897 0</inkml:trace>
  <inkml:trace contextRef="#ctx0" brushRef="#br0" timeOffset="127253.65">19405 10655 3707 0,'0'0'-205'0,"0"0"16"0,0 0 23 15,0 0 20-15,0 0 47 0,-41 29 47 0,8 0 63 16,-6 9 45-16,-13 16 54 0,-6 12 29 15,-1 7 25-15,-3 8 19 0,-3 2 11 0,-2 6 6 16,3-4 8-16,-2 0 12 0,5-8-2 16,5-2-6-16,4-7-12 0,14-18-4 0,4-2-1 15,2-3-11-15,1-6-12 0,6-3-19 16,6-8-6-16,2-2-19 0,3-9-12 0,3 0-11 16,1-5-11-16,3-2-13 0,-1-2-8 15,3-1-4-15,-4 2-2 0,8-4-11 0,-7 2-5 16,4-2-7-16,4-5-17 0,-9 4-47 15,9-4-57-15,0 0-72 0,-12 0-93 16,12 0-98-16,0 0-112 0,0 0-123 16,-7-9-154-16,7 9 53 0,0 0-570 0,-2-5-707 15</inkml:trace>
  <inkml:trace contextRef="#ctx0" brushRef="#br0" timeOffset="128126.62">18135 12001 3413 0,'0'0'-50'0,"-12"-2"38"0,12 2 41 15,0 0 45-15,-11-2 36 0,11 2 18 16,0 0 1-16,-6-3-9 0,6 3-10 0,13-11-13 15,-1 6-10-15,5-1-9 0,4-1-11 16,2 2-2-16,-1-2-9 0,1 3-6 16,1 1-6-16,-5 1-4 0,-1 2-5 0,0 0-4 15,-1 3-6-15,-4 3 9 0,2 5 4 16,-3 3 5-16,-3 4 3 0,-3 3 9 0,-2 2 16 16,-1 3 6-16,-1 8 5 0,0 2 7 15,3 2-4-15,-2 0-9 0,1-1-7 16,3 4-4-16,1-3-7 0,0 0-4 15,0-4-7-15,1 1-4 0,-4-10-5 0,4-3 0 16,-6-4-6-16,1-1-7 0,0-5 1 16,-2 0-5-16,-1-2 3 0,-1 0 3 0,0-1 3 15,-1 0 0-15,-7 1-2 0,0-2 1 16,-5 3 10-16,-5-1 9 0,-9 4 2 0,-7 0 4 16,-2-3 8-16,-3 1 4 0,-15 2 3 15,1 1-4-15,0-4 7 0,-3 1 4 0,3 0 2 16,-2-2-1-16,4 1-7 0,4-5-5 15,6 1-2-15,-3 2-5 0,4-2-11 0,0-2 1 16,4 0-6-16,-2 0 2 16,3 2-12-16,7-2 1 0,3-3-6 0,4 3-2 15,5-1-2-15,-4-3-3 0,6 2 2 16,1-1-4-16,2 0 2 0,1 1 10 0,3-3 24 16,7 0 15-16,-17 2 15 0,17-2 13 15,-12 0 7-15,12 0-13 0,-7-5-9 0,3 0-21 16,0-4-61-16,4-1 0 0,0-4 0 15,2-5 0-15,6-13 0 0,1-4 0 16,6-11 0-16,6-4 0 0,2-2 0 0,0-4 0 16,0-3 0-16,4-1 0 0,3-14 0 15,-6 14 0-15,-1 1 0 0,1 5 0 16,-8 8 0-16,-4 9 0 0,-1 5 0 0,-2 7 0 16,-2 7 0-16,-3 2 0 0,-1 3 0 15,-3 2 0-15,2 1 0 0,0 2 0 0,-2 2 0 16,2-2 0-16,-2 3 0 0,0 6 0 15,2-9 0-15,0 6 0 0,-2 3 0 16,0 0 0-16,0 0-5 0,9-2-2 0,-9 2 3 16,16 5-2-16,-4-1 3 0,10-1 2 15,12 2-1-15,8 0 5 0,6-2-4 0,12 3 0 16,5-3 4-16,0 2-7 0,-1-1 8 16,-12-4-5-16,0 4-5 0,-5-3 6 0,-3 0 3 15,-11 2-3-15,-8-3 1 16,-7 1-1-16,2 0-2 0,-8-1-5 0,2 0-5 15,-14 0 3-15,17 2-9 0,-17-2-18 16,7 0-34-16,-7 0-45 0,0 0-39 0,0 0-56 16,0 0-70-16,0 0-91 0,0 0-89 15,0 0-108-15,0 0-168 0,0 0-12 0,-34 7 69 16,18 0-576-16,-11 7-715 0</inkml:trace>
  <inkml:trace contextRef="#ctx0" brushRef="#br0" timeOffset="128657.4">17943 12375 3465 0,'5'-8'-57'0,"3"3"19"0,-5-2 8 0,3 2 18 15,0 2 21-15,-6 3 34 0,6-7 14 16,-6 7 22-16,5-7-1 0,-5 7 4 16,0 0-13-16,0-8-7 0,0 8-5 15,0 0-5-15,-13-6-2 0,13 6-2 0,0 0-9 16,-26 4 1-16,26-4 2 0,-23 7-7 15,11-4 11-15,1 3 4 0,-1-1-1 0,2 1-8 16,-1 1 4-16,4 0 7 0,-1 0-4 16,4 2-1-16,0-1 1 0,4 1-5 0,2 1 2 15,3 0-2-15,0 2-1 0,4 0-4 16,1 2 0-16,2 0-6 0,-3-1 5 0,0-2-4 16,-1 1 4-16,2-2 13 15,-7 0 3-15,3 0 10 0,-2-1 14 0,-3-2 13 16,1 0 11-16,-2-7-1 0,-2 14-1 15,-1-7-5-15,-3-1-4 0,1-1-8 0,-5 1-6 16,0 1-6-16,-1-4-6 0,-3 0-7 16,3 0-8-16,-4 0-2 0,2-2-8 15,-2-1-6-15,15 0-2 0,-29-4-45 0,15 3-51 16,3-2-73-16,-3-4-92 0,5 0-113 16,2-3-141-16,3-1-233 0,0-1 46 0,4 1 71 15,2-7-450-15,6 0-523 0</inkml:trace>
  <inkml:trace contextRef="#ctx0" brushRef="#br0" timeOffset="129342.64">19344 10819 2814 0,'-2'-11'-68'16,"0"3"41"-16,2 0 31 0,-1-3 33 0,1 3 27 15,-2-1 28-15,-2 1 41 0,4 1 16 16,-2 0-9-16,2 7-13 0,-2-11-17 0,2 11-8 16,0 0 21-16,0 0 20 0,0 0 7 15,15 31 13-15,-4 3 9 0,3 16 4 0,7 4 4 16,0 11-6-16,5 21-6 0,7 3-7 15,-3 2-13-15,4 0-14 0,2-8-11 16,0 0-8-16,0-4-16 0,-10-20-8 16,-3-2-9-16,-2-3-9 0,-2-6-2 0,-2-5-12 15,-5-9-3-15,-3-7-7 0,-2-5 2 16,1-7-2-16,-3 0-7 0,-4-5 2 16,5 0-5-16,-4-3-1 0,0 1-3 0,-1-1 2 15,1 0-9-15,-2-7-6 0,0 9-34 16,0-9-63-16,0 0-74 0,0 0-97 15,-3 7-102-15,3-7-107 0,-10 2-135 16,10-2-131-16,-14 3 56 0,3 0-529 0,1 2-659 16</inkml:trace>
  <inkml:trace contextRef="#ctx0" brushRef="#br0" timeOffset="130175.14">19489 12122 3160 0,'-14'0'33'16,"14"0"28"-16,-16-3 46 0,8 1 42 0,8 2 30 16,0 0 17-16,-8-3-13 0,8 3-15 15,0 0-18-15,23-16-15 0,0 8-16 16,11-4-7-16,2 0-13 0,6 1-11 0,0 0-8 16,-4 2-8-16,0 2-5 0,-9 2-11 15,-8 1-5-15,-4 2-8 0,-2 4-4 16,-4 0-1-16,-2 7 3 0,-4 0 5 15,-3 0 5-15,-2 5 1 0,-2 3 12 0,2 2 3 16,-1 4 2-16,-3 0-1 0,4 5-5 16,0 12 8-16,0 1 11 0,2 2 5 0,1 1-2 15,3-1-6-15,-1-2-7 0,3 0 0 16,-2-1-8-16,0-6-6 0,-1-5-5 0,-3-7-8 16,0-4-1-16,0 1 1 0,0-6 0 15,-2 1 10-15,-4-1 10 0,2 3 2 0,-3-1 1 16,-4 1-13-16,-4-2 1 0,1 1 2 15,-12 6 12-15,-2-2-2 0,-1-2-8 0,-6 0 0 16,-3-2 13-16,0 1 0 0,-13 1-3 16,-2-3-9-16,-5-1-6 0,-3-2-4 15,-2-2-5-15,0 2-3 0,2-4-1 16,9-2-6-16,5-1-4 0,1 1-6 0,2-2-4 16,4 3 1-16,10-3-1 0,3-1-4 15,5 1-10-15,4-2-8 0,3 1 0 0,-1 0 0 16,3-1 0-16,-1 1 0 0,12-2 0 15,-15 0 0-15,15 0 0 0,-14 2 0 0,14-2 0 16,-11 2 0-16,11-2 0 0,0 0 0 16,-13 0 0-16,13 0 0 0,0 0 0 15,-8-6 0-15,8 6 0 0,-6-8 0 16,4 3 0-16,4-5 0 0,2-2 0 0,1-4 0 16,9-9 0-16,3-7 0 0,4-10 0 15,8-4 0-15,1-9 0 0,12-14 0 0,0-5 0 16,-2 1 0-16,3 1 0 0,-7 17 0 15,-8 3 0-15,-4 10 0 0,-3 11 0 0,-8 3 0 16,-1 7 0-16,-2 4 0 0,-3 2 0 16,1 3 0-16,-4 4 0 0,2-1 0 15,-3 0 0-15,1 2 0 0,2 2 0 0,-2 2 0 16,2 0 0-16,-6 3 0 0,18-4 0 16,0 2 0-16,-3 4 0 0,4-2 0 0,2 0 0 15,-1 0 0-15,4 2 0 16,-3 0 0-16,-1-1 0 0,1-1 0 0,1 2 0 15,-8-1 0-15,0 1 0 0,-1-2 0 16,-1 2 0-16,-12-2 0 0,19 2 0 0,-19-2 0 16,14 1 0-16,-14-1 0 0,13 4 0 15,-13-4 0-15,0 0 0 0,12 2 0 0,-12-2 0 16,11 0 0-16,-11 0-44 0,5 4-194 16,-5-4-77-16,6 4-106 0,-6-4-121 0,-6 11-161 15,-1-3-120-15,-5 2 68 0,-5 3-724 16,-10 2-928-16</inkml:trace>
  <inkml:trace contextRef="#ctx0" brushRef="#br0" timeOffset="130667.59">19570 12371 3793 0,'16'-7'-156'0,"-1"2"40"15,-5-2 39-15,-1 2 43 0,2 0 46 16,-2 2 53-16,-6-1 26 0,5 1 18 16,-8 3 5-16,7-5-2 0,-7 5-1 0,7-6-2 15,-7 6-10-15,0 0-12 0,0 0 0 16,0 0 22-16,-43 14 10 0,16 1 13 15,-3 1 10-15,-10 8 12 0,1 2 2 0,-2 1 5 16,1 1 5-16,4-3-3 0,9-2 1 16,2-1-7-16,7-1-11 0,0 1-9 0,7-3-11 15,6-4-9-15,2-1-11 0,3-2-7 16,5-1-14-16,0 3-7 0,6-3-1 0,5 0-13 16,2-2-4-16,4-2-7 15,-1-2-2-15,1 0-9 0,-3-3-5 0,-1 1-2 16,-3-3-5-16,0-1 1 0,-15 1-4 15,23-4 1-15,-13 1-7 0,-5 0 4 0,1-3-13 16,-2-1 3-16,-3 0-2 0,1 1-1 16,-2-2-11-16,2 0-11 0,-4 1-22 0,0 0-33 15,2 7-46-15,-1-9-63 0,1 9-83 16,-8-7-109-16,8 7-120 0,-12-2-151 0,12 2-127 16,-13 0 52-16,13 0-629 0,0 0-797 15</inkml:trace>
  <inkml:trace contextRef="#ctx0" brushRef="#br0" timeOffset="131678.07">22835 10780 3508 0,'5'-9'-147'0,"-3"4"37"15,0 0 37-15,-2 5 16 0,1-7 27 0,-1 7 4 16,0 0 15-16,0 0 33 0,0 0 49 16,-42 22 53-16,8 7 21 0,-6 15 25 15,-17 15 21-15,-8 9 22 0,0 7 16 0,1 2 1 16,-5 5 9-16,2 1 1 0,2-3 11 16,4-1 0-16,0-7-11 0,7 0 4 15,0-12-7-15,15-12-18 0,2-4-9 0,0 0-13 16,5-7-11-16,5-4-12 0,5-8-18 15,3-2-11-15,3-7-11 0,3-1-5 16,4-5 4-16,-1-1-8 0,2-3-11 0,3 1-11 16,-1-2-88-16,1 0-15 0,5-5 0 15,-10 6 0-15,10-6 0 0,0 0 0 0,0 0 0 16,-15-11 0-16,15 11 0 0,-6-12 0 16,6 7-30-16,0 5-279 0,-2-8-111 0,2 8-108 15,-1-6-112-15,1 6-181 0,0 0 33 16,0 0 87-16,0 0-644 0,0 0-800 0</inkml:trace>
  <inkml:trace contextRef="#ctx0" brushRef="#br0" timeOffset="132639.51">21525 11937 3645 0,'-14'-3'-61'0,"14"3"32"0,0 0 29 15,-9-2 25-15,9 2 24 0,0 0 27 16,0 0 11-16,0 0 2 0,0 0-3 0,0 0-6 15,0 0-10-15,36-10 2 0,-7 8-16 16,10-3 1-16,6-1-5 0,0 0-5 0,19 1-5 16,-3-2-6-16,-12 3 3 0,-1 3-10 15,-3-3 3-15,-5 2-6 0,-10 2 1 16,-3 0-9-16,-6 2 0 0,-3 0-2 0,-1 1 3 16,-4 3 19-16,-1 2 7 0,-1 1 8 15,-3 3 3-15,-3 3 3 0,-1 1 0 16,0 6-4-16,1 2-5 0,1 9-3 15,0-1-7-15,2 4 1 0,3 0-8 0,-2-1-4 16,5-1-2-16,-1-2-1 0,-1-4-5 16,-3 1 0-16,0-8-3 0,0-4 0 0,-4-3-3 15,1-1-2-15,-3-3 1 0,-1 1 0 16,0-3 5-16,0-2 8 0,0 0 6 0,-2-6 2 16,-6 14-7-16,1-7 4 0,-3 0 0 15,-5 1 12-15,-4 3 6 0,-12 2-2 0,-1 1 3 16,-6 1 0-16,-10 1-3 0,-6 1-4 15,-1-2 0-15,0 1 2 0,-5-1 10 0,3-3 4 16,-2 2-8-16,-2 0-1 0,2-2-1 16,2-2-9-16,-1 2 21 0,5-1-2 15,7-3-4-15,4 0-4 0,0 0-2 16,6-2-1-16,5 0 17 0,5-2-3 0,5 0-1 16,-3-1-7-16,6 1 17 0,0-3 6 15,1 1-2-15,-1 2-2 0,5-3 8 0,-1-1 0 16,12 0-2-16,-16 4 4 0,8-4-1 15,8 0-3-15,-14 1-4 0,14-1-2 16,-11 2-6-16,11-2-5 0,-7 2-4 0,7-2-11 16,0 0-48-16,0 0 0 0,-14 0 0 15,14 0 0-15,0 0 0 0,-5-9 0 16,5 4 0-16,0-4 0 0,1 0 0 16,3-7 0-16,2-4 0 0,8-10 0 0,0-4 0 15,9-9 0-15,1-3 0 0,2-6 0 16,9 1 0-16,-1-4 0 0,5-12 0 0,-4 15 0 15,-7 7 0-15,-1 2 0 0,-8 13 0 16,0 2 0-16,-5 6 0 0,-5 7 0 0,-2 1 0 16,0 4 0-16,-2 2-8 0,1-1-7 15,-2 2 1-15,-1-2 3 0,3 4-2 0,-6 5 2 16,5-10 3-16,2 6-4 16,-7 4 0-16,9-10 2 0,-3 7 2 0,-6 3 2 15,12-7 1-15,-12 7-1 0,11-7 2 16,-11 7 1-16,5-5-2 0,-5 5 1 0,0 0 2 15,11-3 0-15,-11 3 0 0,0 0 4 16,0 0-5-16,9-6 6 0,-9 6-10 0,0 0-3 16,0 0-12-16,0 0-43 0,3-5-68 15,-3 5-69-15,0 0-98 0,0 0-132 0,0 0-147 16,0 0-234-16,0 0 25 0,0 0 83 16,0 0-647-16,0 0-808 0</inkml:trace>
  <inkml:trace contextRef="#ctx0" brushRef="#br0" timeOffset="133280.54">21701 12109 3492 0,'2'-4'-139'0,"-2"4"32"0,3-8 37 0,-3 2 45 15,0 6 37-15,2-8 27 0,-2 8 32 16,4-8 12-16,-4 8 11 0,2-9-4 0,-2 9 1 16,0-5-10-16,0 5-8 0,0 0-8 15,0 0 10-15,0 0 28 0,0 0 17 0,0 0-5 16,-18 25-8-16,11-9 0 16,-1 1 7-16,-1 0-6 0,1 0-8 0,0 2-5 15,5-2-6-15,-1 1-8 0,2-2-4 0,0 0-6 16,2-4-7-16,0 2-4 0,2-2-4 15,2-2-5-15,0 0-7 0,-1-1-2 16,6-3-2-16,-2-1-4 0,0-1-2 0,3-2-5 16,0-2-1-16,-10 0 0 0,22-2-6 15,-10-3 0-15,-3 1-4 0,2 0-2 0,-1-3-1 16,0 2 1-16,-3-1 1 0,-1 3-3 16,-2-1-4-16,-4 4 0 0,9-4-1 15,-9 4 0-15,0 0-1 0,0 0 0 0,0 0 1 16,0 0 2-16,-7 18-6 0,3-7 9 15,0-3-3-15,0 3-1 0,0-1 1 0,3 0-1 16,-3-2 0-16,2 1-6 16,0 0 4-16,0 0 0 0,0-3 1 0,1 3-6 15,-1-2-13-15,0 0-37 0,-3-2-56 16,3 0-106-16,-1 2-135 0,3-7-166 0,-8 5-193 16,8-5 45-16,-5 3 74 0,5-3-393 15,0 0-455-15</inkml:trace>
  <inkml:trace contextRef="#ctx0" brushRef="#br0" timeOffset="133999.34">22894 10828 2731 0,'-2'-7'-20'0,"1"0"36"0,-1 0 36 0,0 0 36 16,-2 1 30-16,2-1 17 15,-1 0 20-15,1 0 9 0,2 7 10 0,-4-11-7 16,2 9-8-16,2 2-9 0,0-9-13 16,0 9-15-16,0 0-10 0,0 0 0 0,6-7 11 15,-6 7 5-15,0 0 7 0,20 29 10 16,-2-2 5-16,1 16 0 0,3 10-3 0,3 8-12 15,9 23-9-15,1 5-8 0,5 5-14 16,0 2-6-16,2-4-12 0,-2 0-5 0,2-7-10 16,-8-2-7-16,-2-11-5 0,-9-14-8 15,-3-5-4-15,-7-7 11 0,-2-11 27 16,1-3-8-16,-7-10 29 0,3-4 12 16,-5-3 7-16,-1-5 6 0,5 1 6 0,-5-3 3 15,-1-1-7-15,1 0-6 0,4 0-8 16,-6-1-12-16,0-6-7 0,4 9-62 0,-4-9-38 15,3 5 0-15,-3-5 0 0,0 0 0 16,0 0 0-16,0 0 0 0,0 0 0 0,0 0-252 16,0 0-168-16,0 0-132 0,0 0-158 15,0 0-132-15,0 0 57 0,0 0-790 0,-23-2-1016 16</inkml:trace>
  <inkml:trace contextRef="#ctx0" brushRef="#br0" timeOffset="134915.24">23232 12176 4121 0,'-21'-9'-72'0,"2"4"34"16,1 0 37-16,5-1 53 0,0 3 57 0,3-2 36 15,1 2 24-15,2-1 3 0,1 1-13 16,6 3-19-16,-8-4-19 0,8 4-4 16,0 0-12-16,0 0-9 0,39-7-12 15,-14 6-2-15,20-3-12 0,-2 2-8 0,5 1-3 16,3-1-6-16,-3 2-10 0,-2 2-2 16,0-2-4-16,-12 1-5 0,-8 1-6 15,-1 2-1-15,-6-1-5 0,-2 2 0 16,-5 4 0-16,-2 1 3 0,-7 6 1 0,-1 2 6 15,-4-1 15-15,-1 7 11 0,-6 13 1 0,2-1 0 16,0 3-1-16,-3 1-7 0,2-1-7 16,3 0 3-16,-3-1-7 0,3 0-6 15,1-1-2-15,-1-2 1 0,3-6-3 16,1-5 0-16,-1-5 2 0,0-1 2 0,2-4 26 16,-2 0 7-16,0-1 13 0,0-4 13 15,0 0 6-15,2-1 1 0,-1-1 3 0,-5 0-13 16,-1 0-7-16,-3 2-10 0,-5-1-7 15,-5-1-8-15,-10 4-3 0,-2 0-5 0,-4 1-5 16,-7-3-4-16,-11 3-6 0,-6-2 0 16,1-3-5-16,-2 0-1 0,0 2-2 0,0-4-1 15,4 0 0-15,10-3 3 0,1 1-7 16,2 0-3-16,4-1-17 0,7-1 0 0,8 2 0 16,7-2 0-16,-1-1 0 15,4 2 0-15,-1-2 0 0,3 0 0 0,3 0 0 0,10 0 0 16,-17 2 0-16,17-2 0 15,-14 0 0-15,14 0 0 0,0 0 0 0,-11-2 0 16,11 2 0-16,0 0 0 0,-9-6 0 16,9 6 0-16,4-9 0 0,0 0 0 0,-1-3 0 15,6-4 0-15,5-7 0 0,1-8 0 16,6-10 0-16,2-4 0 0,4-6 0 0,4-1 0 16,-3-3 0-16,7 1 0 0,-3 0 0 15,0 6 0-15,1 2 0 0,-7 8 0 0,-1 2 0 16,-8 12 0-16,1 2 0 0,-9 6 0 15,-4 4 0-15,3 3 0 0,-4 1 0 16,0 1 0-16,2 2 0 0,-5 2 0 16,-1 3 0-16,4-4 0 0,-4 4 0 0,0 0 0 15,0 0 0-15,0 0 0 0,0 0 0 16,0 0 0-16,0 0 0 0,0 0 0 0,0 0 0 16,0 0 0-16,16 7 0 0,-16-7 0 15,0 0 0-15,0 0 0 0,0 0 0 0,0 0 0 16,0 0 0-16,5 4 0 0,-5-4 0 15,0 0 0-15,0 0 0 0,0 0 0 0,0 0 0 16,0 0 0-16,0 0 0 0,0 0 0 16,0 0 0-16,0 0 0 0,0 0 0 15,0 0 0-15,0 0 0 0,0 0 0 16,0 0 0-16,0 0 0 0,0 0-93 0,0 0-408 16,0-11-120-16,0 11-194 0,0 0-38 15,-3-11 78-15,3 11-767 0,-5-6-985 0</inkml:trace>
  <inkml:trace contextRef="#ctx0" brushRef="#br0" timeOffset="135400.03">23118 12411 4065 0,'-19'-4'-127'15,"4"2"43"-15,-1-1 63 0,3 1 70 0,1-1 59 16,3 0 38-16,0 2 24 0,-2-2 13 16,11 3 3-16,-11-4-9 0,11 4-11 0,-11-3-14 15,11 3-12-15,-4-5-15 0,4 5-10 16,0 0-7-16,14-7-10 0,-2 2-14 0,8 1-5 15,3 1-11-15,-1-2-7 0,1 1-7 16,-2 4-3-16,-4-4-10 0,-1 2-5 0,-5 2-3 16,1-2-5-16,-12 2 4 15,15 5 7-15,-14 2 19 0,-1 3 14 0,-1 6 11 16,-7 1 22-16,-6 12-3 0,1 0 13 16,2 1-1-16,-6 0-1 0,0 1-9 0,2-2-3 15,0 2-11-15,-1-4-7 0,1 1-9 16,5-6-3-16,1-3-9 0,1 0-8 15,0-2-7-15,4-1-5 0,-1-3-2 0,-1 2-5 16,3-6-5-16,-1 1-33 0,0-1-30 16,0-2-47-16,2 0-47 0,-2-2-61 0,4-5-70 15,-2 6-120-15,2-6-120 0,0 0-123 16,0 0-178-16,0 0 58 0,0 0 83 16,9-18-557-16,-9 11-679 0</inkml:trace>
  <inkml:trace contextRef="#ctx0" brushRef="#br0" timeOffset="135590.56">22962 12721 3471 0,'-9'-4'67'16,"4"1"49"-16,-2 0 61 0,7 3 57 0,-10-6 42 15,10 6 31-15,-6-5 18 0,6 5 10 16,0 0-10-16,-2-9-28 0,2 9-32 16,21-9-29-16,-1 4-22 0,2-1-25 15,5 1-34-15,-2 1-53 0,-1 1-79 0,-5 1-95 16,0 0-98-16,-1 2-116 0,-3-1-140 15,-6 1-127-15,-9 0-194 0,12 0 21 16,-12 0 76-16,0 0-535 0,0 0-650 0</inkml:trace>
  <inkml:trace contextRef="#ctx0" brushRef="#br0" timeOffset="137620.78">7657 12814 1829 0,'7'-11'171'0,"-3"2"-5"16,2 3-27-16,-3 1-13 0,-1-2-7 0,0 2 3 15,0-2 1-15,2 1-4 0,-2 0 5 16,0 1-5-16,2-1-5 0,-4 6-17 0,5-9 0 16,-3 3-14-16,-2 6-9 0,6-7 0 15,-6 7 3-15,3-5-6 0,-3 5-1 0,0 0-2 16,0 0-1-16,0 0 5 16,0 0 1-16,-22 20 7 0,-1 4 4 0,-13 12 18 15,-2 7 5-15,-15 17 13 0,-5 5 12 16,-4 3 5-16,-5 3 1 0,-4 3 13 15,3 2-4-15,-3-2 3 0,5-2 8 0,-1-7 11 16,6-4 7-16,2-2 2 0,13-15-1 16,5-2-9-16,-2-3-15 0,5-7-8 15,6-2-12-15,5-6-14 0,7-4-7 16,2-4-11-16,3-5-8 0,5-3-11 0,3 0-3 16,-1-1-4-16,3-2-3 0,0 0-4 15,5-5-6-15,-9 7-4 0,9-7-6 0,-6 6-6 16,6-6-4-16,0 0-6 0,-7 4-13 15,7-4-31-15,0 0-48 0,0 0-66 0,0 0-68 16,0 0-76-16,0 0-107 0,0 0-123 16,0 0-162-16,0 0-178 0,-12-12 67 0,12 12 93 15,0 0-572-15,0 0-709 0</inkml:trace>
  <inkml:trace contextRef="#ctx0" brushRef="#br0" timeOffset="138843.63">6278 14079 3560 0,'-16'-5'-71'16,"-1"-1"38"-16,4 0 33 0,-2 1 39 16,1 1 48-16,-1-1 33 0,-1 2 18 0,2-2 10 15,3 1 8-15,-1-2-5 0,4 5 10 16,8 1-3-16,-11-5-7 0,11 5-19 0,0 0-9 15,0 0-11-15,26-10-7 0,9 1-16 16,10 4-7-16,16 0-9 0,8 0-4 16,5-1-8-16,0-1-6 0,5 1-5 15,-2 3-8-15,6-2 4 0,-4-1-7 0,0 2-8 16,-4 1-3-16,-3-6 1 0,-10 5-4 16,-6-3-3-16,-15 3-1 0,-10 1-2 15,-6-1-3-15,-7 1 0 0,-2 3-5 0,-3-2 2 16,1 1-4-16,-14 1 2 0,18 0-1 15,-18 0-1-15,14 8 2 0,-10 3-3 0,1 0 2 16,-5 5 0-16,2 1 1 0,0 7 0 16,-2 0-2-16,0 2 1 0,0 1-4 15,-2 1 1-15,0 6 3 0,2-3-1 16,-1-7-1-16,-1 1 2 0,0 0 3 0,2-1 1 16,-4-4 4-16,2-3 2 0,0 0 2 15,1-5-2-15,-2 1 3 0,1-2-3 16,0 0 9-16,-2-1 3 0,3 0 1 0,-5 1-6 15,-3 1 0-15,-1-1-5 0,-3 3 5 16,-10 1-6-16,-4 4-2 0,-2-1 1 0,-11 4-6 16,-5-1 1-16,-5 0 0 0,-5 1-3 15,-1-2 6-15,-6 1-8 0,-5-3-1 16,-1 2 9-16,-1-5 16 0,1-1 6 0,2-3 9 16,5 0 6-16,3-2-13 0,12-4 0 15,1-1-6-15,2 0 11 0,5 1 23 16,6-3 2-16,5 0 8 0,2-1-5 15,5 1-9-15,2 0-3 0,1 0-6 0,4-1-10 16,0-1-3-16,-1 2-3 0,3 0-3 16,11-2-3-16,-17 2-5 0,17-2-4 0,-17 1 0 15,17-1-3-15,-16 1-3 0,16-1-2 16,-13 4-2-16,13-4 4 0,-12 0 11 0,12 0 30 16,0 0 15-16,0 0-26 0,-14-4-50 15,14 4 0-15,-6-9 0 0,4 0 0 16,2-4 0-16,2-1 0 0,4-9 0 0,-1-10 0 15,2-2 0-15,5-12 0 16,1-1 0-16,1 0 0 0,1-5 0 0,-2 2 0 16,-1 2 0-16,-3 12 0 0,0 4 0 15,0 11 0-15,-6 3 0 0,1 4 0 0,-2 3 0 16,0 1 0-16,2 1 0 0,-4 1 0 16,1 2 0-16,1 1 0 0,-2 6 0 0,0-10 0 15,0 10 0-15,0 0 0 0,-2-9 0 16,2 9 0-16,0 0 0 0,0 0-184 0,0 0-92 15,0 0-76-15,-16 14-99 0,10-5-130 16,-4 0-216-16,-1 4-14 0,4-3 85 16,-4 2-639-16,6-1-819 0</inkml:trace>
  <inkml:trace contextRef="#ctx0" brushRef="#br0" timeOffset="139428.57">6407 14305 3578 0,'-11'-3'-124'15,"-3"1"34"-15,5 0 38 0,0 1 50 16,9 1 52-16,-18-4 47 0,18 4 35 0,-13-3 21 16,10 1 24-16,3 2 4 0,0 0 0 15,0 0-11-15,-16-5-14 0,16 5-15 0,0 0-12 16,0 0-13-16,0 0-10 15,28-10-7-15,-15 6-12 0,7 1-9 0,3-2-8 0,-5 1-8 16,2 2-3-16,-3 0-10 0,-4 2-4 16,0 0-9-16,-13 0 0 0,23 2-4 15,-12 4-4-15,-1 1-1 0,-6 3-3 16,0 2 3-16,-2 5-3 0,-4 0 4 16,0 7 2-16,-4 7 2 0,-4 0 2 0,3 0 5 15,1-6 2-15,1-4 5 0,-1 1 5 16,1-3-3-16,0-2 9 0,3-1-3 0,-1-2 2 15,-1-3-8-15,2 0-4 0,0-3 7 16,0 0-5-16,2-2-8 0,0-6 4 0,-1 10-12 16,1-10 1-16,-4 11 2 0,4-11-22 15,0 7-29-15,0-7-45 0,0 0-61 16,-2 8-80-16,2-8-124 0,0 0-147 0,0 0-200 16,0 0-73-16,0 0 61 15,0 0-486-15,0 0-640 0</inkml:trace>
  <inkml:trace contextRef="#ctx0" brushRef="#br0" timeOffset="140210.7">7573 12765 3119 0,'5'-8'-91'0,"-1"-1"39"16,0 2 31-16,0 2 29 0,-2 1 29 15,-2 4 26-15,4-8 13 0,-4 8 7 16,4-5 3-16,-4 5-6 0,0 0-6 0,3-7 13 15,-3 7 11-15,0 0 19 0,13 2 14 16,-13-2 8-16,25 8-9 0,-9 2 5 0,8 2-4 16,1 8 7-16,5 2 4 0,5 11 5 15,2 6-6-15,0 6-6 0,14 14-13 0,1 7-8 16,3-1-8-16,3 4-9 16,1 2-7-16,0 1-7 0,-3-3-11 0,2-6-4 15,-9 0-7-15,-11-17-9 0,-4-3-3 0,1-2-5 16,-5-3 29-16,-3-4 8 0,-6-9-1 15,0-1-12-15,-4-4 5 0,-3-6 24 16,-7-1 6-16,3-5 6 0,-5 1 2 0,3-2-9 16,-4-2-7-16,2 0-11 15,-3 0-11-15,-3-5 2 0,11 9-8 0,-11-9-11 16,7 5-8-16,-7-5-9 0,0 0-37 0,5 3-73 16,-5-3-86-16,0 0-96 0,0 0-131 15,0 0-154-15,0 0-242 0,0 0-9 0,0 0 82 16,0 0-602-16,0 0-766 15</inkml:trace>
  <inkml:trace contextRef="#ctx0" brushRef="#br0" timeOffset="140965.19">8518 13919 3764 0,'-18'-6'-54'0,"1"0"25"0,4 3 46 16,2-4 44-16,3 4 35 0,-2-2 28 15,5-1 10-15,-1 1-7 0,6-1-14 0,0 6-10 16,11-16-13-16,7 7-5 16,11-4-13-16,-1 1-9 0,8-1-2 0,2 4-6 15,2-2-6-15,0 4-5 0,-2 0-8 16,-7 4-3-16,-9 3-2 0,-1 0-5 0,-1 3-2 15,-6 2-7-15,2 2 2 0,-5 4-2 16,3 2 2-16,-7 3-7 0,3 3 4 0,-7 3-1 16,6 8 10-16,-4 4 7 0,3-2-3 15,-3 1 2-15,1 0 1 0,-1 1 1 0,5 0 0 16,-4-2-3-16,3 1-9 16,1-1 31-16,-4 1 7 0,5-2-1 0,-4-7-4 15,2-5-4-15,-6-2-6 0,3-2-2 16,-2-1 3-16,-1-2-2 0,1-2 7 0,-2-1 2 15,0-2 1-15,0 1 4 0,-2-1 0 16,0 2-4-16,-2-1 3 0,-4 3-1 16,-5 1 2-16,-5 1 5 0,-8 6 2 0,-6-2 6 15,-11 4-1-15,-4-2-8 0,-5 1-5 16,-1-2-5-16,-1 0-4 0,-5-2-5 0,-2-2-2 16,2-3 12-16,-4 2 28 0,4-5 1 15,11 1 9-15,3-2 6 0,2-1 4 0,3 0 4 16,8-1-1-16,7-3-8 0,2 1-4 15,2 0-7-15,3-1-9 0,3 0 2 16,2-1-19-16,-1 1-58 0,5 0 0 0,7-2 0 16,-15 2 0-16,15-2 0 0,-10 1 0 15,10-1 0-15,-9 3 0 0,9-3 0 16,0 0 0-16,-14 0 0 0,14 0 0 16,0 0 0-16,0 0 0 0,-9-6 0 0,9 6 0 15,-2-9 0-15,2 1 0 0,3-3 0 16,1-4 0-16,6-6 0 0,1-11 0 0,5-2 0 15,4-13 0-15,4-1 0 0,2-5 0 16,1-3 0-16,7-17 0 0,-5 12 0 0,-2 1 0 16,-3 1 0-16,-1 6 0 0,-4 3 0 15,0 6 0-15,-5 13 0 0,-5 4 0 0,-4 4 0 16,4 8 0-16,-6 1 0 16,1 4 0-16,0 0 0 0,-2 5 0 0,-2-2 0 15,0 7 0-15,0-7-198 0,0 7-257 16,0 0-116-16,0 0-174 0,0 0-131 0,0 0 87 15,0 0-761-15,-22 15-993 0</inkml:trace>
  <inkml:trace contextRef="#ctx0" brushRef="#br0" timeOffset="141359.01">8414 14187 4520 0,'-9'-7'-10'0,"4"-2"47"0,1 3 17 0,4 6 12 15,0-14 21-15,4 6 14 0,1-1-2 16,4-2-5-16,-1 1-12 0,4 2-5 16,-1 1-8-16,3 0-7 0,-3 2-7 0,-2 1-10 15,-9 4-1-15,21 0-3 0,-21 0 2 16,13 13 0-16,-4-1 3 0,-6 1 9 0,-4 4 22 15,-5 4 11-15,-1 1 30 0,-4 6 22 16,-3 0 23-16,2-9 16 0,2 1 9 16,1-5 5-16,3-2 7 0,0-2 3 15,4-1 11-15,0-1 11 0,2-2 15 0,0-7 13 16,12 11-253-16,0-7 0 0,2-2 0 16,8-1 0-16,-3-1 0 0,7-1 0 0,2-1 0 15,-1 0 0-15,0-1 0 0,-6 1 0 16,0 1 0-16,-6-1 0 0,0 0 0 0,-5 2 0 15,0-2 0-15,-10 2 0 0,9 4 0 16,-9-4-195-16,0 0-441 0,-4 10-198 16,4-10-68-16,-9 9 85 0,1-5-818 15,-4 2-1073-15</inkml:trace>
  <inkml:trace contextRef="#ctx0" brushRef="#br0" timeOffset="150101.44">7774 1416 874 0,'3'-4'290'0,"-1"-6"-41"0,-2 5-46 0,0 5-33 16,0-10-14-16,0 10-20 0,-5-10-6 16,5 10-3-16,-2-11 5 0,2 11 14 0,0-8 1 15,0 8-14-15,0 0-7 0,-5-9-10 16,5 9-12-16,0 0-12 0,-2-8-9 15,2 8-6-15,0 0-4 0,0 0-10 0,0 0-12 16,0 0-7-16,0 0 2 16,0 0 1-16,0 0 2 0,-27 21 6 0,20-10 12 15,-4 6 2-15,-9 7-7 0,3 4 5 16,-3 11 7-16,-4 1 3 0,-1 4 8 16,-1 4 31-16,0 2-9 0,1 0-8 0,-2 2-8 15,-2 6-5-15,-7 14 1 0,2 1-13 16,0 3 10-16,-7 1-8 0,5-2-1 0,-5-3-8 15,10-15-6-15,1-1-4 16,-2-1-3-16,1-2-4 0,2-1-5 0,1-4-3 16,1 0 5-16,2-7 2 0,8-7 2 15,0-3 11-15,-3 1 11 0,4-2 7 16,0-1 8-16,-1-1-7 0,0-1 7 0,-2-2 4 16,0 2 6-16,-2-4-1 0,2 5 11 15,-2-6 4-15,0 2 3 0,1-1-9 0,-2-2-2 16,3 0 0-16,2-4-15 0,3-1 2 15,1-1-7-15,-8 6-6 0,6-6 3 16,2-3-3-16,1 3-4 0,0-2-8 0,1-1-3 16,2-2-4-16,0 0-2 15,2-1-6-15,2-2 0 0,-1 0-28 0,3-2-23 0,3-5 0 16,-8 8 0-16,8-8 0 0,-5 7 0 16,5-7 0-16,0 0 0 0,-7 5 0 15,7-5 0-15,0 0 0 0,0 0 0 16,0 0 0-16,0 0 0 0,-9-19-97 0,9 19-245 15,-2-11-114-15,2 2-139 0,0-3-179 16,2 2-82-16,4-6 79 0,-5-1-683 16,13-11-910-16</inkml:trace>
  <inkml:trace contextRef="#ctx0" brushRef="#br0" timeOffset="150982.68">7636 2174 3693 0,'2'-10'-143'0,"-1"1"50"0,-1 2 35 0,0 0 30 16,2 0 28-16,0 1 30 0,-2-1 38 16,2-2 30-16,0 2 11 0,0 0 12 0,-1 1 10 15,-1 6 2-15,2-11-4 0,-4 5-12 16,2 6-18-16,2-8-11 0,-2 8-10 0,0 0-6 15,0 0 8-15,0 0 15 16,-3 42 20-16,-5-5 20 0,-1 13 14 0,-5 3 27 16,-1 5 12-16,-6 4 21 0,1 2 1 15,-1-1-6-15,-4-1-12 0,-2-4-11 16,2-1-12-16,1-5-7 0,-1-2-1 0,4-6-1 16,-1-3-11-16,6-8-18 0,2-5-8 15,3-5-13-15,4-4-5 0,-1-5-12 0,2-1-2 16,0-3-4-16,2 1-15 0,3-3-72 15,-1 1 0-15,0 0 0 0,4-1 0 16,1 2 0-16,5-3 0 0,4 2 0 16,4 1 0-16,6-3 0 0,10 1 0 0,4-3 0 0,-2 3 0 15,-3-5 0-15,7 2 0 0,-8-2 0 16,-3-1 0-16,-2 1 0 0,-6-1 0 16,1-1 0-16,-6-1 0 0,-1 0 0 15,-1 3 0-15,-12-3 0 0,21 1 0 16,-21-1 0-16,14 0 0 0,-14 0 0 0,0 0 0 15,14 0 0-15,-14 0 0 0,0 0 0 16,0 0 0-16,10-7-95 0,-10 7-366 0,0-6-127 16,0 6-155-16,-1-12-147 0,-4 5 80 15,3-4-756-15,-2 0-1008 0</inkml:trace>
  <inkml:trace contextRef="#ctx0" brushRef="#br0" timeOffset="151634.64">7772 2555 4089 0,'-1'-12'-104'0,"-3"5"59"15,4-2 32-15,-2 1 42 0,4-3 40 16,-2 1 26-16,2-2 17 0,1 0 15 16,2-2 3-16,1 0-1 0,-1 3-1 0,3 2-4 15,-3-1-8-15,3 3-12 0,0 0-9 16,-1 0-10-16,2 6-7 0,-9 1-6 0,0 0-4 15,27 8-3-15,-15-1-5 16,-3 3-4-16,1 2-5 0,-3 0-3 0,1 4-4 0,-2-1-1 16,-1 0 3-16,-3 1 3 0,0-1-1 15,0 3 4-15,-2-5 9 0,0 2-3 16,0-4 4-16,0-1 6 0,0-1 4 16,0 1 7-16,0-3 14 0,0-7 14 15,0 10 9-15,0-10 6 0,2 7-2 0,-2-7-8 16,0 0-17-16,0 0-9 0,17-21-12 15,-4 6-7-15,3-6-7 0,4-1-9 0,-2-1-5 16,-2 8-8-16,-3 2-5 0,-1-1-8 16,1 4-11-16,-8 3-1 0,4 0-6 15,0 4-7-15,-9 3 0 0,14-2-2 0,-14 2-1 16,11 12 6-16,-2-4-5 0,-4 6 0 16,-1 0 2-16,-2 3-1 0,2 2 0 15,-3 0 4-15,-1-1-1 0,0 3 3 16,0 0-5-16,-1-2 4 0,-1 1 0 0,0-3-2 15,0-1 5-15,2-2-6 0,-2-3 3 16,2-2-1-16,-2 0-13 0,2-3-47 0,0-6-46 16,-1 12-61-16,1-12-66 0,0 0-75 15,1 7-85-15,-1-7-82 0,0 0-132 16,0 0-197-16,0 0 55 0,15-17-572 0,-8 11-774 16</inkml:trace>
  <inkml:trace contextRef="#ctx0" brushRef="#br0" timeOffset="151986.91">8586 2186 3584 0,'0'-12'-26'0,"0"3"51"0,0 3 37 16,0 6 19-16,-1-9 13 0,1 9-5 15,0 0 16-15,0 0 33 0,0 0 21 0,-13 24 19 16,6 0 9-16,-2 10 7 0,-7 14 16 16,0 4 10-16,-4 3 2 0,2-1-8 0,-4 3-10 15,-1-2-5-15,0-1-5 0,1-2-14 16,-1-4-8-16,4-2-13 0,-5-3-9 16,8-11-4-16,-2 0-12 0,3-5-13 15,4-6-10-15,-1-4-10 0,5-3-12 0,1-1-6 16,-2-2-11-16,3-1-6 0,-1-3-11 15,2-2-33-15,4-5-43 0,-7 7-88 0,7-7-71 16,0 0-79-16,0 0-82 0,0 0-89 16,0 0-95-16,0 0-137 0,2-21-134 15,-2 21 51-15,5-10-590 0,-5 10-792 0</inkml:trace>
  <inkml:trace contextRef="#ctx0" brushRef="#br0" timeOffset="153432.84">8576 2737 3734 0,'0'0'23'0,"0"0"39"0,0 0 28 15,0 0 17-15,0 0 20 0,0 0 21 0,0 0 11 16,0 0 3-16,0 0-6 0,0 0-14 16,16-16-12-16,-7 16-14 0,-9 0-11 0,23 2-12 15,-12 1-4-15,3 2-2 0,-5 4-9 16,3 1-4-16,-6 2-8 0,-2 1-3 0,-4 1 10 15,-4 4-4-15,-4 0 15 0,-7 8 17 16,-5 0 22-16,-2-2 17 0,1 0 4 16,-2-4 3-16,4-1 9 0,2-2-6 15,2-3 4-15,5-3 2 0,3-3 2 16,-3 2 7-16,7-3 3 0,-2 0 6 0,1 0 3 16,4-7-136-16,6 10-41 0,2-3 0 15,1-2 0-15,4 1 0 0,3-1 0 0,-1-2 0 16,2 0 0-16,3 2 0 0,-4-3 0 15,0 2 0-15,3-3 0 0,-2 1 0 0,-2-2 0 16,-3 2 0-16,1-1 0 0,-13-1 0 16,17 2 0-16,-17-2 0 0,13 2 0 0,-7 0 0 15,-6-2 0-15,0 0 0 16,0 0 0-16,16 0 0 0,-16 0 0 0,0 0-258 16,0 0-276-16,0 0-113 0,0 0-154 15,0 0-57-15,0 0 79 0,0 0-688 0,0 0-916 16</inkml:trace>
  <inkml:trace contextRef="#ctx0" brushRef="#br0" timeOffset="154352.31">9238 2309 3608 0,'-6'-7'-229'0,"6"7"56"0,-4-6 44 16,4 6 45-16,-1-9 40 16,1 9 36-16,-2-10 32 0,2 10 25 0,-3-9 20 15,3 9 22-15,0-10 9 0,0 10 13 16,-2-9 17-16,2 9-5 0,0-8 10 0,0 8 2 15,0 0 7-15,-2-9 0 0,2 9 6 16,0 0 1-16,0 0-3 0,0-8-4 16,0 8-5-16,0 0-8 0,0 0-10 0,0 0-8 15,0 0-6-15,0 0-9 0,0 0-4 16,0 0-7-16,0 0-8 0,0 0-6 0,0 0-10 16,0 0-5-16,0 0-5 15,0 0 5-15,0 0 17 0,-5 36 15 0,-1-13 10 16,1 14 8-16,-6 12 6 0,0 7 0 15,0 1 22-15,-1 5-11 0,1-1-7 16,-2 0-9-16,-1-1-9 0,0 2 1 0,0-6-19 16,-1-1-2-16,-1 0-7 0,3-3 3 15,-2-5 1-15,4-12 4 0,-1-3 4 0,0-1 1 16,5-8 3-16,3-6 1 0,-3-3-77 16,0-1-13-16,6-4 0 0,-3 1 0 0,0-3 0 15,2-1 0-15,2-6 0 0,-3 13 0 16,-1-8 0-16,4-5 0 0,-4 9 0 15,4-9 0-15,-6 7 0 0,6-7 0 16,-4 6 0-16,4-6 0 0,0 0 0 16,-13 5 0-16,13-5 0 0,-16 4 0 0,4-4 0 15,-4 1 0-15,1-1 0 0,-1 0 0 16,2 2 0-16,-2-2 0 0,1 2 0 0,2-2 0 16,1 2 0-16,12-2 0 0,-18 3 0 15,8-1 0-15,10-2 0 0,-17 3 0 0,7-1 0 16,10-2 0-16,-15 1 0 0,15-1 0 15,-11 2 0-15,11-2 0 0,-12 2 0 0,12-2 0 16,0 0 0-16,0 0-935 0,0 0-53 16,-4-8 96-16,4 8-936 0,0 0-1256 15</inkml:trace>
  <inkml:trace contextRef="#ctx0" brushRef="#br0" timeOffset="155534.34">3540 5427 1650 0,'-7'5'638'15,"2"0"-171"-15,5-5-83 0,-12 2-52 16,12-2-14-16,0 0-14 0,0 0-24 0,0 0-13 16,0 0-5-16,-17-14-5 0,19 5-19 15,1-1-13-15,3 0-11 0,3-2-18 16,1 0-13-16,3 0-14 0,-2 2-18 0,3 3-12 15,-1 0-12-15,3 2-20 16,-1 6-8-16,-15-1-11 0,34 9-5 0,-15 0-1 16,4 9-15-16,-1 1-7 0,-4 2-4 15,0 3-4-15,-7 1-2 0,-2-4 1 0,-2 0-2 16,-2-4 6-16,-3 2 6 0,0-2 8 16,-2-2 13-16,0-1 1 0,-2 0 6 0,2-2 12 15,-2-3-95-15,2 0-6 0,-2-2 0 16,-1 2 0-16,3-9 0 0,0 0 0 15,0 0 0-15,0 0 0 0,0 0 0 0,0 0 0 16,20-27 0-16,-5 2 0 0,4 0 0 16,0 3 0-16,3-3 0 0,-2 7 0 0,-3 4 0 15,-4 2 0-15,1 5 0 0,-3 2 0 16,2 1 0-16,-1 6 0 0,-12-2 0 16,25 11 0-16,-12 1 0 0,0 5 0 15,-1 0 0-15,-3 2 0 0,-1 1 0 0,-2 1 0 16,0 1 0-16,-1 0 0 0,-1-1 0 15,0-1 0-15,-3 1 0 0,-1-4 0 0,2 1 0 16,-2-5 0-16,-2 1 0 0,2-3 0 16,0 2 0-16,0-4 0 0,0-1 0 15,0-1 0-15,0-7 0 0,-3 12 0 16,3-9 0-16,0-3 0 0,0 0-52 0,0 0-551 16,0 0-120-16,0 0-204 0,0 0 79 0,0 0 103 15,0 0-715-15,3-25-909 16</inkml:trace>
  <inkml:trace contextRef="#ctx0" brushRef="#br0" timeOffset="155784.87">4329 5297 4219 0,'-6'-8'90'0,"4"1"29"0,2 7 16 0,-4-6 15 15,4 6 38-15,0 0 54 0,-13 22 28 0,6-3 11 16,-3 13 4-16,-5 11-27 0,1 7-24 15,0 1-21-15,1 1-21 0,-1 3-20 16,-2-2-16-16,1 0-30 0,-2 2-57 16,-2 0-83-16,-2-5-71 0,6-2-56 15,-1-4-61-15,5-11-65 0,-3-2-53 0,7-7-53 16,3-5-33-16,1-7-35 0,3-4-24 16,0-2-11-16,0-6 1 0,0 0 10 0,14-3-647 15,-1-7-581-15</inkml:trace>
  <inkml:trace contextRef="#ctx0" brushRef="#br0" timeOffset="156021.75">4163 6003 2769 0,'21'-22'-104'0,"2"-3"65"0,-4 3 42 15,0 2 40-15,-4 2 33 0,-3 4 31 16,-1 3 30-16,0 2 9 0,-1 0 5 16,-2 3 5-16,-3 4 19 0,-5 2 15 0,0 0 6 15,0 0 2-15,0 0 4 0,18 19 5 16,-20-5 5-16,-2 1 2 0,-4 8 0 16,-3 7 8-16,-2 3 4 0,-3-2 13 15,3 0 11-15,-2 1 5 0,2-5-6 0,4-6-5 16,2-2-10-16,3-5-10 0,1-4 0 15,1 0-14-15,4-3-12 0,5 0-35 0,2-3-163 16,5-3 0-16,7-2 0 0,2-1 0 16,0-3 0-16,0-1 0 0,2 3-250 0,-5-1-151 15,-1-1-128-15,-2 2-129 0,-1 1-176 16,-5-1 34-16,-3 1 87 0,-8 2-650 16,0 0-816-16</inkml:trace>
  <inkml:trace contextRef="#ctx0" brushRef="#br0" timeOffset="156493.76">2204 5517 3598 0,'0'-8'67'0,"3"3"63"0,-3 5 11 16,0-7-10-16,0 7-2 0,0 0 9 15,0 0 21-15,0 0 59 0,0 0 30 16,4 34 3-16,-6-8-3 0,2 12-10 16,-2 3 4-16,2 2-18 0,-1-1-24 15,-4-2-21-15,3-1-14 0,2 1-18 0,0-4-13 16,0-5-17-16,0-6-8 0,-2-4-20 15,2-2-45-15,-2 0-64 0,2-6-78 0,0 1-65 16,-1-2-67-16,-1-4-102 0,2-4-114 16,0-4-118-16,0 0-143 0,0 0-19 0,0 0 62 15,-10-22-491-15,9 2-622 0</inkml:trace>
  <inkml:trace contextRef="#ctx0" brushRef="#br0" timeOffset="156671.21">2267 5276 3354 0,'-2'-21'78'0,"-1"2"19"16,1 3 20-16,-2 0 24 0,4 2 21 0,-1 2 11 16,-1-2 1-16,0 2-13 0,0 1-17 15,2 2-16-15,0 0-22 0,-2 2-34 16,2 7-48-16,2-8-60 0,-2 8-69 0,0 0-74 16,0 0-94-16,9 17-135 0,-5-5-235 15,1 5 51-15,-2 4 68 0,1 4-215 16,0 13-229-16</inkml:trace>
  <inkml:trace contextRef="#ctx0" brushRef="#br0" timeOffset="157052.94">2468 5647 2336 0,'2'3'205'16,"0"0"21"-16,-2-3 8 0,0 0 19 16,0 0 18-16,5 8 15 0,-5-8 9 0,0 0 3 15,7 7 3-15,-7-7-18 0,0 0-10 16,0 0-25-16,5 7-17 0,-5-7-15 15,0 0-10-15,6 6-28 0,-6-6-14 0,0 0-11 16,0 0-16-16,0 0-13 0,7 3-8 16,-7-3-13-16,0 0-9 0,0 0-9 0,0 0-3 15,0 0-10-15,0 0-10 16,0 0-9-16,0 0-12 0,0 0-7 0,16-17-10 16,-11 11-18-16,-1 1-9 0,-4 5-4 15,11-8-7-15,-4 5 7 0,-7 3-1 16,11-4-9-16,-11 4 11 0,0 0-4 0,21 4 6 15,-21-4-5-15,17 8 8 0,-7-3-3 16,-3 2 3-16,2 0-8 0,-1 2 12 0,0-2-7 16,-1 1-3-16,-1-1 1 0,1 0 3 15,-1 1-2-15,0-1-28 0,0 0-40 0,-4-1-47 16,-2-6-50-16,7 9-63 16,-3-6-54-16,0 1-62 0,-4-4-59 15,8 3-64-15,-8-3-72 0,0 0-50 0,15-13-81 16,-6 3-553-16,8-14-690 0</inkml:trace>
  <inkml:trace contextRef="#ctx0" brushRef="#br0" timeOffset="157228.43">2943 5384 3208 0,'3'-12'-6'15,"1"5"54"-15,-2-2 44 0,0 6 28 0,-2 3 25 16,2-8 21-16,-2 8-4 0,0 0-3 16,0 0 7-16,0 0-5 0,-10 27-2 0,0 4-7 15,1 7-20-15,-4 13-12 0,-1 0-15 16,1 3-9-16,1-1-27 0,3-4-59 15,2-7-69-15,1-1-82 0,1-3-75 16,4-8-79-16,-1-6-101 0,4-5-139 16,-2-2-68-16,1-4 50 0,2-2-286 0,-1-2-324 15</inkml:trace>
  <inkml:trace contextRef="#ctx0" brushRef="#br0" timeOffset="157390.94">2792 5782 2422 0,'0'0'48'0,"0"0"-4"16,0 0 3-16,0 0 11 0,0 0 4 0,0 0-4 16,0 0-7-16,0 0-7 15,27-2-40-15,-12 2-75 0,-2 0-129 0,6-2-230 16,2 1-35-16,-2 1-104 0,0 0-70 16</inkml:trace>
  <inkml:trace contextRef="#ctx0" brushRef="#br0" timeOffset="157753.44">3720 4736 1852 0,'-20'6'181'0,"-5"19"-1"16,-9 17 21-16,-11 29 24 0,-5 15 17 0,8 8 39 15,-2 10 32-15,10 6 11 16,5 1 0-16,5-1-30 0,10-2-28 0,7 0-13 15,7-3-32-15,4-5-42 0,7-6-25 16,6-5-13-16,0-21-46 0,6-4-53 0,4-4-86 16,3-5-108-16,3-7-157 0,-1-9-197 15,4-6-205-15,0-9 57 0,-1-8 78 0,1-13-382 16,-2-3-436-16</inkml:trace>
  <inkml:trace contextRef="#ctx0" brushRef="#br0" timeOffset="157987.87">4814 5245 3218 0,'0'0'439'0,"0"0"-39"16,0 0-31-16,0 0 9 0,0 0 27 0,25 46 23 16,-5 0-9-16,-4 11-15 0,-4 8-26 15,-1 8-31-15,-7 29-39 0,-2 5-32 0,-8 4-13 16,-8-2-104-16,-4-2-159 0,-5-4 0 15,1-4 0-15,-9-6 0 0,-2 1-88 0,-1-12-276 16,-6-3-121-16,-3-5-115 0,-2-5-132 16,-14-9-98-16,0-2 71 0,-4-4-715 15,-1-9-921-15</inkml:trace>
  <inkml:trace contextRef="#ctx0" brushRef="#br0" timeOffset="158389.93">2607 7306 4721 0,'-57'2'350'0,"9"1"-41"16,3 0-32-16,2 3-20 0,15-5 4 16,7 5 21-16,6-5 8 0,9 3-7 0,6-4-14 15,0 0-23-15,95 7-16 0,25-6-24 16,25-2-24-16,21-3-154 0,11 1-28 0,60-1 0 16,-54 1 0-16,0-1 0 0,-7 1 0 15,-12 3 0-15,-16-4 0 0,-18 3 0 0,-43 1 0 16,-14-2 0-16,-22 2 0 0,-7 0 0 15,-15 0 0-15,-11 2 0 0,-9-1 0 0,-4 1 0 16,-5-2 0-16,0 0 0 0,0 0 0 16,0 0 0-16,0 0 0 0,-36-3-26 0,24-1-538 15,1 1-172-15,0-2-185 16,-3-2 78-16,-4-1 97 0,0 2-735 0,-7-9-929 16</inkml:trace>
  <inkml:trace contextRef="#ctx0" brushRef="#br0" timeOffset="174555.55">6325 14926 1443 0,'0'0'323'15,"0"0"-40"-15,19-2-5 0,-19 2 3 16,0 0-8-16,0 0-17 0,0 0-21 15,0 0-17-15,0 0 3 0,13 2-3 0,-13-2-9 16,0 0-5-16,0 0-12 0,0 0-12 16,0 0-10-16,12 3-14 0,-12-3-15 0,0 0-10 15,0 0-13-15,0 0-7 0,0 0-2 16,0 0 0-16,0 0-5 0,0 0-1 0,0 0-10 16,0 0-1-16,0 0 2 0,0 0-9 15,0 0-15-15,0 0-11 0,0 0-7 16,0 0 1-16,0 0-11 0,4-11-3 0,-4 11-11 15,0 0-2-15,0 0-7 0,-16-9-4 16,16 9-7-16,-11-5-5 0,11 5 1 16,-15-6-8-16,5 5 0 0,10 1 0 15,-20 0-4-15,20 0-1 0,-23 1 2 0,9 3-4 16,1-1 5-16,0 3 0 0,-3 2 1 16,3 2-6-16,-4 0 6 0,6 5-2 0,-3-3 3 15,6 1-1-15,-3-1 4 0,3 1-8 16,4-4 2-16,1 3-1 0,1-1 2 15,2-1 4-15,0 1 2 0,4-2-2 0,-1 2 0 16,6 1 1-16,0-2 0 0,4 4-2 16,2-2 7-16,0 0-1 0,3 0 0 0,9 1-1 15,-11 1 8-15,2-3 6 0,-4 1 11 16,2 0 23-16,-7 0 15 0,4-2 23 16,-6 2 16-16,0 0 10 0,-1 0 6 15,-3 0-1-15,-1 0 0 0,-2 0 7 16,0-1-7-16,-2 2-1 0,-1-3-7 0,-1 1-7 15,-1-3-45-15,-3 0-59 0,-2 1 0 16,1-3 0-16,1-3 0 0,-6 0 0 16,3-1 0-16,11-2 0 0,-21 2 0 0,21-2 0 15,-25-4 0-15,16 3 0 0,9 1 0 0,-17-4 0 16,9 1 0-16,8 3 0 0,-13-2-259 16,13 2-116-16,-7-2-115 0,7 2-123 15,0 0-152-15,0 0-74 0,0 0 74 16,0 0-624-16,24-9-843 0</inkml:trace>
  <inkml:trace contextRef="#ctx0" brushRef="#br0" timeOffset="174905.11">6613 15227 3804 0,'0'-9'-10'16,"2"0"60"-16,-4 2 49 0,2 7 52 0,-2-10 24 15,2 10 6-15,0 0-14 16,0 0-13-16,0 0 22 0,0 0 24 0,0 0 5 16,0 0 13-16,9 24-1 0,-7-9 7 15,2 3-11-15,2 3 2 0,-3 2-13 16,4-1-12-16,-4 2-14 0,3 0-9 0,-2-3-10 16,-1 1-13-16,-1-6-12 0,2 0-12 15,1-3-8-15,-5-1-9 0,1-2-2 0,1-1 3 16,-2-1-60-16,2-1-44 0,-2-7 0 15,2 12 0-15,-2-12 0 0,2 9 0 16,-2-9 0-16,0 8 0 0,0-8 0 16,0 0 0-16,2 8 0 0,-2-8 0 15,0 0 0-15,0 0 0 0,0 0 0 0,0 0-87 0,0 0-345 16,0 0-122-16,0 0-135 16,0 0-192-16,0 0 62 0,0 0 73 0,-8 4-609 15,8-4-809-15</inkml:trace>
  <inkml:trace contextRef="#ctx0" brushRef="#br0" timeOffset="176240.01">8411 14916 3418 0,'0'0'-148'0,"0"0"45"16,0 0 34-16,11 3 32 0,-11-3 36 16,0 0 28-16,0 0 21 0,0 0 13 0,0 0 11 15,0 0 6-15,0 0 4 0,0 0 9 16,0 0 4-16,14 0 0 0,-14 0 5 15,0 0 3-15,0 0 1 0,0 0-1 0,0 0-2 16,0 0-2-16,0 0-2 0,0 0-5 16,0 0-7-16,0 0-3 0,0 0-9 0,0 0-6 15,0 0-5-15,0 0-11 16,0 0-3-16,0 0-4 0,0 0-7 0,0 0-3 0,0 0-2 16,-18-19-6-16,18 19-4 15,-7-5 0-15,7 5-4 0,-9-8-1 0,1 4 0 16,8 4-1-16,-14-7-6 0,7 2 0 15,0 2-2-15,7 3-1 0,-18-2-6 16,18 2 2-16,-23 2-3 0,8 1 3 0,-1 2-2 16,-2 5-1-16,0 1-1 0,-7 5-1 15,1 0 3-15,7 0-2 0,4-1 1 0,1 1-3 16,1 1 3-16,5-3 1 0,4 1 4 16,1-1 3-16,2-2 12 0,3 3 4 0,5-1 11 15,2 0 4-15,3 1 9 16,1-3-3-16,8 6 4 0,-3-5 0 0,-4-1 3 15,2-2-2-15,-2 2 1 0,-2-2 1 16,-1 2 8-16,-1-1 5 0,-3-1 10 16,-1 2 4-16,-3 0 15 0,2 0 1 0,-3 0 5 15,-3-2 3-15,-2 2-8 0,-1 0 1 16,-3-1-7-16,1-1-6 0,-1 0 1 0,-3-1-1 16,1 0 4-16,-1-4-10 0,-1 1-3 15,-1-1-8-15,-2-1-4 0,3-2-8 16,9-2 0-16,-19 3-16 0,8-1-1 15,11-2-18-15,-22-2-39 0,22 2-39 0,-20-1-54 16,10-1-58-16,10 2-66 0,-15-4-96 16,9 2-106-16,6 2-126 0,-10-5-159 15,10 5-42-15,-3-5 81 0,3 5-500 0,0 0-649 16</inkml:trace>
  <inkml:trace contextRef="#ctx0" brushRef="#br0" timeOffset="176642.74">8529 15315 3339 0,'0'0'39'0,"2"-11"47"0,2 5 34 0,-4 6 26 15,3-9 23-15,-3 9 0 0,9-5-9 16,-9 5-11-16,9-3-9 0,-9 3-14 16,0 0-11-16,0 0-8 0,23 5-10 15,-23-5 4-15,13 10 9 0,-8-1 6 16,-1-1 15-16,2 3 19 0,-4-1 28 0,-2 0 28 15,0 1 9-15,-2-1 2 0,2-2 0 16,0 1 1-16,0-9 1 0,0 15 2 0,0-8 3 16,0-7-6-16,0 11 4 0,0-11-8 15,4 10-162-15,0-6-52 0,-4-4 0 0,15 5 0 16,-3-2 0-16,3-2 0 0,2-1 0 16,3 0 0-16,4 0 0 0,-1-1 0 15,-3 1 0-15,1-3 0 0,0 3 0 16,-4-1 0-16,1 1 0 0,-5 0 0 15,-13 0 0-15,23 0 0 0,-23 0 0 0,17-1 0 16,-17 1 0-16,13 0 0 0,-13 0 0 16,11-2 0-16,-11 2 0 0,10-1 0 0,-10 1 0 15,8-4 0-15,-8 4 0 0,0 0 0 16,7-3-802-16,-7 3-207 0,0 0 108 0,0 0-962 16,0 0-1289-16</inkml:trace>
  <inkml:trace contextRef="#ctx0" brushRef="#br0" timeOffset="179299.29">25034 3685 946 0,'0'0'368'0,"0"0"-63"0,0 0-44 0,0 0-10 0,0 0-11 16,0 0-9-16,15 2-4 0,-15-2-18 15,0 0 3-15,0 0-9 0,0 0-10 0,0 0-19 16,0 0-12-16,0 0-16 0,0 0-14 16,0 0-14-16,0 0-12 0,0 0-12 15,0 0-6-15,0 0-7 0,0 0-9 16,12-6-2-16,-12 6 13 0,0 0 5 16,0 0 10-16,0 0 2 0,0 0-9 0,0 0-9 15,2-7-7-15,-2 7-3 0,0 0-5 16,-4-10-5-16,4 10-1 0,-7-10-7 0,4 5-5 15,-5-2-9-15,1 2-5 0,0-1-4 16,-6 3-6-16,2 1-4 0,11 2-1 0,-28 0-2 16,5 5-8-16,2 2 1 0,-2 0-1 15,-4 5 0-15,4 0-1 0,7-1 1 16,-2 0-7-16,3 1 5 0,2 2-4 0,0 0 1 16,2-2-2-16,6 0 1 0,-1-1-2 15,3-2 0-15,1 4 4 0,4-3 14 16,1 2 17-16,7 0 17 0,2 1 7 15,2 1 13-15,8 5 17 0,3 0 10 0,-1 0 1 16,1-2-3-16,-2 0-17 0,2 2 1 16,-2 2 2-16,-3-1 5 0,-2 1 1 0,0 3 9 15,-8-6-2-15,-1 3 5 0,-1-2 9 16,-5-2 7-16,-1 0 11 0,-2-2 8 16,-2 1 13-16,-1 0-139 0,-5-1-12 0,-1 0 0 15,-3 0 0-15,-1-2 0 0,-2-3 0 16,0 1 0-16,-3-5 0 0,3 1 0 0,-2-3 0 15,0-4 0-15,2 1 0 0,2-2 0 16,-5-3 0-16,3-1 0 0,1-2 0 16,2 0 0-16,-1-4 0 0,1 1 0 15,0 1 0-15,2-4 0 0,5 3 0 0,-3-2 0 16,3 4 0-16,1-1 0 0,0 0 0 16,0 1 0-16,2 3 0 0,-2-2-325 0,4 7-338 15,-2-9-144-15,2 9-100 0,0 0 96 16,0 0-780-16,0 0-1032 0</inkml:trace>
  <inkml:trace contextRef="#ctx0" brushRef="#br0" timeOffset="180068.11">25439 3971 4259 0,'-12'3'-46'0,"12"-3"57"0,0 0 48 0,-13 2 42 15,13-2 51-15,0 0 27 0,0 0 26 16,0 0 13-16,0 0 4 0,0 0-9 0,0 0-21 16,0 0-21-16,0 0-19 0,37-7-10 15,-25 5-11-15,0 1-48 0,-12 1-59 16,25-2-63-16,-14 2-64 0,-11 0-75 0,22 0-80 16,-13 0-77-16,-9 0-78 15,16 2-82-15,-16-2-126 0,13 0-56 0,-13 0 71 0,0 0-327 16,10 1-413-16</inkml:trace>
  <inkml:trace contextRef="#ctx0" brushRef="#br0" timeOffset="180227.2">25359 4113 2569 0,'-9'9'-15'16,"1"-2"28"-16,7-4 37 0,1-3 48 16,-6 7 54-16,6-7 47 0,0 0 30 0,0 0 13 15,0 0-3-15,13 7-19 0,-13-7-21 16,21 0-22-16,-21 0-18 0,33-5-21 0,-17-1-52 15,7 1-72-15,0 2-76 0,2-2-114 16,-3 0-112-16,2 1-153 0,-3-1-192 16,-5 0 54-16,6 1-302 0,-7 1-364 15</inkml:trace>
  <inkml:trace contextRef="#ctx0" brushRef="#br0" timeOffset="180662.81">26263 3669 2711 0,'-4'-12'135'15,"2"0"31"-15,-1 2 11 0,3-1 28 0,0 3 30 16,3 1 29-16,-3 7 9 0,-3-13-7 16,3 13-23-16,3-8-22 0,-3 8-31 0,0-8-18 15,0 8-14-15,0 0 15 0,0 0 15 16,0 0-5-16,2 41-3 0,-2-17 11 0,0 12 6 16,2 7 4-16,0 1-11 0,-1 17-1 15,-1-1 6-15,2 3-4 0,4-1-17 16,-3-1-14-16,-1-1-15 0,4-6-13 15,-1-9-46-15,-4-3-86 0,5-2 0 0,-4-4 0 16,0-9 0-16,-1-4 0 0,-1-5 0 16,0-1 0-16,0-2 0 0,0-4 0 0,2-1 0 15,-2-3 0-15,0 2 0 0,0-9 0 16,-2 10 0-16,2-10 0 0,0 0-106 16,0 0-382-16,0 0-154 0,0 0-225 0,0 0 7 15,-3-26 81-15,1 14-734 0,2-3-959 16</inkml:trace>
  <inkml:trace contextRef="#ctx0" brushRef="#br0" timeOffset="182128.49">26363 3548 3782 0,'-13'-4'-151'0,"7"3"43"16,6 1 30-16,-17-4 33 0,17 4 39 15,-15-2 43-15,15 2 29 0,-13-2 18 0,13 2 4 16,0 0-3-16,-13-1 4 0,13 1-3 16,0 0-9-16,0 0-1 0,0 0 10 0,0 0 9 15,0 0 4-15,0 0-5 0,58-2-9 16,-10 2-8-16,13 3-9 0,5 1-8 0,9 1-4 16,3 0-7-16,0 3-7 0,-4 1-3 15,5 2-3-15,-2-1-10 0,6-1-2 16,17 6-2-16,5-3 1 0,-4 0-8 15,2 2-4-15,-1-4-4 0,-14-2-2 16,17 1-2-16,-21 0 0 0,0-5-4 0,-2 2 2 16,1-1-4-16,1 0 4 0,-4 2 1 15,-2-3-6-15,-1 1 5 0,-3-1-1 0,-4 2 3 16,-1-1-3-16,1 0-2 0,1-1-5 16,0 1 0-16,-3-2-5 0,0-1 0 0,1 1-8 15,2-1-8-15,-1-2-3 0,-2 0-13 16,5 2-4-16,-2-4 0 0,-1 2 2 0,0 0 0 15,3-2 8-15,-5 0 3 0,1 1 7 16,-1 1-5-16,-5-2 10 0,-13 0-2 16,-3 2 7-16,-4-1 5 0,-11 1 23 15,-7-2 10-15,-7 0 22 0,0 2 12 16,-5 0 8-16,1-1 5 0,-3 1 8 0,0 0 6 16,-11 0 0-16,19-2 8 0,-11 2-1 15,-8 0-5-15,15-2-6 0,-15 2-6 0,13 0-8 16,-13 0-10-16,0 0-10 0,16 2-3 15,-11 1-6-15,-1 2-4 0,2 4-2 0,-3 5-2 16,-1 4-1-16,1 7 0 16,-8 11-3-16,3 7-1 0,-7 15-3 15,0 4 2-15,-3 3-1 0,-1-2-3 0,-1 4 1 16,3 2-1-16,0-4-2 0,-1 1 2 16,1-6-4-16,2-1 1 0,-3-4 5 0,1-8-1 15,1-7 6-15,4-7 6 0,-3-2 8 16,3-7 0-16,1-5-1 0,-1-6 3 0,0 1 6 15,2-4-12-15,-2 1 7 0,3-3-2 16,-5-1 0-16,0-2-7 0,-3 0-2 16,-2-3-1-16,-5-1-5 0,2 1-6 0,-9-2-1 15,-6-2-5-15,-11 1-8 0,-7-1-10 16,-14-1-10-16,-3-3-15 0,-6 1-8 0,-3 1-2 16,-6-3-3-16,2 0 5 0,-3 0 2 15,-1 0 5-15,2 0-1 0,1 0 4 16,-6 2 1-16,-24 0 5 0,-5 0 4 15,3-1 2-15,0 3 0 0,19 2 2 0,-1 1 1 16,1 0 2-16,3 1 2 0,-1 1-4 16,5 1 3-16,2 1 0 0,6-2 0 15,3 1 2-15,9 0 4 0,-1-1 2 0,18 0-3 16,-2 0 3-16,3-1 1 0,1 1-3 16,0 0 2-16,0-2 3 0,1 0-2 0,3 0 1 15,-4 0 0-15,4 0 0 0,-5-2 0 16,3 2 1-16,-1-2 3 0,0 1-5 0,2-1 4 15,1 0-2-15,3 0 1 0,5 2-4 16,9-1 5-16,-1-1-1 0,4 2 0 16,0-2 2-16,0 1-2 0,2 1 3 15,0-2-4-15,0 2 2 0,1-2 0 0,-2 0 0 16,3 0 5-16,-1 1 4 0,-5-1-4 16,3 1 7-16,-6-2-4 0,-1 0 1 15,0 2 0-15,4-1 9 0,-2-1 3 0,2 1 7 16,6 1 6-16,0-3 6 0,3 4 7 15,3-2-4-15,0 0 6 0,13 2 3 0,-21-2-4 16,21 2 4-16,-15-1-4 16,15 1 1-16,-12 0-6 0,12 0 1 0,0 0-1 15,-13-2-10-15,13 2-1 0,0 0-1 16,0 0-1-16,0 0 5 0,-17 0 9 0,17 0 12 16,0 0-8-16,0 0 19 0,0 0 11 15,0 0 9-15,0 0 17 0,0 0 10 16,0 0 3-16,0 0 1 0,0 0-2 0,0 0 3 15,0 0-8-15,0 0-5 0,0 0-95 16,0 0-12-16,0 0 0 0,0 0 0 0,42-7 0 16,-37 4 0-16,2-2 0 0,-7 5 0 15,12-10 0-15,-4 4 0 0,-3 0 0 0,4 1 0 16,-4-1 0-16,3 1 0 0,-8 5 0 16,9-7 0-16,-9 7 0 0,6-7 0 0,-6 7 0 15,6-3 0-15,-6 3 0 0,0 0 0 16,5-5 0-16,-5 5 0 0,0 0 0 15,0 0 0-15,0 0 0 0,0 0 0 16,0 0 0-16,0 0 0 0,0 0 0 0,0 0 0 16,0 0-413-16,0 0-303 0,-11-12-233 15,8 7 86-15,-2-1 78 0,1 0-734 16,4 6-963-16</inkml:trace>
  <inkml:trace contextRef="#ctx0" brushRef="#br0" timeOffset="189983.91">8852 14869 766 0,'0'0'293'0,"0"-6"-98"16,0 6-49-16,0-8-28 0,0 8-18 0,3-4-12 15,-3 4-11-15,2-9-12 0,-2 9-5 16,7-9 2-16,-7 9 14 0,2-7 17 0,-2 7 16 16,4-6 22-16,-4 6 16 0,0 0 12 15,4-9 7-15,-4 9 0 0,0 0 3 0,0-7-10 16,0 7-9-16,0 0 1 15,0 0-3-15,0 0-10 0,0 0-7 0,0 0-6 16,0 0-14-16,0 0-12 0,-31 14-7 16,31-14-11-16,-5 8-6 0,5-8-5 15,-6 10-9-15,6-10-5 0,-2 6 2 0,2-6-5 16,0 0 10-16,0 10 1 0,0-10 4 16,0 0-1-16,0 0 3 0,8 5 2 0,-8-5 3 15,0 0 6-15,0 0 4 0,0 0-4 16,0 0 1-16,0 0-3 0,0 0-4 0,0 0-7 15,0 0-9-15,0 0-8 0,0 0-7 16,19-12-5-16,-19 12-8 0,0 0-6 16,0 0 0-16,0 0-3 0,0 0 0 0,0 0-2 15,0 0-8-15,0 0 2 0,0 0-5 16,-35 10 2-16,35-10-4 0,-6 4 4 16,6-4-6-16,0 0-2 0,0 0 6 15,-7 5 3-15,7-5 0 0,0 0 0 0,0 0-4 16,0 0 4-16,0 0-1 0,0 0-2 15,0 0 5-15,0 0-28 0,0 0-48 0,0 0-66 16,0 0-94-16,0 0-127 0,0 0-148 16,0 0-206-16,0 0-27 0,0 0 78 15,0 0-411-15,0 0-536 0</inkml:trace>
  <inkml:trace contextRef="#ctx0" brushRef="#br0" timeOffset="192079.16">26746 4117 2784 0,'0'0'-75'16,"0"0"38"-16,0 0 45 0,0 0 37 0,-15 17 36 15,15-17 29-15,0 0 22 0,0 0 14 16,0 0 16-16,0 0 9 0,0 0-1 0,0 0 4 16,-23-5-4-16,23 5-7 0,0 0-1 15,-9-4-1-15,9 4-5 0,0 0-6 16,-11-7-7-16,6 2-5 0,5 5-11 0,-7-7-4 15,7 7-7-15,-6-10-8 16,4 5-12-16,2 5-8 0,0-14-17 0,0 14-4 16,6-14-9-16,-3 8-8 0,5-1-4 15,0 0-10-15,1 2-2 0,2 1-5 0,1 2-1 16,1 2-4-16,-13 0-4 0,31 4-1 16,-14 1-3-16,0 4-4 0,1 3 3 0,-6 0 0 15,1 1-5-15,-4 3 3 0,-6-1-3 16,-1 1-4-16,-4-1 2 0,-3 2 2 15,-2 2 0-15,-9 7-1 0,-3-2 2 0,0 0-2 16,-1-3-6-16,2-1 6 0,2-3-5 16,3-3 5-16,1-4-1 0,1 1 5 0,4-1 9 15,0-2 6-15,-4-1 7 16,6 0 1-16,-3 0-1 0,5-2-3 0,-1 1 8 16,4-6 4-16,-3 11 10 0,3-11 3 15,7 12-2-15,-2-8 4 0,5 1-11 0,-1 0-5 16,5 0-5-16,0 0 0 0,0 1-7 15,3-3 1-15,-5 2-6 0,-1-2-4 16,1 0 1-16,-5-1-3 0,-7-2-6 0,15 6 6 16,-6-4-8-16,-9-2 4 0,11 3-6 15,-11-3-1-15,9 3 3 0,-9-3-2 0,0 0-15 16,9 4-38-16,-9-4-33 0,0 0-44 16,0 0-62-16,0 0-80 0,14 2-89 15,-14-2-101-15,0 0-125 0,0 0-215 0,0 0 61 16,0 0 79-16,0 0-413 0,0 0-538 15</inkml:trace>
  <inkml:trace contextRef="#ctx0" brushRef="#br0" timeOffset="192878.93">27386 3940 2703 0,'0'0'-114'0,"0"0"50"0,4-6 37 0,-4 6 33 16,0 0 31-16,0 0 23 0,0 0 18 16,0 0 14-16,0 0 18 0,0-9 9 15,0 9 6-15,0 0 12 0,0 0-9 0,0 0 1 16,0 0-7-16,0 0-11 0,0 0 0 16,0 0-9-16,0 0-3 0,0 0-6 0,0 0 2 15,0 0 3-15,-2-11 1 16,2 11 7-16,0 0 5 0,0 0 4 0,0 0 6 15,0 0 2-15,0 0-13 0,0 0-4 16,-2-8-11-16,2 8-3 0,0 0-2 0,0 0-6 16,-2-7-4-16,2 7 1 0,0 0-13 15,0 0-9-15,0 0-7 0,0 0-7 0,-4-10-7 16,4 10-8-16,0 0-6 0,0 0 2 16,0 0-5-16,0 0-3 0,0 0 0 15,-7 29-1-15,1-13 1 0,3 4 0 16,-4 6 2-16,-2 10 1 0,-2 11 8 15,-3 3 13-15,-1 1-2 0,0 1-5 0,4-1-4 16,-2 3-5-16,2-3-3 0,4-1 0 16,-2-12 0-16,0 0 17 0,0-4 14 0,2-2 4 15,1-8 23-15,0-3-4 0,0-6 5 16,3 0-3-16,-1-1 4 0,-2-1-4 0,5-4-3 16,-3 0-4-16,4 0-6 0,-5-2 3 15,5-7-11-15,-2 11 0 0,2-11-1 16,-1 9-4-16,1-9-4 0,-2 7-7 0,2-7-5 15,0 0-12-15,0 0-33 0,0 0-52 16,0 0-65-16,0 0-67 0,0 0-77 16,0 0-83-16,0 0-107 0,0 0-132 15,-13-16-226-15,9 11 49 0,0 1 84 0,4 4-506 0,-10-13-654 16</inkml:trace>
  <inkml:trace contextRef="#ctx0" brushRef="#br0" timeOffset="193579.22">27590 4192 3062 0,'0'0'-117'16,"-9"-7"54"-16,9 7 39 0,-10-3 38 15,10 3 33-15,-10-5 32 0,10 5 16 0,-7-4 7 16,7 4 21-16,0 0 5 0,0 0-6 16,-10-7 3-16,10 7-8 0,0 0-1 15,0 0-8-15,0 0-9 0,0 0-9 16,25-6-9-16,-13 4-8 0,-1 0-9 16,2-1-6-16,-1 2-2 0,-12 1-11 0,18 0-5 15,-18 0-5-15,18 0-3 0,-18 0-1 16,13 4-5-16,-7 0-2 0,-6-4-2 0,6 15 5 15,-4-5 1-15,-4 4 16 0,0 6 3 16,-4 1 7-16,2 2 9 0,-5 7 0 0,-1 1-4 16,2 2 0-16,1-3-4 0,-3 0-1 15,5-6-6-15,-3-2-5 0,2-3-4 0,0-1-2 16,5-2-4-16,-5 0 0 0,2-1-4 16,3-3-5-16,-3-2-1 0,-1 1-16 15,3-3-32-15,1-1-41 0,-1 1-49 16,0-2-74-16,2-6-95 0,0 0-119 15,0 0-137-15,0 0-142 0,0 0 70 0,0 0-328 16,0 0-419-16</inkml:trace>
  <inkml:trace contextRef="#ctx0" brushRef="#br0" timeOffset="193794.5">27536 4492 2623 0,'0'0'78'0,"-11"4"43"0,11-4 38 16,0 0 37-16,0 0 42 0,0 0 32 0,0 0 15 15,0 0 4-15,0 0-19 0,0 0-19 16,0 0-23-16,46-4-24 0,-31 3-19 16,6 1-14-16,-2 0-20 0,1-2-50 15,-4 2-57-15,0 0-57 0,-1 0-58 0,-15 0-60 16,23 0-65-16,-14 0-62 0,-9 0-63 16,14 0-98-16,-14 0-105 0,0 0-134 15,0 0 49-15,0 0-297 0,0 0-388 0</inkml:trace>
  <inkml:trace contextRef="#ctx0" brushRef="#br0" timeOffset="196744.22">6455 10836 930 0,'-14'-5'276'0,"5"2"-111"15,0 0-56-15,0 1-32 0,9 2-10 16,-11-5 13-16,11 5 10 0,-7-4 3 0,7 4 1 16,-4-3-9-16,4 3-7 15,0 0-10-15,0 0-4 0,24-3-7 0,1 7-1 16,15-2 1-16,8 3-9 0,11 2-4 16,9 0-4-16,1 0 2 0,4 2-6 15,3-1-3-15,-2-3-8 0,-2 4 1 0,-3-4 0 16,-3-2-3-16,-7 1-4 0,-9-4-4 15,-6 3 0-15,-2-3 0 0,-8 2-1 0,-5-2-3 16,2 0-1-16,-1 0 3 0,8-3-2 16,-4 3 1-16,4-4 1 0,1 1 4 0,-1-1 1 15,-6 1 2-15,4-1 2 0,0-1 1 16,-4 1 6-16,-7 3 1 0,-2-1 7 0,-2 1 2 16,-6-1-3-16,-2 0-12 15,1 1 4-15,-3 1-2 0,1-2-4 0,-12 2-3 16,17 0 3-16,-17 0 3 0,14 2 8 15,-14-2 13-15,9 5 9 0,-9-5-8 16,4 11 20-16,-4-3-5 0,0 2 6 0,-2 7 0 16,0 2 3-16,-2 1 1 0,-4 5-6 15,3 5-7-15,-5 1-3 0,3 0-3 0,1-6-4 16,-2-2-1-16,2-2-8 0,1 0-3 16,1-1-2-16,1-3-4 0,-4-2-5 0,3-3 0 15,3 0-3-15,-5-1-3 0,2-3-1 16,2-1 0-16,1 2 11 0,-3-4 5 15,2 0-4-15,-2 0 2 0,4-5-3 0,-10 8-5 16,3-4 3-16,-1-2-7 0,-4 1-3 16,0 1-5-16,-6-3 1 0,1 3-2 15,-6 1 2-15,-2-2-6 0,-2 1 7 16,-9 1-5-16,-1 0 0 0,-5 0-3 0,-1 0 2 16,-4-1-2-16,-12-1 5 0,-4 1 5 15,-1-1 0-15,-6 0 3 0,0 1 6 0,2-1-3 16,1 1 13-16,3-1-4 0,12 1 10 15,4-2-2-15,3 0 0 0,3 0-1 0,1 2 0 16,11-3-1-16,3-1 5 0,5 2-1 16,1-2 2-16,1 2-6 0,4-2-3 15,0 0 2-15,1 1-4 0,1-1 5 16,1 2-9-16,1 0 4 0,0 0 2 0,-1-2 3 16,1 2 1-16,1-2 1 0,-1 2 1 15,2-1 1-15,10-1 3 0,-18 2 3 0,9-2 6 16,9 0 2-16,-12 2 4 0,12-2 21 15,0 0-20-15,-20 0 4 0,20 0-11 16,0 0 10-16,-15-2 3 0,15 2-17 0,-11-3-12 16,11 3 0-16,-12-6-5 0,12 6-2 15,-9-7-3-15,4 2 4 0,-4-1-7 0,5-3 0 16,-1-2-11-16,1-2 3 0,2-3 0 16,-1-1-9-16,3-4 4 0,2-4 17 0,-1-11 4 15,3-2-14-15,0 3-1 16,3-3 0-16,2 6-8 0,-4-2 1 0,2 9 5 15,-3 2-2-15,0 5-5 0,-1 2-4 16,0 0 2-16,1 1-2 0,-2 3 1 0,-2 2 0 16,4-1 4-16,-4 1-8 0,1 3 1 15,-1-1-3-15,0 8 4 0,0-13-7 0,0 13 7 16,0-9 3-16,0 9-9 0,0-9-4 16,0 9 1-16,2-9 0 0,-2 9-2 15,0 0 4-15,0-8-4 0,0 8-5 0,0 0-2 16,0 0-11-16,0-9-10 0,0 9-18 15,0 0-23-15,0 0-32 0,0-7-45 0,0 7-64 16,0 0-91-16,0 0-108 16,-16 0-143-16,16 0-212 0,-12 0 61 0,12 0 84 15,0 0-431-15,-22 1-528 0</inkml:trace>
  <inkml:trace contextRef="#ctx0" brushRef="#br0" timeOffset="197374.02">6990 10951 2736 0,'0'0'-84'0,"7"-7"17"15,-7 7 18-15,2-5 22 0,-2 5 27 0,6-5 24 16,-6 5 22-16,0 0 15 0,6-5 12 15,-6 5 3-15,4-5-5 0,-4 5-10 16,0 0-13-16,0 0-2 0,0 0 1 16,0 0 13-16,0 0 15 0,0 0 11 15,7 19 8-15,-7-7 12 0,0 3 4 0,0 4 1 16,2 6 1-16,-2 0 2 0,0 0-1 16,-2 3-4-16,2-1-6 0,2 1-4 0,-2-2-8 15,0-1-6-15,0-4-7 0,0-1-3 16,0-2-8-16,2-3-7 0,-2-1-5 0,0-4-4 15,0 0-1-15,0 1-3 16,0-3 0-16,0-1-5 0,2 2-4 0,-2-9-21 16,-2 8-60-16,2-8-91 0,-6 5-112 15,6-5-120-15,-12 0-200 0,12 0-79 0,-18-7 67 16,7 2-299-16,3 2-361 0</inkml:trace>
  <inkml:trace contextRef="#ctx0" brushRef="#br0" timeOffset="198999.55">6633 11003 2201 0,'0'0'-109'0,"0"0"28"15,0 0 29-15,0-7 20 0,0 7 23 0,0 0 24 16,0 0 18-16,0 0 10 0,0 0 10 15,0 0 10-15,0 0 6 0,0 0 12 16,0 0 2-16,0 0 11 0,0 0 8 0,0 0 8 16,0 0 8-16,0 0 13 0,0 0 11 15,0 0 14-15,0 0 10 0,-5-5-4 0,5 5-1 16,0 0-5-16,-4-5-2 0,4 5-9 16,-4-10-10-16,4 10-8 0,-1-8-13 0,-1 4-11 15,2 4-7-15,0-11-8 0,0 11-10 16,3-12-2-16,-3 5-11 0,4 2-7 15,0 0-9-15,-4 5-3 0,7-9-9 0,2 8 0 16,-9 1-8-16,9-4-2 0,-9 4 0 16,17 4-8-16,-11-1-1 0,1 6 1 15,1-3-4-15,-5 5 0 0,2-1-1 16,-1 4-2-16,-2-2 1 0,-2 0 2 0,-4 1 4 16,-1 3 7-16,1-1 8 0,-3-1 5 15,-2 1 6-15,-3-3 5 0,-1 1 1 0,2-4 6 16,-1 0 6-16,1 0 1 0,-3-2 10 15,7-2 5-15,-5-2-6 0,12-3-3 0,-13 4-4 16,13-4-6-16,-12 0-6 0,12 0-4 16,0 0-11-16,0 0-1 0,0 0-10 15,0 0-4-15,0 0-2 0,-11 3-3 0,11-3-3 16,0 0-1-16,17 12 1 0,-8-5 0 16,1 0-2-16,2 2-3 0,0 1 0 15,-3 0 1-15,2-2-7 0,-1 3 5 0,1-2-3 16,-2-1-6-16,2-1 8 0,-4 0-2 15,0-1 0-15,1 0 2 0,-3-1-10 16,4-1-26-16,-4-1-29 0,1 0-46 0,-1 0-70 16,-5-3-85-16,12 3-99 0,-12-3-100 15,0 0-150-15,15-1-135 0,-15 1 78 16,7-7-480-16,-7 7-610 0</inkml:trace>
  <inkml:trace contextRef="#ctx0" brushRef="#br0" timeOffset="199583.72">7311 11022 2961 0,'-1'-4'-40'0,"-7"1"30"0,8 3 24 0,-11-5 28 15,11 5 33-15,-10-4 38 0,4 1 25 16,6 3 15-16,-7-4-4 0,7 4-3 16,0 0-20-16,-5-3-8 0,5 3-10 15,0 0-11-15,0 0-9 0,0 0-11 0,20-7-7 16,-8 7-7-16,-12 0-7 0,29 2-5 16,-17-2-2-16,4 2-10 0,-3 1-2 0,-1-2-5 15,-1 5-4-15,0-3 2 0,-1 1-9 16,-2 3 1-16,-1 0 0 0,1-1-4 0,-5 3 5 15,-1 1 1-15,3 1 6 0,-3 2 5 16,-2 1 7-16,-2-1-2 0,0 5 2 0,-1-1-1 16,1 0 2-16,0 2-7 15,1 0 1-15,-3-1-4 0,4 3-3 0,-4-4-3 16,2 2 0-16,0-2-5 0,2-1 0 0,0-3-1 16,-3 1-3-16,3-2-2 0,-2-2 0 15,2-1-3-15,-2 0-5 0,2-1-25 16,0-3-31-16,0-5-54 0,-2 11-96 15,2-11-101-15,0 0-106 0,0 0-145 0,0 0-108 16,0 0 68-16,0 0-319 0,0 0-390 16</inkml:trace>
  <inkml:trace contextRef="#ctx0" brushRef="#br0" timeOffset="199818.06">7283 11258 2580 0,'-9'-1'52'0,"9"1"19"0,0 0 23 16,0 0 38-16,0 0 48 0,0 0 38 16,0 0 20-16,0 0-3 0,26-11-17 15,-8 9-20-15,2 1-23 0,3-1-18 0,0 0-18 16,-2 0-12-16,0 2-50 0,-2 0-59 16,-2 0-82-16,-3 2-103 0,-1 0-98 0,-1 0-118 15,-5 1-195-15,-7-3-31 0,6 7 70 16,-6-7-245-16,0 7-272 0</inkml:trace>
  <inkml:trace contextRef="#ctx0" brushRef="#br0" timeOffset="206176.49">6306 10497 2054 0,'0'0'-16'16,"0"0"22"-16,10 2 19 0,-10-2 16 0,0 0 14 15,0 0 20-15,0 0 14 0,0 0 5 16,0 0 6-16,17-7 6 0,-17 7-2 16,0 0-6-16,9-7-1 0,-9 7-6 0,4-5 5 15,-4 5 7-15,0 0 2 0,7-7-3 16,-7 7-8-16,4-7-7 0,-4 7-6 0,2-8-9 15,-2 8 0-15,0-7-9 0,0 7-7 16,-4-12-5-16,-1 6-11 0,-3-1-7 0,1 1 3 16,-5 3-2-16,-3-3-8 0,-1 3-7 15,0 1 1-15,-4 2-5 0,-3 0-1 16,-1 4 1-16,-1 1-2 0,0-2-2 16,2 4-3-16,3-1 3 0,-1 2-2 15,1 0-5-15,6-1 2 0,-2 0-8 0,5 1 6 16,0 1 2-16,2 0-4 0,4 0 1 15,1-1 3-15,2 2 6 0,1-3 2 0,2 3 1 16,1 1 4-16,4-1 5 0,1 1-3 16,1 2 1-16,4-1-2 0,-5-2 1 0,5 2-6 15,-3 1 4-15,0-4 4 0,2 3-2 16,-2 1-2-16,-2-3 2 0,1-1-2 16,-4 1 7-16,2-2 8 0,-3 1 9 15,-1-1 10-15,-2 1 9 0,0-9 12 0,-3 13 3 16,-3-4 5-16,0-4-2 0,-5 2 2 15,-2-1-6-15,-3-4 2 0,-1 2-8 16,0-2-5-16,-3-1-4 0,6 1-6 0,-2-2 3 16,1 0-13-16,-1-2-4 0,3 1-4 15,13 1-4-15,-25-2-3 0,18 0-1 0,7 2-4 16,-18-3-10-16,11 0-24 0,7 3-40 16,0 0-53-16,-15-4-77 0,15 4-106 0,0 0-117 15,-8-1-160-15,8 1-142 0,0 0 71 16,0 0-403-16,0 0-509 0</inkml:trace>
  <inkml:trace contextRef="#ctx0" brushRef="#br0" timeOffset="206564.67">6331 10733 3017 0,'2'-7'-9'0,"2"3"22"15,0-3 22-15,-4 7 24 0,1-7 12 0,-1 7-7 16,0 0-2-16,0 0 14 16,0 0 30-16,0 0 20 0,0 0 6 0,0 0 15 15,-5 33 3-15,3-20 10 0,0 2 7 16,-1 3 6-16,-2-1 6 0,3 2-6 0,-2-2 1 15,2 1-3-15,1 0 8 0,-1-2-3 16,0-3-9-16,0-1-14 0,0-1-8 0,0-3-15 16,2 0-11-16,0 1-3 0,0-9-14 15,-1 12-8-15,-1-5-7 0,2-7-12 16,-2 10-8-16,2-10-43 0,-2 7-63 0,2-7-87 16,-3 8-114-16,1-4-177 0,2-4-210 15,-11 5-176-15,2 0 83 0,-1 4-609 16,-14 8-786-16</inkml:trace>
  <inkml:trace contextRef="#ctx0" brushRef="#br0" timeOffset="207289.53">6479 15257 3230 0,'0'0'-290'16,"0"0"27"-16,0 0 26 0,0 0 21 0,0 0 16 16,0 0 3-16,0 0-2 0,0 0-355 15,0 0-56-15</inkml:trace>
  <inkml:trace contextRef="#ctx0" brushRef="#br0" timeOffset="207891.58">6479 15257 1352 0,'-18'2'-86'0,"18"-2"18"0,0 0 23 0,-4-9 12 0,4 9 29 16,-4-11 33-16,4 11 34 0,-3-8 38 16,3 8 35-16,-7-10 27 15,5 5 20-15,2 5 10 0,-11-7 13 0,11 7 17 0,-16-4 9 16,16 4 13-16,-26 7 8 0,7 2 0 16,-8 4-8-16,2 3-5 0,2 0-8 15,7 1-14-15,2-4-13 0,3 1-19 16,5 0-18-16,3-2-11 0,1-2-12 0,4 2-18 15,1-2-7-15,3 1-13 0,5-3-9 16,5 0-10-16,0-4-5 0,5-1-11 16,-1-4-18-16,7-3-31 0,5-2-29 0,0-4-20 15,-1-3-4-15,-4 0 6 0,-9 1-2 16,-2 0 4-16,-7 1 3 0,-2-2 2 0,-1-1 0 16,-3 0 1-16,-8-3 6 15,-4-2 2-15,-6-6 1 0,-6-1 3 0,-6 7 2 16,-2 4 4-16,-1 2 11 0,-2 6 10 15,-1 6 12-15,-3 8 15 0,-2 3 11 16,1 4 11-16,5 5 12 0,3 3 13 0,5 2 14 16,5 3 5-16,8 2 7 0,4 2 9 15,7-5 8-15,5-2 7 0,6 3-5 0,9 1-5 16,4-6-12-16,0-3-8 0,9-2-9 16,1-5-12-16,3-2-6 0,1-4-13 0,-4-6-6 15,8-4-8-15,-5-3-2 16,0-3-9-16,-4 0-1 0,-5-6-4 0,-4 3-29 15,0-8-18-15,-7 0 0 0,-4 3 0 16,-6-3 0-16,-2-1 0 0,-3-2 0 16,-2 0 0-16,-2 0 0 0,-8-9 0 0,-1 4 0 15,-1 8 0-15,-1 4 0 0,-2 3 0 16,-3 4 0-16,-3 3 0 0,3 7 0 0,-2 2 0 16,-3 3 0-16,3 5 0 0,2 1 0 15,-5 6 0-15,9 2 0 0,1-2 0 0,6 0 0 16,3-1 0-16,3 1 0 0,1-2 0 15,1-1 0-15,1 0 0 0,4-2 0 16,-3-2-59-16,4-1-63 0,0-1-26 0,1-1-33 16,-1-2-40-16,1-3-57 0,0-1-77 15,-8-1-87-15,19-1-98 0,-8-5-129 0,0 0-113 16,1 0 75-16,0-4-547 16,0 2-715-16</inkml:trace>
  <inkml:trace contextRef="#ctx0" brushRef="#br0" timeOffset="208640.74">8386 15205 3792 0,'8'-5'130'0,"-4"0"-10"16,1 0-10-16,-5 5-5 0,13-8 20 0,-7 2 29 16,4 1 15-16,-3 0-7 0,3 0-15 15,-2-2-17-15,1 0-9 0,2-2-11 0,3 1 3 16,-3 1-11-16,3-3-9 0,-5 1-8 15,2-1-9-15,-3 2-10 0,0-1-2 16,0 0-7-16,-7 0 3 0,3 0 4 0,-2 2 5 16,-4-2-7-16,2 9 9 0,-7-9 4 15,7 9 19-15,-23 2 23 0,4 7 16 0,-8 5 15 16,2 1 13-16,0 7 12 16,0 2 7-16,5 3 3 0,3 3-5 0,4 1-9 15,3-1 0-15,4-4-115 0,4-2-54 16,4-3 0-16,0 3 0 0,3-4 0 0,6-1 0 15,-2 0 0-15,6-4 0 0,-2-1 0 16,14 0 0-16,-2-6 0 0,-1-4 0 16,3-4 0-16,11-4 0 0,3-2 0 0,-4-5 0 15,-2-1 0-15,-5-1 0 0,-3-1 0 16,-8 0 0-16,-2 2 0 0,-6-3 0 0,1-2 0 16,-7 2 0-16,-5-3 0 0,0-2 0 15,-5 1 0-15,-4 1 0 0,-5 1 0 0,1 4 0 16,-5 2 0-16,-3 3 0 15,3 6 0-15,-4 0 0 0,-1 6 0 0,-1 2 0 16,-6 3 0-16,1 3 0 0,2 0 0 16,1 2 0-16,2-2 0 0,8-2 0 0,-2 1-211 15,5 2-296-15,-1-4-145 0,3 1-197 16,-1-1-14-16,5-1 96 0,1-1-710 16,1-2-924-16</inkml:trace>
  <inkml:trace contextRef="#ctx0" brushRef="#br0" timeOffset="210228.43">10091 11337 3853 0,'0'0'-143'0,"8"-5"34"16,-8 5 31-16,5-3 32 0,-5 3 46 0,8-4 31 15,-8 4 37-15,0 0 13 0,8-7 15 16,-8 7 3-16,5-4 0 0,-5 4-1 0,6-4-3 15,-6 4-1-15,0 0-5 0,7-6 2 16,-7 6 0-16,4-3-7 0,-4 3-2 0,0 0-2 16,7-5-5-16,-7 5-4 0,0 0-4 15,0 0 0-15,3-5-6 0,-3 5 1 16,0 0-7-16,0 0-4 0,0 0-4 16,2-7-8-16,-2 7-1 0,0 0-7 15,-4-9-6-15,4 9-2 0,-8-7-4 0,8 7 2 16,-11-4-8-16,11 4 2 0,-18-6-1 15,7 5-5-15,11 1 0 0,-23-2 1 0,10 2-3 16,13 0 0-16,-27 3-5 0,8 1 3 16,4 1-2-16,0 0 0 0,0 2-4 0,-1 0 2 15,3 0 0-15,2 1 0 0,-1 1 3 16,7-2-4-16,-5 1 7 0,5 1-1 0,0-1 4 16,3 1 1-16,2-2 7 0,2 2 2 15,5 0 3-15,0 2 4 0,2 1 0 16,3 0-2-16,1 2 0 0,-2-1-3 15,3 1-1-15,-1 0-1 0,-4-2 4 0,1 0 8 16,-4-2 13-16,0 0 9 0,-3 1 7 16,1 0 13-16,-4-4 10 0,0 3 12 0,-2 0 3 15,-2 0 12-15,1 0-5 0,-5 0-3 16,-1 0-12-16,-1-1 0 0,-1-2-7 16,3 0-5-16,-4 0-5 0,3-2-7 0,0-2-5 15,1 1-2-15,8-4-6 0,-15 1-11 16,15-1-3-16,-16 0-29 0,16 0-46 0,0 0-56 15,-18-1-60-15,18 1-71 16,-11-2-110-16,11 2-125 0,-5-5-145 0,5 5-203 0,-2-5 64 16,2 5 80-16,0 0-502 15,0 0-630-15</inkml:trace>
  <inkml:trace contextRef="#ctx0" brushRef="#br0" timeOffset="210541.13">10138 11615 3301 0,'6'-9'47'0,"0"4"43"0,-2-2 30 16,2 0 22-16,-5 0 24 0,3 2 12 0,-4 5-2 15,9-6-13-15,-7 2-21 16,-2 4-16-16,0 0-7 0,12-1-8 0,-12 1 7 16,0 0 7-16,8 12 14 0,-7-2 11 15,-2-2 7-15,-3 4 9 0,0 0 4 0,2 0-4 16,-1-1 0-16,1-1-3 0,-3 0-2 15,5 1 0-15,0-3 1 0,3 1 11 0,1-1 9 16,1-1 8-16,4-2-11 0,4 2-17 16,1-2-16-16,1 0-20 0,3-1-15 15,-1-1-74-15,0 1-37 0,0 0-5 0,0-2-157 16,2 2-111-16,-4-3-127 0,1 5-130 16,-3-3-139-16,1-1-193 0,-5 0 81 0,0 1 76 15,1 0-589-15,0 1-752 16</inkml:trace>
  <inkml:trace contextRef="#ctx0" brushRef="#br0" timeOffset="-211096.85">6400 10646 609 0,'0'0'166'0,"0"0"-70"0,0 0-24 15,0 0-1-15,0-7-2 0,0 7-7 16,0 0-11-16,3-5-2 0,-3 5-5 16,4-6 1-16,-4 6 0 0,6-5 5 0,-6 5 0 15,7-8 1-15,-7 8 3 0,6-3 1 16,-6 3-1-16,6-4-2 0,-6 4 0 0,6-5-6 16,-6 5 1-16,0 0-5 0,5-3-5 15,-5 3-1-15,0 0-7 0,0 0-1 16,0 0-4-16,7-4-2 0,-7 4-5 0,0 0-1 15,0 0 0-15,0 0-2 0,0 0 5 16,0 0 11-16,0 0 6 0,0 0 3 16,-11 17 5-16,4-9 3 0,0-1 5 15,-4 1 1-15,0-1 5 0,0 1 2 0,-1 1-3 16,-1-1 2-16,1 3-7 0,1-3 1 16,-2 1 1-16,3-1-3 0,1-1-5 0,2 0-1 15,-4 0-4-15,4-2-7 0,1 0 0 16,1 1-1-16,1-3 3 0,4-3-4 15,-8 7 3-15,8-7-7 0,-8 5 1 0,8-5 3 16,-5 4-2-16,5-4-4 0,0 0-2 16,-7 4-3-16,7-4-5 0,0 0-8 0,-9 4-27 15,9-4-31-15,0 0-42 0,0 0-51 16,-3 5-73-16,3-5-71 0,0 0-203 0,0 0 2 16,0 0-90-16,0 0-80 15</inkml:trace>
  <inkml:trace contextRef="#ctx0" brushRef="#br0" timeOffset="-210689">6179 11068 1558 0,'0'0'9'0,"-7"3"16"0,7-3 17 15,0 0 15-15,-7 5 15 0,7-5 15 0,0 0 10 16,-4 4 11-16,4-4-1 0,0 0 7 15,0 0-4-15,0 0-3 0,0 0 1 16,0 0 5-16,0 0 0 0,0 0-7 16,25 0 2-16,-25 0-7 0,19-2-18 15,-19 2-11-15,19-2-2 0,-10 1-9 0,-9 1-11 16,18 0-4-16,-18 0-9 0,11 0-31 16,-11 0-18-16,12 3-26 0,-12-3-36 0,7 5-53 15,-7-5-71-15,6 6-91 0,-6-6-189 16,5 2-26-16,-5-2-124 0,0 0-127 0</inkml:trace>
  <inkml:trace contextRef="#ctx0" brushRef="#br0" timeOffset="-203091.3">25272 6389 3137 0,'0'0'181'0,"0"0"-11"0,17-1 28 0,-17 1 18 16,0 0 11-16,0 0-7 0,0 0-10 15,16-4-10-15,-16 4-15 0,0 0 2 0,0 0-2 16,0 0 3-16,0 0-12 0,11-2-1 16,-11 2-6-16,0 0-15 0,0 0-3 0,0 0-16 15,0 0-6-15,3-7-10 16,-3 7-14-16,0 0-9 0,0 0-13 0,4-10-12 15,-4 10-7-15,-4-9-8 0,4 9-10 16,-5-12-6-16,-3 3-5 0,3 1-8 0,-9 1-7 16,-1 2-4-16,0 0-4 0,-7 1-1 15,2 2 6-15,-3 2-17 0,-6 4 0 0,-9 3-2 16,2 0 2-16,10-1 7 0,-5 5-3 16,8-3 0-16,5 1-13 0,2 0 5 15,5 1-3-15,1-1 10 0,4 1-8 16,0-2 5-16,6 3-1 0,6 3 3 0,1 0 3 0,5 2 1 15,7 6 3-15,2 2-4 0,2 1 3 16,2-1-2-16,8 5-5 0,-10-6 6 0,2 2-1 16,-1-4 0-16,-5 2 7 15,-2 1-6-15,-5-5 4 0,-5-2-4 0,-3-1 17 16,-2-2 26-16,-4 2 21 0,-4 0 18 16,-4 1 24-16,-1-1 12 0,-10 2 6 0,0-4-43 15,2-4-88-15,-10 4 0 0,4-7 0 16,3-2 0-16,-3-1 0 0,0-2 0 0,2-2 0 15,-2-2 0-15,1-3 0 0,3-1 0 16,0 0 0-16,0-4 0 0,4 4 0 16,1-1 0-16,1-1 0 0,4-1 0 0,1 2 0 15,-1-1 0-15,2 2 0 0,0 2 0 16,6 0-453-16,-3 0-120 0,6 4-142 16,-2-9-175-16,2 9 87 0,10-10 78 15,0 4-646-15,5 0-826 0</inkml:trace>
  <inkml:trace contextRef="#ctx0" brushRef="#br0" timeOffset="-201530.8">24805 4082 3480 0,'-8'-3'-132'16,"-3"-1"33"-16,4 1 32 0,-3-1 24 0,2 0 24 15,1 1 28-15,0-1 26 16,7 4 29-16,-11-5 9 0,11 5 7 0,-7-6-7 16,7 6-7-16,0 0-16 0,0 0 3 15,0 0-6-15,23-7 6 0,-3 9-11 0,11-2 6 16,11 4-8-16,6-3-4 0,13 6-6 15,-1-1-1-15,5-2 0 0,-2 5-2 0,-2 0-9 16,-4-1 3-16,2-1-3 0,-12-1 1 16,9 4-2-16,-1-2-5 0,4 2 1 15,2-1-4-15,0-2 1 0,-1 0-3 0,0 3 6 16,0-5-3-16,1 0-7 0,1 2 9 16,3-3-5-16,3 1 2 0,2-2-10 0,0 1 5 15,0 0 3-15,0 3-8 16,3 0 5-16,-1-2-3 0,3 3-6 0,-3-1 9 15,-2 2 1-15,1-2-7 0,-6-1 4 16,0 2-3-16,-2-1-1 0,-2-2 5 0,0 0-3 16,-2 0-2-16,-10-1 1 0,1 1-4 15,-1-2 2-15,2-1 10 0,-1 0-11 16,1-2 9-16,-1 3-6 0,0 1 4 0,1-1-2 16,0-1-2-16,-2 1 2 0,-1-3-1 15,0 2 2-15,-2 2-8 0,-3-1 4 16,-2 1 5-16,-9-3-2 0,-3-1 1 0,-2 1-2 15,-3 3 4-15,-1-1-4 0,-2-3-4 0,-3 2 2 16,4 0-1-16,-3 0 1 16,-1-2 5-16,2 1-3 0,1 1 3 0,6 0 2 15,-1-2-6-15,2 0 13 0,15 0-5 16,0 2 2-16,4-1 1 0,-2-1 1 0,3 0-2 16,1 2-5-16,1 2 1 0,11-1 3 15,0 2-6-15,3 0 1 0,3 2 4 16,-1 0-5-16,6 2 5 0,0-1-3 0,1 2 0 15,4-1-1-15,7 0 1 0,-1-1 3 16,23 2-2-16,-21-1-5 0,1-3-3 0,21 5 0 16,-24-2 5-16,-1-2-2 15,-2 0-2-15,-8-3 4 0,-3 1-6 0,-10 1 4 16,-15-3-7-16,-2 0 5 0,-10-1 6 16,-9 2-2-16,-4-2-3 0,-2 0-11 0,-6-2-15 15,1 1-22-15,0-1-28 0,-12 0-32 16,14 4-37-16,-14-4-43 0,7 1-60 15,-7-1-80-15,0 0-142 0,0 0-73 0,-50-5 62 16,10-2-79-16,-6 0-64 0</inkml:trace>
  <inkml:trace contextRef="#ctx0" brushRef="#br0" timeOffset="-200804.8">25838 4303 1600 0,'-18'-5'20'0,"1"0"20"0,5 4 10 15,-1-3 5-15,2 2 9 0,-1 1 3 16,1 0 0-16,11 1 2 0,-17-3-3 0,17 3-5 16,-13-1-4-16,13 1-5 0,-9-2-8 15,9 2-3-15,0 0-4 0,0 0-1 16,0 0 0-16,0 0 0 0,0 0-1 0,0 0-1 15,0 0 0-15,24 8 0 0,-3-4-3 16,4-1 0-16,13 2-1 0,1 0-6 0,8 3-4 16,14-2-2-16,1 1 0 0,10 3 1 15,0 1-6-15,3-3 1 0,8 3-3 16,15 2 2-16,9-1-3 0,0-2 2 16,-5 1-3-16,2 1-1 0,-23-3-2 0,1-1 1 15,4 1 1-15,-4-1-4 0,0 0 4 16,-4-1-4-16,0 2 4 0,-1-2-4 0,-4 0-3 15,1-1 6-15,-2 0-3 0,-6 1-2 16,-7-2 1-16,-14-2-3 0,-2 1 6 16,-11-2 9-16,-8 0 14 0,-3-2 19 0,-7 1 16 15,-1-1 7-15,-2 0 13 0,1 2-3 16,-12-2 10-16,19 0-12 0,-14 0 2 0,-5 0-3 16,0 0-2-16,25 0-9 15,-25 0-7-15,23 0-7 0,-7 0-8 0,4 0-6 0,9 0-3 16,15 2-3-16,5-1-7 15,20 4 1-15,4-2-3 0,2 3-5 0,4 1 3 16,0 1-4-16,2 1-3 0,-4-2-1 16,0 1-9-16,-7-3 7 0,-3 4-1 15,-10-2-6-15,-13-4 0 0,-6 1 6 0,-9-3-3 16,-6 1-1-16,-6 2 3 0,-2-3-4 16,-2-1 5-16,-2 0-14 0,0 2-22 0,-11-2-24 15,14 0-44-15,-14 0-50 0,12 2-56 16,-12-2-73-16,0 0-94 0,0 0-176 0,0-9 2 15,0 9-189-15,-12-9-220 0</inkml:trace>
  <inkml:trace contextRef="#ctx0" brushRef="#br0" timeOffset="-200405.86">25778 3961 1978 0,'-12'-4'-34'16,"1"-1"18"-16,4 3 23 0,1-2 4 15,6 4 3-15,-1-4 5 0,1 4 8 16,0 0 6-16,11-8 11 0,3 4 0 0,6 0 7 15,16 3 2-15,12-3-2 0,18 4-2 16,9 2-3-16,8 0-2 0,30 3-3 0,4 2-3 16,3-1-4-16,3 1 1 0,-1 0 11 15,-1 2 3-15,-6-6-2 0,-4 2 5 0,-25-3-3 16,-5 0-7-16,-8 0-3 0,-8-2 0 16,-18 0-7-16,-7 0 0 0,-7 0 0 15,-11-2-8-15,-5 0-22 0,-2 2-38 16,-3-2-52-16,-3 1-67 0,-1-1-103 15,-8 2-177-15,0 0-50 0,10-5-58 0,-10 5-47 16</inkml:trace>
  <inkml:trace contextRef="#ctx0" brushRef="#br0" timeOffset="-198783.68">25554 2735 1543 0,'13'2'34'0,"-13"-2"24"0,0 0 22 15,0 0 22-15,0 0 15 0,0 0 15 0,16-4 13 16,-16 4 9-16,0 0 8 0,0 0 3 16,9-7-7-16,-9 7 2 0,0 0 1 15,4-5 13-15,-4 5-1 0,0 0-11 0,0-11-11 16,0 11-2-16,0 0-11 0,-8-12-12 15,3 8-15-15,-4-2-12 0,-2 3-9 16,0-1-10-16,11 4-9 0,-30 2-4 0,8 0-7 16,-3 3-9-16,-7 4-6 0,0 2-3 15,1 2-4-15,5 1-4 0,2-3-5 0,8 1-4 16,3 3 0-16,3-6-5 0,0 3 2 16,7 0-19-16,1 0 5 0,2 0-8 15,4 4 8-15,3-1-3 0,2 4 1 16,5-2-3-16,-1 0-1 0,5 4 4 15,-5-2-2-15,-1-2 0 0,-1-2 6 0,-2 3-9 16,-1-3 7-16,0-1 0 0,-5-1 3 16,3 0 5-16,-3-1 9 0,-1-3 14 0,-2 0 21 15,0 1 19-15,-2 0 8 0,-3-4 5 16,-2 2 11-16,-4-2-5 0,2 1-2 0,0-2-13 16,-2-3-3-16,-1-1-13 0,12-1-6 15,-27 0-11-15,14 0-29 0,13 0-58 16,-23-5-70-16,12 3-97 0,3 1-120 0,-2-3-117 15,10 4-152-15,-13-3-150 0,13 3 78 16,0 0-418-16,0 0-553 0</inkml:trace>
  <inkml:trace contextRef="#ctx0" brushRef="#br0" timeOffset="-198581.92">25664 3082 3304 0,'4'-4'181'15,"-4"4"39"-15,0 0 32 0,4-7 20 16,-4 7-1-16,0 0-3 0,0 0 39 15,0 0-12-15,0 0-20 0,-14 22-21 0,7-8-25 16,-2 4-20-16,0 2-24 0,-2-2-11 16,6 1-24-16,-5 2-17 0,2-3-58 15,1 0-80-15,0-1-101 0,-4 2-99 16,6-2-136-16,-4 0-170 0,-1-2-233 0,-2-1-50 16,-1-1 92-16,4-2-538 0,-5-2-702 15</inkml:trace>
  <inkml:trace contextRef="#ctx0" brushRef="#br0" timeOffset="-196964.43">25438 6763 3574 0,'-10'0'94'0,"10"0"38"16,-14 0 30-16,14 0 43 0,0 0 44 15,0 0 30-15,0 0 25 0,0 0-18 0,0 0-24 16,-9-9-22-16,9 9-30 0,22-11-17 16,-10 8-24-16,8-2-14 0,2 0-17 0,3 2-19 15,0-1-51-15,-2 1-78 0,-3 1-90 16,0 2-100-16,-5-2-122 0,0 2-102 0,-6 0-90 16,3 2-122-16,-12-2-77 0,12 5 74 15,-12-5-477-15,1 5-585 0</inkml:trace>
  <inkml:trace contextRef="#ctx0" brushRef="#br0" timeOffset="-196743.99">25457 6906 3430 0,'-10'0'172'16,"10"0"29"-16,-13 4 40 0,13-4 48 16,0 0 69-16,0 0 5 0,-9 1-7 0,9-1-21 15,0 0-34-15,0 0-29 0,0 0-26 16,0 0-23-16,0 0-25 0,0 0-21 0,49-5-20 15,-30 5-40-15,-1 0-52 0,2-2-64 16,-7 1-75-16,3 0-68 0,-4 2-71 16,1-2-77-16,-13 1-96 0,18-2-80 15,-18 2-122-15,14-2-184 0,-14 2 67 0,9-3 72 16,-9 3-467-16,4-6-569 0</inkml:trace>
  <inkml:trace contextRef="#ctx0" brushRef="#br0" timeOffset="-196349.11">26440 6600 2931 0,'0'0'-3'0,"2"-9"30"0,0 4 37 0,0-2 22 16,-1 0 36-16,3 0 31 0,-2 1 30 15,0-1 15-15,1 1 1 0,-1 1-12 16,-2 5-18-16,6-7-20 0,-6 7-16 0,0 0 3 16,0 0 6-16,12 19 1 0,-8-4 0 15,-3 10 3-15,5-1 1 0,-4 13-19 16,1 1-3-16,-3 2-5 0,2-1 9 15,-2 0-14-15,0-1-10 0,0 0-1 0,-2-2-20 16,1-9-4-16,-3-2-7 0,2-2-3 16,-2-4-11-16,1-1-3 0,-1-1-8 0,-3-4-28 15,6 1-47-15,-3 1-64 0,0-4-83 16,1-3-140-16,-3-2-143 0,2-2-195 0,4-4-96 16,-10 0 78-16,10 0-567 0,0 0-700 15</inkml:trace>
  <inkml:trace contextRef="#ctx0" brushRef="#br0" timeOffset="-195316.42">26657 6474 3469 0,'-12'-10'-31'0,"1"3"16"0,2 0 16 16,0 0 31-16,4 0 51 0,-3 2 34 0,7 2 7 16,1 3-20-16,-8-10 0 0,8 10-11 15,6-9-13-15,-1 6-9 0,10-1-6 16,4 1-5-16,8-1-10 0,19 3-4 16,3-1-6-16,20 4-6 0,-1-1-6 0,7 3-16 15,4 1-20-15,7 0-10 0,27 4-1 16,3 0-7-16,8 4-7 0,9 1-11 0,4 3-3 15,2 0-7-15,0 4-5 0,8-2-8 16,-2 1-12-16,2 0-6 0,3 0-16 0,-2-2-14 16,3-1-11-16,-1-1-9 0,3-5-5 15,-1 2-11-15,3-1-9 0,-5-2 5 0,-3-1 5 16,-8-3 3-16,-5 1 13 16,-12-1 11-16,-5-1 13 0,-28-2 13 0,-3 1 18 15,-5-2 20-15,-9-1 25 0,-8-1 9 16,-14 0 27-16,-8 0 30 0,-12 0 27 15,-5 0 18-15,-6 0 10 0,-3-1 0 0,-4 1-9 16,2 1-2-16,-6 3 13 0,-3-1 11 16,-1 3 9-16,-4 4 14 0,-2 3 7 0,-2 6 2 15,1 4-4-15,-8 9-8 0,-1 3-1 16,-1 14-1-16,-1-1-7 0,-1 3-3 0,-1-1-10 16,9 1-6-16,-2-11-7 0,-1 1-6 15,4-2-8-15,0-1-5 0,-1-4-7 0,2-1-2 16,-1-6 3-16,-1-10-6 0,4 6 0 15,-3-8-3-15,1 1-4 0,-1-4-5 16,1-2 8-16,-6 2 6 0,2-3 3 16,-2-2-4-16,-6 1-3 0,-5-3-6 0,-2 0-6 15,-18-1-4-15,-5-2-2 0,-21-1-6 16,-6 1-1-16,-12 0 1 0,-5-4-4 0,-27-3-3 16,-12-1-2-16,-3 2 2 0,-10-1-4 15,-9-1 0-15,-10-2-1 0,4-1-1 16,-4 2-3-16,6-1-1 0,0 2-2 0,4 1 3 15,-1 2-2-15,6-2-2 0,8 1 0 16,11 1 0-16,7 0 0 0,9-3-11 0,28 6-1 16,0-1 0-16,4-1 3 0,5 0 1 15,3 0-2-15,8 2 0 0,-1 0 2 0,2 0-1 16,11-4-2-16,3 4 6 16,-9-6 0-16,9 3-1 0,7 0-4 0,2-1 4 15,0 1-2-15,10-1 0 0,3 0-1 16,0-1 2-16,2 2-1 0,1-1-1 0,-1 3 0 15,0-3 0-15,-3 1 1 0,1 0 0 16,-13-1-1-16,2 3 3 0,-2-1 0 16,2-2 11-16,0 1 6 0,6 1 23 15,3 1 7-15,2-1 18 0,8-2 13 0,-1 2 8 16,2 1 4-16,5-1 6 0,1 1 2 16,-1-2 1-16,13 3 0 0,-17-3 3 15,17 3-7-15,-13-1 1 0,13 1-7 0,-13-2 0 16,13 2 9-16,0 0 1 0,-14 0 8 15,14 0 4-15,0 0 6 0,-13-3 4 0,13 3 11 16,0 0 3-16,0 0-2 0,-14-3-12 16,14 3-8-16,0 0-86 0,-9-6-29 0,9 6 0 15,-8-5 0-15,8 5 0 0,0 0 0 16,-6-5 0-16,6 5 0 0,0 0 0 0,-4-7 0 16,4 7 0-16,0 0 0 0,0 0-25 15,0-9-441-15,0 9-151 0,10-6-192 0,1 2-69 16,2-3 95-16,9-1-786 0,1 0-1011 15</inkml:trace>
  <inkml:trace contextRef="#ctx0" brushRef="#br0" timeOffset="-194557.57">26900 6745 4013 0,'0'0'-104'16,"0"0"48"-16,0 0 23 0,0 0 29 16,0 0 41-16,0 0 33 0,0 0 18 0,0 0 6 15,0 0 9-15,0 0 0 16,0 0-4-16,0 0-4 0,0 0-8 0,0 0 3 15,0 0-9-15,0 0 0 0,6-10-8 16,-6 10-3-16,0 0-7 0,10-5-4 0,-10 5-6 16,0 0-7-16,0 0-7 0,0 0 3 15,0 0 14-15,0 0 13 0,3 17 6 0,-4-8 5 16,-3 2 6-16,-2 3 9 0,3 2 13 16,-2 2 18-16,-1 3-14 0,5 2 12 15,-3-3-2-15,2 4-18 0,0-5 0 0,0 1-10 16,2-2-3-16,0 0-9 0,-1-4-5 15,1-2-8-15,0 0-3 0,-2 2-7 0,2-6-5 16,0 1 10-16,-2-2 2 16,2-7 17-16,-2 14 12 0,0-10 1 0,2-4-1 15,-10 9-5-15,3-5-12 0,-4-1-5 16,-2-1-7-16,1-1 1 0,1 1-7 0,11-2 4 16,-24 0-12-16,14 2-52 0,10-2 0 15,-16 0 0-15,16 0 0 0,-11 4 0 0,11-4 0 16,-11 3 0-16,11-3 0 0,0 0 0 15,0 0 0-15,0 0 0 0,27 5 0 0,0-2 0 16,11 1 0-16,1-1 0 0,6 1 0 16,-4 1 0-16,2 0 0 0,-5-3 0 0,-8 1 0 15,-5-1 0-15,-4-1 0 0,-4 1 0 16,-2-2 0-16,-1 2 0 0,-14-2 0 16,16-2 0-16,-16 2 0 0,14-3 0 15,-14 3 0-15,0 0-278 0,6-3-199 0,-6 3-120 16,0 0-150-16,0 0-114 0,-21-11 95 15,9 9-753-15,0 1-963 0</inkml:trace>
  <inkml:trace contextRef="#ctx0" brushRef="#br0" timeOffset="-192189.76">27718 6653 1500 0,'5'-7'180'16,"2"-1"-20"-16,0-1-12 0,-1 0 10 0,-1 2 11 15,1-3 3-15,-1 2 9 0,2-1 1 16,-4 2 15-16,3 1 5 0,-2 0-11 16,-4 6-18-16,5-8-20 0,-5 8-16 0,0 0-11 15,0 0 5-15,0 0 4 0,2 22 3 16,-4-4 1-16,-3 15 0 0,1 3 12 0,2 5 2 16,-5 11-3-16,-2 1 1 0,4 3-1 15,-3 1 9-15,-4 0-4 0,5-3-14 0,-4 1-11 16,0-3-10-16,-1-1-1 15,3-11 1-15,-3 7 2 0,0-12-4 0,3-2-1 0,-1-3-8 16,4-5-6-16,1-7-4 16,-1-2-12-16,3-4-3 0,-1-2-6 0,0 0-5 15,4-1-4-15,-4-1-4 0,2-2-6 16,2-6 1-16,-2 8-11 0,2-8-28 0,0 0-54 16,0 0-74-16,0 0-82 0,0 0-114 15,0 0-142-15,0 0-172 0,0 0-224 0,0 0 67 16,0 0 89-16,0-25-583 0,-4 15-729 15</inkml:trace>
  <inkml:trace contextRef="#ctx0" brushRef="#br0" timeOffset="-191712.44">28105 7128 3374 0,'-5'-14'71'0,"-1"1"44"0,5 0 27 15,1 1 11-15,1-1 12 0,3-3 23 16,5-3 8-16,-2 4-1 0,4-2-12 16,3 3-17-16,1 0-14 0,0 4-14 0,0 3-18 15,1 2-11-15,-1 3-13 0,-2 0-9 16,4 7-6-16,-1 1-7 0,0 4-11 15,-2 4-5-15,-3-1-7 0,-3 1 1 16,-5 2-5-16,-3-1 5 0,-1 4 5 0,-9 8 19 16,-7 2-3-16,-4-3 5 0,-7 9 2 15,-3-4 1-15,5-9 13 0,1-2 6 0,1-1 9 16,12-5 6-16,-1-6 14 0,2 1 11 16,6-2 10-16,-1-4 1 0,1 2-6 0,5-5-16 15,-2 7-12-15,2-7-13 0,0 0-11 16,15 8-51-16,-6-5-42 0,3-2 0 15,-1 4 0-15,5 1 0 0,-1-2 0 16,4 4 0-16,-1 0 0 0,2 1 0 0,-1 1 0 16,0-2 0-16,2 1 0 0,-2 0 0 15,0-1 0-15,0 1 0 0,-4-2 0 0,1-2-11 16,-5 0-249-16,3 2-83 0,-3-4-112 16,0-1-122-16,3 0-161 0,-7-2-89 0,-7 0 73 15,18-2-683-15,-9 0-888 0</inkml:trace>
  <inkml:trace contextRef="#ctx0" brushRef="#br0" timeOffset="-191405.72">28815 6690 4219 0,'-5'-15'59'0,"2"1"45"16,-1 6 28-16,0-1 12 0,3 4-4 15,1 5-13-15,0 0 5 0,0 0 32 0,0 0 21 16,-6 24 5-16,4-3 3 0,-2 13 0 16,3 5-5-16,1 5-12 0,-2 0-10 0,0 4-2 15,-1 10-15-15,-1-3-12 0,4-9-16 16,-1-3-10-16,-3 0-11 0,0-2-12 0,2-3-6 16,-1-1-8-16,-1-8-34 0,-2-6-55 15,6-2-62-15,-2-5-63 0,2 0-72 16,-2 0-81-16,0-5-107 0,0 0-106 15,4-4-198-15,0-4-68 0,-2-3 77 16,14 3-585-16,-14-3-740 0</inkml:trace>
  <inkml:trace contextRef="#ctx0" brushRef="#br0" timeOffset="-191123.54">29176 7056 3627 0,'-7'-13'54'0,"1"4"60"16,-1-1 61-16,1 0 58 0,2 3 50 0,0 1 56 15,0 1 22-15,4 5-5 16,-3-12-24-16,3 12-31 0,-2-9-28 0,2 9-32 16,0 0-15-16,15-7-32 0,-15 7-19 15,25 3-18-15,-8 1-17 0,-2 3-13 16,2 3-15-16,0 2-13 0,-1 2-8 0,-1 9-9 16,-2 2-7-16,-3-1-51 0,-5-4-24 15,-1 5 0-15,-4 0 0 0,3-1 0 0,-6 0 0 16,-1 2 0-16,2-2 0 0,-1 0 0 15,1 0 0-15,0-3 0 0,-4-3-93 0,6 0-202 16,-1-5-90-16,1 1-101 0,0-5-108 16,1-2-214-16,3-3 8 0,2 0 73 0,-6-4-635 15,12 0-815-15</inkml:trace>
  <inkml:trace contextRef="#ctx0" brushRef="#br0" timeOffset="-190945.9">29274 7285 4121 0,'-16'-5'184'15,"5"2"63"-15,3-2 83 0,8 5 64 16,-11-5 38-16,11 5 13 0,-7-4-18 0,7 4-30 16,0 0-39-16,0 0-33 0,0 0-40 15,0 0-39-15,0 0-246 0,26-7 0 0,-15 5 0 16,1 2 0-16,-12 0 0 0,23 0 0 16,-11 2-174-16,-1-2-327 0,-2 2-144 0,-2-1-204 15,-7-1-3-15,18 2 92 16,-13 0-740-16,-5-2-946 0</inkml:trace>
  <inkml:trace contextRef="#ctx0" brushRef="#br0" timeOffset="-188240.02">7202 7995 1203 0,'-22'-7'218'0,"8"2"-38"0,-6-1-19 0,7 0-25 16,-3 1-20-16,2 0-10 0,-2 0-1 16,3 0-3-16,3 1 12 0,-1 1 10 0,3-1-1 15,1 3-14-15,7 1-5 0,-12-6-6 16,12 6-11-16,0 0-14 0,0 0 1 16,32-6-11-16,15 6-6 0,3 0-3 15,25 3-6-15,6 0-8 0,32 0 0 16,4 5-2-16,-3-1-5 0,-2 1-4 0,1-1-7 15,-9 2-2-15,-20-4-12 0,-8 0 3 16,-1 0-2-16,-7-2-2 0,-14-1 0 0,-5 2-2 16,-5-4 0-16,-10 0 3 0,-5 0 0 15,-8 0 2-15,-3 0-1 0,-2-2 2 0,-1 0-7 16,-1 0 4-16,-3 1-3 0,4-1 6 16,-3 0-14-16,1 0 3 0,0 1 0 0,0-1 4 15,1 1-6-15,-1-1 1 0,-13 2 2 16,23 2-2-16,-12-1 0 0,0 1 0 15,1 1 2-15,-2 1 1 0,-1-1-6 0,1 4 2 16,-1-2 2-16,-1 4 1 0,0-3-1 16,1 5-4-16,2-2 14 0,0 1-12 15,-4-4 0-15,4 3 3 0,-1 0-1 16,1 0 4-16,-2-2-1 0,2-1 1 0,-2-3-2 16,0 3 9-16,0-3-6 0,-9-3-2 15,16 2 8-15,-16-2 10 0,15 0-6 0,-15 0 9 16,17-4 10-16,-17 4-3 0,11-7 3 15,-11 7 0-15,11-1-3 0,-11 1-4 0,7-4 2 16,-7 4-9-16,0 0-3 0,0 0-2 16,0 0 2-16,0 0-5 0,21 5 0 0,-21-5 3 15,8 7-10-15,-8-7 3 16,7 9 3-16,-3-2-7 0,-1 0-1 0,-3 0 4 16,2 1-1-16,0 4 2 0,-4 2 10 15,0 4 7-15,2 5 12 0,-7 10 1 16,2 3 6-16,-3 0 4 0,2 3-8 0,-4 0 3 15,3 3 3-15,2-1-1 0,-4-1-4 16,4-1-1-16,-1-3-4 0,2-4-1 0,3-2-5 16,-3-9 5-16,2 0-6 0,0-4-3 15,0-1-4-15,1-2 2 0,1-2 2 16,-5-2 0-16,5-2 7 0,-2-1 12 16,0 0 10-16,2-7 0 0,-9 10-4 0,2-6-7 15,-7-3-4-15,-5 1-3 0,0-2-5 0,-8 0-2 16,-2 0-6-16,-16-3 0 0,-1 1-4 15,-3 0 1-15,-14-3-5 0,-8 3-2 16,-1-2 0-16,-2-2-5 0,-4 3 3 0,-3-1-4 16,4-1-4-16,-8-2 2 0,4 1-2 15,-1-1-1-15,2 2 3 0,0-2-5 16,2 1 6-16,0 1-3 0,1 0-1 0,3 0-1 16,3 0-1-16,5 0-2 0,3 1 5 15,12 2-1-15,7-1-3 0,0 1 0 0,8-1 2 16,6 2-3-16,5-1 3 0,4 0-2 15,1 2-2-15,2-1 1 0,2 1 0 0,3-2-1 16,-1 2 1-16,1 0-1 16,2 2 2-16,-1-2-2 0,-1 0 3 0,-1 1-1 15,3 1 0-15,-1-2 0 0,-1 2 0 16,2-1 2-16,-3-1 0 0,3 2-1 0,-1-1 1 16,-2 1 3-16,3-2 1 0,-5 2 3 15,3-1 2-15,0 1-2 0,-3-1 4 0,3 2 2 16,-2-2 6-16,0-1 7 0,-1 2 5 15,1-2 0-15,3 0 0 0,-2 0 2 16,0 0 4-16,3 2-5 0,11-2-3 0,-22-2 4 16,13 2 5-16,9 0 6 0,-17-2 0 15,9 1 8-15,8 1-4 0,-13-6 0 0,13 6-10 16,-8-8-4-16,4 2-6 16,2-5-1-16,2-1-4 0,0-2-4 0,0-5-3 15,4-6-5-15,1-10 4 0,2-3-1 16,-1-1-6-16,-1-4 1 0,-1 2-2 0,1 2-4 15,-3-5 2-15,3 4 1 0,-3-1-1 16,-2 3-5-16,2 2 4 0,-1 7-5 0,-1 3-1 16,-1 2-1-16,-1 5-1 0,2-2 2 15,0 4-3-15,-2 0 1 0,2 5-2 0,0 0-1 16,0 0-4-16,0 4 5 0,-2-1-9 16,2 0 4-16,0 3-6 0,0 6-4 0,0-11 0 15,0 11 2-15,-3-8 0 16,3 8 4-16,-2-5 1 0,2 5 3 0,0 0 0 15,0 0-5-15,0 0 7 0,0 0-3 16,0 0 1-16,0 0 1 0,0 0 0 16,0 0 2-16,0 0 0 0,0 0 0 0,9 22 3 15,9-15 3-15,5 0-3 0,19 1 2 16,15 6 0-16,8-4 3 0,4 2-3 0,5 2 3 16,-2-2-1-16,-1 0-3 0,-6-3 2 15,-8 2-9-15,-4 0 4 0,-11-2-1 16,-7-2-1-16,-11-4-1 0,-3 2-1 0,-4-2 3 15,-6-2 4-15,1 2-3 0,-2-2-2 16,-5 1-20-16,-5-2-29 0,0 0-35 16,0 0-45-16,0 0-72 0,0 0-85 0,0 0-91 15,0 0-123-15,-23 7-202 0,23-7 50 16,-20 2 63-16,10 0-310 0,-1 1-387 0</inkml:trace>
  <inkml:trace contextRef="#ctx0" brushRef="#br0" timeOffset="-186823.6">6870 8472 2345 0,'4'-3'-84'0,"-4"3"37"16,1-8 30-16,3 4 21 0,-2-2 25 0,3 0 28 15,-2 0 20-15,1-2 17 0,2 1 13 16,-3-2 8-16,3 2 5 0,-3-1 13 0,4 0 12 16,-2 3 7-16,-3-3 2 0,-2 8-7 15,8-8-13-15,-8 8-12 0,3-7-15 0,-3 7-7 16,0 0-4-16,0 0 8 0,0 0 1 16,14 13 3-16,-14-2 6 0,4 2-3 15,-4 1-1-15,2 3-2 0,0 1-3 0,0 1-3 16,-1 0-5-16,-1-1-4 15,2 0-5-15,-2-5-4 0,0 1-3 0,0-2-5 16,0-3 1-16,0 1-3 0,0-2-6 16,0-1-8-16,0-7-1 0,0 14-7 0,0-14 3 15,2 9-12-15,-2-9 4 0,0 6-12 16,0-6-43-16,0 0-51 0,0 0-56 0,0 0-93 16,0 0-104-16,0 0-107 0,0 0-161 15,0 0-132-15,0 0 77 0,-21-16-419 16,17 10-526-16</inkml:trace>
  <inkml:trace contextRef="#ctx0" brushRef="#br0" timeOffset="-186371.81">7501 8127 2841 0,'5'-13'-66'15,"-5"-1"38"-15,2 3 26 0,0 1 27 16,-2 2 27-16,2 1 31 0,-2 0 21 0,0 1 14 16,0 6-2-16,0-11-14 0,0 11-18 15,0-9-5-15,0 9-12 0,0 0 0 0,0 0 7 16,0 0 26-16,0 0 15 0,-2 33 8 15,2-12 19-15,2 4 8 0,0 16 9 0,0 0 1 16,-1 6-1-16,1 9-3 0,-2-8-12 16,2 9-3-16,0-11-12 0,-2 0-5 0,2-5-4 15,2 1-9-15,-4-6-1 0,2-5-4 16,-2-8-3-16,0-3-15 0,2-2-1 0,-2-2-5 16,0-3-4-16,0 0-9 15,2-5-7-15,-2 2 0 0,0-3-9 0,2 2 1 16,-2-9-8-16,0 13-1 0,0-11-36 15,0-2-61-15,0 0-74 0,0 7-94 16,0-7-124-16,0 0-137 0,0 0-183 0,0 0-94 16,0 0 79-16,0 0-504 0,0 0-649 15</inkml:trace>
  <inkml:trace contextRef="#ctx0" brushRef="#br0" timeOffset="-185903.61">7697 8479 3372 0,'-4'-10'-59'0,"2"0"16"16,2 1 22-16,2 1 24 0,2-2 22 15,-1 0 15-15,8 2 5 0,2-3 3 0,-1 3-1 16,4 0-5-16,4-2 2 0,2 5-5 15,-3 2-6-15,1 1-1 0,2 2-7 0,-1 2-4 16,-1 3 4-16,1 2-1 0,-1 4-6 16,-3-2 11-16,-4 4-7 0,-2 0 13 0,-3 2 18 15,-3 0 17-15,-2-2 22 16,-6 5 10-16,-2-2 10 0,-4 5 7 0,-2-4 5 16,-7 5 7-16,5-6 6 0,1-4 11 15,3-2 3-15,1-1 4 0,0-4-5 0,-1 0 2 16,3 0-17-16,6-5-9 0,0 0-11 15,-11 2-8-15,11-2-9 0,0 0-12 16,0 0-9-16,0 0-13 0,0 0-9 0,0 0 1 16,0 0-12-16,0 0-4 0,0 0-3 15,15 12-1-15,-6-3-11 0,3 2 3 0,-1-2-4 16,5 3 3-16,-1 2-7 0,1-2 2 16,-4 0-7-16,4 0 2 0,-7-4 1 0,2 3-7 15,-3-4-19-15,0-1-22 16,1 0-27-16,-3 0-34 0,-1-2-40 0,2 1-58 15,-1-3-97-15,-6-2-112 0,5 3-132 16,-5-3-238-16,0 0 64 0,0 0 83 0,0 0-404 16,0 0-498-16</inkml:trace>
  <inkml:trace contextRef="#ctx0" brushRef="#br0" timeOffset="-185555.72">8249 8175 3044 0,'-2'-5'63'0,"0"0"23"0,2 5 23 0,-3-11 23 16,1 5 9-16,2 6-6 0,-5-6-17 15,5 6-13-15,0 0-4 0,0 0 12 0,0 0 12 16,7 28 7-16,-7-9 12 0,3 7 9 15,3 12 8-15,-4 4 4 0,3 5-3 0,-1 6-10 16,2 2-9-16,0-2-8 0,-4-10-8 16,2-2-10-16,-3-3-9 0,-1-7-12 15,0-6-6-15,0-2-8 0,0-1-8 16,0-3-3-16,-3-2-6 0,3-4-10 0,-4 4-2 16,4-5-15-16,-2 1-43 0,0-5-43 15,2 0-57-15,-2-1-89 0,-2-2-131 16,4-5-134-16,-4 6-194 0,4-6-91 0,0 0 78 15,0 0-489-15,0 0-622 0</inkml:trace>
  <inkml:trace contextRef="#ctx0" brushRef="#br0" timeOffset="-185202.06">8439 8381 3221 0,'-11'-5'-23'0,"1"1"33"16,6 1 31-16,4 3 39 0,-11-7 27 0,11 7 13 15,-5-5-3-15,5 5-6 0,0 0-16 16,5-8-9-16,-5 8-9 0,17-6-10 0,-3 5 0 16,-1 1-8-16,-13 0-12 15,32 5-2-15,-14 0-2 0,-2 3 5 0,0 4 0 16,-1 3 15-16,-1 1 12 0,0 8 8 15,-1-1 12-15,-10-1 8 0,3 0 0 0,-3 3 4 0,-1-2 0 16,-2-2-7-16,0-1-4 16,0-1-9-16,-2 0-9 0,2-2-8 0,-1-1-8 15,1-3-6-15,0 1-4 0,-2-2-6 16,2-4-40-16,2 1-48 0,-4 0-48 0,4-2-86 16,-2-7-121-16,1 6-115 0,-1-6-146 15,10 0-132-15,-10 0 67 0,0 0-386 16,17-11-485-16</inkml:trace>
  <inkml:trace contextRef="#ctx0" brushRef="#br0" timeOffset="-185015.45">8554 8602 2762 0,'-7'-3'14'0,"7"3"42"16,-11-5 43-16,11 5 35 16,0 0 9-16,0 0 13 0,0 0 12 0,0 0-3 15,24-12-11-15,-12 10-19 0,2 2-12 16,3 0-8-16,2 0-14 0,1 2-32 0,-2-2-60 15,-2 1-97-15,-5 3-109 0,0-4-128 16,1 2-159-16,-4-1-111 0,-8-1 66 16,0 0-214-16,0 0-235 0</inkml:trace>
  <inkml:trace contextRef="#ctx0" brushRef="#br0" timeOffset="-183617.49">6814 8463 1933 0,'0'0'-33'0,"0"0"20"0,14 0 19 16,-14 0 22-16,0 0 22 0,0 0 18 16,19-2 11-16,-19 2 4 0,12-3 8 0,-5 2 1 15,-7 1-1-15,13-4 7 0,-5 2 5 16,-2-1 8-16,-6 3 4 0,11-5 0 0,-11 5-7 16,12-7-12-16,-5 3-8 15,-7 4-9-15,13-10-3 0,-5 5-16 0,2 0-6 0,-3-3-1 16,3 4 1-16,-2-1-9 0,-1 0-3 15,3 0-3-15,-3-1-9 0,-1-1 0 16,0 4 6-16,-6 3 7 0,9-9 3 16,-9 9 8-16,9-6-3 0,-9 6 1 15,7-5 3-15,-7 5-4 0,5-6-7 0,-5 6 0 16,0 0-15-16,0 0 1 0,8-5-6 16,-8 5-7-16,0 0 10 0,0 0-9 0,0 0-1 15,0 0-1-15,0 0 5 0,5 18 11 16,-5-10 12-16,0 2 5 0,0 1 5 0,0 4 11 15,0-1 2-15,0 3-1 16,0 3 3-16,-2-1-2 0,2 0 4 0,0 0 0 16,0-1 0-16,0 2-6 0,0-3-2 0,0-2-7 15,0 2-3-15,0-2 1 0,0-3-6 16,0 3-3-16,0-3-7 0,0-4-1 16,0 2-3-16,0-1-7 0,0 0 4 15,0-9-5-15,2 13 3 0,-2-8-1 0,0-5 2 16,0 9 8-16,0-9 8 0,0 9 6 15,0-9 7-15,0 0 1 0,-2 10-2 0,2-10-2 16,0 0-5-16,0 0-1 0,0 11-7 16,0-11-5-16,0 0-2 0,-5 4-8 0,5-4-4 15,-7 4-1-15,7-4-1 0,-18 4-5 16,7-1 6-16,-1-2-9 0,-1 1-1 16,0 0-2-16,-3-2 2 0,-1 1-10 0,2-1 13 15,2 0-12-15,13 0 11 0,-29 0 4 16,19 0 18-16,10 0 18 0,-18-1 19 15,18 1 3-15,-18 0 0 0,18 0 7 16,0 0-12-16,-13-2-14 0,13 2-6 0,0 0-6 16,0 0-1-16,0 0-10 0,46-7-1 15,-25 7-2-15,7-2-5 0,14 1 0 0,1 1-2 16,-11-2-2-16,-2 2-7 0,-2 0 1 16,1-2-4-16,-8 2 1 0,0 0-2 0,-1 0 3 15,-6 0 1-15,-1 0 4 0,1-1-10 16,-14 1 3-16,19-2-6 0,-19 2 3 15,10-4-5-15,-10 4 6 0,0 0-12 16,0 0 2-16,0 0 1 0,-36-8-5 0,16 6 3 16,-1 0 6-16,-6 2-3 0,3-1-5 15,1-1 1-15,4 0 3 0,0 2 2 0,4 0 0 16,2-1 0-16,13 1-1 0,-22-2-2 16,22 2-1-16,-12-2 3 0,12 2-2 15,0 0 1-15,0 0 2 0,0 0-5 0,0 0 0 16,37-3 7-16,-18 3-6 0,2 0 4 15,-3 0-9-15,0 1 1 0,-2-1-13 0,-1 0-40 16,-1 2-44-16,-3-2-45 0,0 0-56 16,-11 0-52-16,17 2-64 0,-9 1-70 15,-8-3-90-15,10 2-127 0,-10-2-190 16,0 0 81-16,0 0-573 0,0 0-746 0</inkml:trace>
  <inkml:trace contextRef="#ctx0" brushRef="#br0" timeOffset="-165148.39">14836 8463 3372 0,'-4'-10'85'0,"2"5"-17"0,2 5-13 0,0 0-24 0,-2-6-6 15,2 6 60-15,0 0 51 0,0 0 13 16,-6 28 0-16,4-9 18 0,2 7 12 16,-3 8 10-16,1 2 4 0,-2 4-4 15,0-4 2-15,2 1-1 0,-1-1-14 0,1-7-10 16,-3-4 1-16,5-2-13 0,-2-3-14 16,2-4-6-16,-1 2-21 0,-1-5-8 0,2-1-11 15,-4-2-11-15,4 1-10 0,-2-3-19 16,0-1-42-16,-1 0-56 0,-1-3-73 15,4-4-88-15,-10 5-118 0,10-5-108 0,0 0-120 16,-15-14-215-16,13 4 79 0,2-2 66 0,6-4-460 16,-3-3-553-16</inkml:trace>
  <inkml:trace contextRef="#ctx0" brushRef="#br0" timeOffset="-164334.3">14944 8372 2833 0,'-4'-5'53'16,"4"5"39"-16,-9-5 23 0,9 5 15 0,-4-4 16 15,4 4 21-15,0 0 16 0,-8-6 8 16,8 6-7-16,0 0-15 0,0 0-15 0,8-9-18 16,5 8-14-16,9-6-11 15,15 1-14-15,5 1-12 0,19 1-10 0,6 0-3 16,2 1-9-16,-3-1-14 0,6 6-20 15,0 0-16-15,0-1-11 0,-2 3-3 0,1-1-3 16,-5 0 1-16,-5 0 0 0,0 3-1 16,-15-2-1-16,-2-1 3 0,-2 0-2 15,-3 3 2-15,-1-3-3 0,-1 2 5 0,-6-2 0 16,-6 2 0-16,0-1-1 0,2 1-2 16,5 2 6-16,3 4-6 0,-3-3 5 0,0 0-1 15,-5-1 2-15,-4 2 0 0,0-2 0 16,-4 1 3-16,0-1 5 0,-6 1 4 0,3-1 10 15,-3 2 8-15,-1 0 11 16,-5 0 7-16,2-1 6 0,0 0 4 0,-6 1 3 16,3 2 4-16,0-3 2 0,-5 0 2 15,1 3 2-15,2-2-5 0,0-3-7 0,-3 4-6 16,-1-1-1-16,3 1-8 0,-1 1 2 16,2-3-5-16,-4 3 3 0,0-1-6 0,0 2 2 15,0 1 1-15,0-1-1 0,0 1-3 16,-2-2 2-16,0 3 6 0,-3-2-6 0,4 4 4 15,-5-3-1-15,1 1-11 0,-1 2-5 16,0-3 4-16,-6 4-4 0,1-1 7 0,2-3-13 16,-3 3 16-16,-1-4-13 15,-1 0 20-15,3-2 0 0,-5 2 0 0,-2-3 16 16,-3-1 6-16,-2-1 5 0,-12-1 5 16,3-3 4-16,-8-3-2 0,-8-2 2 0,-14-1-8 15,-9-2-4-15,-1-4-3 0,-3 3-1 16,-6-4-8-16,-5 2-5 0,2 1-6 0,-2-2-3 15,5 4-4-15,2 0-40 0,7 2 0 16,2 1 0-16,18 2 0 0,1 0 0 16,4 0 0-16,2 0 0 0,13 0 0 0,3 2 0 15,3-2 0-15,7 2 0 0,3-2 0 16,-2 0 0-16,8 1 0 0,-3-1 0 16,2 2 0-16,-1-2 0 0,1 1 0 0,11-1 0 15,-18 0 0-15,18 0 0 0,-15 0 0 16,15 0 0-16,0 0 0 0,-15 0 0 15,15 0 0-15,0 0 0 0,-12 0 0 0,12 0 0 16,0 0 0-16,-11 2 0 0,11-2 0 16,0 0 0-16,0 0 0 0,0 0 0 0,-12 0 0 15,12 0 0-15,0 0-12 0,0 0-245 16,0 0-100-16,-9-3-115 0,9 3-138 0,-9-5-217 16,9 5 21-16,-8-7 76 0,2 4-671 15,6 3-854-15</inkml:trace>
  <inkml:trace contextRef="#ctx0" brushRef="#br0" timeOffset="-163587.22">15200 8421 3813 0,'0'0'-38'0,"0"0"39"16,-10-6 43-16,10 6 35 0,-6-3 27 0,6 3 17 16,0-9 8-16,0 9 1 0,0 0-6 15,9-11-12-15,-5 7-11 0,4 1-9 16,-2-1-8-16,-6 4-6 0,17-5-10 15,-7 3-8-15,-1 2-3 0,2 0-8 0,-11 0-5 16,23 2-4-16,-14-1-6 0,3 3-4 16,-2-2-7-16,-3 2 1 0,1-1-2 0,-4 0 0 15,2 4 0-15,-5-3 5 0,-1 2 7 16,0-6 5-16,0 14 7 0,-3-9 7 0,-5 4 9 16,5-2 7-16,-6 1-4 0,2-2-1 15,1 4-3-15,-1-4-2 0,-1 1-2 0,4-1 4 16,0-2-4-16,4-4 1 0,-5 7-4 15,5-7-8-15,-6 7-2 0,6-7-8 16,0 0 1-16,-2 9-6 0,2-9 0 16,0 0-5-16,8 11-4 0,-3-4 0 0,-1-3-1 15,-4-4 0-15,7 12-11 0,0-7-1 16,-2 1-1-16,-1-2 2 0,-4-4 11 0,4 14 17 16,-2-7 8-16,-2-7 21 0,-6 12 9 15,1-5 16-15,-3 0 4 0,-2 0-2 16,-1 0-4-16,0-3-8 0,-1 0 1 0,-1 0-9 15,1-1-11-15,3 0-2 0,9-3-6 16,-20 4-13-16,20-4-33 0,-13 2-42 16,4-2-52-16,9 0-62 0,0 0-77 15,-16 1-107-15,16-1-129 0,0 0-130 0,-11 0-199 16,11 0 13-16,0 0 77 0,0 0-604 16,0 0-760-16</inkml:trace>
  <inkml:trace contextRef="#ctx0" brushRef="#br0" timeOffset="-163301.39">15618 8385 3633 0,'2'-8'19'0,"0"3"39"16,-2 5 27-16,2-8 18 0,-2 8 9 15,0 0 46-15,0 0 31 0,0 0 14 16,0 0 7-16,5 34 13 0,-2-15 2 15,-3 6 10-15,2 10 4 0,0-4-3 0,0 7-10 16,-2-1-8-16,0-6-23 0,-2-2-14 16,2-3-10-16,0 1-15 0,-2-1-14 0,0 0-16 15,-1-2-10-15,3-2-30 0,-3-5-6 16,3 1-1-16,-2-5-15 0,0-1-19 0,0-1-36 16,0-4-48-16,2 3-40 0,0-3-52 15,0-1-58-15,0-6-79 0,-1 7-113 0,1-7-109 16,0 0-122-16,0 0-192 0,0 0 82 15,0 0 71-15,12-26-525 0,-5 11-640 0</inkml:trace>
  <inkml:trace contextRef="#ctx0" brushRef="#br0" timeOffset="-162599.41">16049 8620 3051 0,'0'0'25'0,"0"0"40"16,0 0 38-16,9-2 29 16,-9 2 29-16,0 0 24 0,0 0 19 0,0 0 7 15,0 0-10-15,0 0-14 0,0 0-21 16,0 0-13-16,10-2-16 0,-10 2-15 0,0 0-6 15,0 0-7-15,0 0-5 0,0 0 3 16,0 0 3-16,0 0 2 0,0 0 7 0,0 0 11 16,0 0 4-16,0 0 5 15,0 0-15-15,2-10-15 0,-2 10-1 0,-2-11-10 0,2 11-5 16,-3-13-11-16,1 3 0 0,-3 2 1 16,1 0-1-16,1-1-1 0,-3 2-6 0,3 0-12 15,-3 2 3-15,-2 1-9 16,0 0-10-16,8 4-4 0,-16-3-3 0,16 3-4 15,-22 5-3-15,9 1-3 0,1 3-7 16,1 0 0-16,-1-1-1 0,5 2-9 16,0-2 2-16,1 3 5 0,2 0-8 0,-2-3 3 15,2 1-7-15,2 0 3 0,2-3-1 16,0-6-2-16,0 12 6 0,0-12-6 0,2 11 3 16,-2-11-3-16,2 8 5 0,-2-8-5 15,8 7 0-15,-8-7-4 0,6 8 0 0,-2-4 0 16,-4-4 0-16,11 12-4 0,-8-5-2 15,6-1 4-15,-4 5 3 0,4-1 0 0,-1 0 0 16,-4 4 2-16,2-2 5 16,1 2 11-16,-5 0 7 0,4-3 13 0,-4 2 13 15,-1-1-32-15,1-2-24 0,-2-2 0 16,0 3 0-16,-3-1 0 0,-3-2 0 0,1 1 0 16,-7 0 0-16,-1-2 0 0,-4-1 0 15,-2 1 0-15,-3-1 0 0,4-1 0 0,0-4 0 16,5 2 0-16,-2 0 0 0,4-2 0 15,11-1 0-15,-24 0 0 0,17 0 0 0,7 0 0 16,-17-1 0-16,7-3 0 0,5 1 0 16,-4-1 0-16,9 4 0 0,-11-4 0 15,11 4 0-15,-11-6 0 0,8 2 0 16,3 4-808-16,-16-3-177 0,16 3 110 0,-11 2-1003 16,11-2-1303-16</inkml:trace>
  <inkml:trace contextRef="#ctx0" brushRef="#br0" timeOffset="-161229.95">25310 6982 1038 0,'-5'-5'482'0,"5"5"-128"0,-4-3-55 0,4 3-33 15,0 0-6-15,-7-6-32 16,7 6-20-16,0 0-30 0,0 0-6 0,0 0 12 15,0 0 13-15,-13 10 3 0,10 1 11 16,-7 6 11-16,-3 11 21 0,0 4 7 0,-1 1 2 16,1 1 6-16,1-2 4 0,-1 3-5 15,2-2-3-15,1-1-5 0,1-1-2 0,1-7-11 16,3-5-3-16,0-2-20 0,1-2-12 16,1 0-11-16,-1-2-12 0,0-3-9 0,2-2-169 15,1 1 0-15,-1-2 0 0,0 0 0 16,0-1 0-16,2-6 0 0,-5 10 0 0,5-10 0 15,-3 8 0-15,3-8 0 0,-2 7 0 16,2-7 0-16,0 0 0 0,0 0 0 0,0 0 0 16,0 0 0-16,0 0-336 15,0 0-238-15,0 0-132 0,0 0-183 0,0 0 77 16,0 0 82-16,0 0-679 0,0 0-862 16</inkml:trace>
  <inkml:trace contextRef="#ctx0" brushRef="#br0" timeOffset="-160360.98">25070 8347 3792 0,'5'3'-25'16,"-5"-3"40"-16,4 6 46 0,-4-6 43 0,7 2 46 16,-7-2 29-16,0 0 20 0,0 0 3 15,0 0-10-15,0 0-10 0,0 0-9 0,0 0-9 16,0 0-20-16,13-6 13 0,-13 6-1 15,0 0-11-15,0 0 3 0,7-7 0 0,-7 7-12 16,2-8-6-16,-2 8-21 0,0-10-12 16,0 10-5-16,-6-13-17 0,4 6 0 15,-3 0-11-15,-2-1-6 0,-2 1-6 16,0-2-15-16,-2 1-2 0,-1 3-8 0,-1-1 6 0,-5 5-11 16,4-1 1-16,-8 4-1 15,1-1-8-15,-1 6 3 0,-10 4-6 0,1 1 4 16,2 3-3-16,3 1-8 0,4 1 2 15,8 2 0-15,2-4-8 0,2 3 3 0,7-4 0 16,3 4 8-16,2-1-6 0,3 1-6 16,2 2 12-16,5-1-4 0,5 3 7 0,-1-4 5 15,-3-2 11-15,-1-2 2 0,-1 1 6 16,0-1 12-16,-5-2 6 0,2 0 8 16,-3 0 21-16,1 2 19 0,-2-4 11 15,-4 3 8-15,-2-1-117 0,-2 3-4 0,-2-3 0 16,-5 3 0-16,-2 0 0 0,-2-1 0 15,-3 0 0-15,-9 1 0 0,7-4 0 0,1-3 0 16,1-3 0-16,2 0 0 0,0-1 0 16,3-3 0-16,-1-1 0 0,14 0-4 0,-22-1-447 15,13-1-113-15,2-2-146 0,7 4-177 16,-4-8 87-16,4 8 86 0,11-10-667 0,3 3-835 16</inkml:trace>
  <inkml:trace contextRef="#ctx0" brushRef="#br0" timeOffset="-160043.3">25074 8753 4072 0,'0'0'184'0,"0"0"30"0,0 0 27 15,0 0 33-15,0 0 10 0,0 0 9 0,0 0-13 16,0 0-15-16,21 0-23 0,-21 0-28 16,13 1-35-16,-3 5-18 0,-1-1-15 0,-1 2-6 15,-1 5-17-15,-1 1 0 0,-2 1 5 16,-6 4 3-16,-1 0 8 0,-8 3 10 0,0 6 5 15,-4-3-99-15,4-3-55 0,0-4 0 16,0 2 0-16,4-7 0 0,0 1 0 0,1-2 0 16,1-2 0-16,2-1 0 15,-1-3 0-15,2 3 0 0,2-8 0 0,0 11 0 16,0-11 0-16,9 12 0 0,0-7 0 16,0-1 0-16,-2 1 0 0,5-3 0 0,1 1 0 15,3 1 0-15,-3-3 0 0,4 2 0 16,-2-3 0-16,3-3-16 0,0 2-786 0,4-1-155 15,2 0 85-15,1-1 84 0,-2 1-830 16,2-3-1056-16</inkml:trace>
  <inkml:trace contextRef="#ctx0" brushRef="#br0" timeOffset="-159831.4">25940 8613 5015 0,'-13'-11'312'16,"4"3"38"-16,2 1 26 0,2 2 4 0,1-2-29 16,4 7-42-16,2-12-33 0,4 7-31 15,4 0-30-15,1-1-61 0,4 3-89 0,2-1-112 16,5 3-109-16,-4-1-124 0,1 2-143 16,4 0-148-16,-2 2-170 0,-2-2-74 0,1 3 78 15,-6 1-718-15,-3 3-904 0</inkml:trace>
  <inkml:trace contextRef="#ctx0" brushRef="#br0" timeOffset="-159644.58">25834 8847 4418 0,'-19'7'216'0,"4"-3"63"0,3-1 60 0,2-1 45 16,10-2 31-16,-11 3-2 0,11-3 0 16,-8 0-23-16,8 0-38 0,0 0-39 0,0 0-54 15,32-10-259-15,-10 7 0 0,3-5 0 16,7 0 0-16,-5 3 0 0,-2 0 0 0,11-2 0 15,-13 2 0-15,-5 1-135 0,0 1-344 16,-3-1-122-16,0-1-147 0,-4 2-112 16,0 0 88-16,-2 2-791 0,-4-3-1006 0</inkml:trace>
  <inkml:trace contextRef="#ctx0" brushRef="#br0" timeOffset="-159043.15">26712 8379 4244 0,'8'-10'-44'0,"-3"1"60"0,-1 5 49 16,0-3 42-16,-1 3 39 0,-3 4 27 0,4-8 14 15,-4 8 5-15,0 0-14 0,0 0 25 16,0 0 36-16,0 0 20 0,14 30 3 0,-12-4-7 15,0 12-4-15,-4 3-7 0,-2 13-9 16,1 0-13-16,-4-12-8 0,-2 12-16 0,1-4-6 16,1-9-39-16,-1-4-153 0,-2-2 0 15,3-3 0-15,-1-6 0 0,2-9 0 16,1 2 0-16,-1-3 0 0,2-5 0 16,3 0 0-16,-3-3 0 0,2 0 0 0,-1-2 0 15,1 0 0-15,2-6 0 0,-3 4 0 16,3-4 0-16,0 0-333 0,0 0-262 0,0 0-129 15,12-16-154-15,-7 1 78 0,6 0 81 16,9-5-690-16,3-4-860 0</inkml:trace>
  <inkml:trace contextRef="#ctx0" brushRef="#br0" timeOffset="-158244.58">26980 8280 3725 0,'-7'-10'6'0,"1"1"51"0,0 2 30 16,0 0 28-16,3 2 20 0,-1-1 8 0,4 6 0 15,-4-6-13-15,4 6-12 0,6-6-12 16,3 2-8-16,9 1-9 0,7 1-13 0,12-2-9 16,12 1-11-16,-1-1-28 0,13 1-24 15,0 1-25-15,0-1-7 0,0-1 8 0,10 4-5 16,5 0 3-16,12 0 6 0,26 2 5 15,4 0-4-15,4-1 9 0,3 3-7 0,8-2 5 16,0 1 2-16,3 2-5 0,4 4 1 16,-2-1-1-16,-4 6 3 0,-2 0-4 15,-7 4 6-15,-3 0 0 0,-5-1-2 16,-11 1 4-16,-9 0-2 0,-21-1 1 0,-4-2 0 16,2 3 2-16,-8-5-8 0,-3 1 14 15,-6 0 3-15,-6-2 16 0,-12-6 14 0,-12-1 17 16,-3 1 24-16,-7-1 17 0,-2-3 10 15,-3 1 7-15,-1-1-5 0,-2 2-15 0,1-3-11 16,-2 5 3-16,-5 0 11 0,-1 4-4 16,0 5-1-16,-6 1-4 0,-7 13 0 0,-1 4 4 15,-4 10 2-15,-6 0 5 16,-2 5 4-16,-1-2 8 0,1 8 7 0,0-2 0 16,1 0 2-16,4-2-6 0,-1-1 1 15,-2-2 0-15,3-4-5 0,2-9-6 0,2-3-3 16,0-2-13-16,-3-5-6 0,5-3-5 15,4-5-6-15,-3-2-3 0,3-3-5 16,-2-1-2-16,-5-2-23 0,1-1-35 0,-4-1 0 16,0-4 0-16,-12-1 0 0,-11-2 0 15,1-5 0-15,-18-1 0 0,-6-2 0 0,-6 1 0 16,-8-2 0-16,-23-2 0 0,17 3 0 16,-20-3 0-16,20 5 0 0,-3 4 0 15,0-2 0-15,-2 1 0 0,-19-3 0 16,20 4 0-16,-21 0 0 0,20-3 0 0,4 5 0 15,2-3 0-15,9 2 0 0,1 1 0 16,3-3 0-16,0 1 0 0,-1-1 0 0,3 1 0 16,1 0 0-16,3-1 0 0,8-1 0 15,11 0 0-15,6 1 0 0,12 1 0 0,3 1 0 16,8 0 0-16,2 1 0 0,1 1 0 16,5-3 0-16,-1 2 0 0,10 1 0 15,-15 0 0-15,15 0 0 0,-11-2 0 0,11 2 0 16,0 0 0-16,-11-2 0 0,11 2 0 0,0 0 0 15,0 0 0-15,0 0 0 0,-9-2 0 16,9 2 0-16,0 0-203 0,0 0-117 0,0 0-108 16,0 0-118-16,0 0-208 15,0 0-79-15,0 0 91 0,16-18-743 0,-5 10-931 16</inkml:trace>
  <inkml:trace contextRef="#ctx0" brushRef="#br0" timeOffset="-157221.02">27824 8532 4176 0,'0'0'50'0,"-19"-12"41"0,19 12 34 16,-1-9 34-16,1 9 34 0,1-14 45 16,-1 9 26-16,6-6-9 0,-2 0-1 15,3 2-12-15,1-1-17 0,3 1-17 0,0-2-22 16,1 4-10-16,1-2-21 0,-1 2-19 15,1 3-17-15,-2 1-9 0,3 0-18 0,-1 3-5 16,-1 2-12-16,-1-1-8 0,0 2-8 16,0 3-3-16,-4-1-4 0,-2 2-4 0,-1 2-5 15,0 2 1-15,-4-2-5 16,-6 1-2-16,1 6-5 0,-6 0 1 0,-3-1 4 0,-5 7-9 16,6-8-28-16,0 0 0 15,2-4 0-15,2 0 0 0,4-3 0 0,-3 0 0 16,5-2 0-16,-4 0 0 0,7-5 0 15,-5 9 0-15,5-9 0 0,-4 7 0 0,4-7 0 16,0 0 0-16,5 11 0 0,1-7 0 16,0 1 0-16,2 2 0 0,-3-2 0 0,5 1 0 15,-2 0 0-15,-1 1 0 0,1-2 0 16,-3 0 0-16,1 1 0 0,-2 1 0 0,-4-7 0 16,8 11 0-16,-8-6 0 0,0-5 0 15,-8 16 0-15,2-9 0 0,-5 1 0 0,-2-1 0 16,-7 1 0-16,1 1 0 15,-3-3 0-15,-1-1 0 0,-2-2 0 0,5 1 0 0,-2-3 0 16,5-1 0-16,-3-1 0 16,6-1 0-16,3 0 0 0,-7-1 0 0,7-1 0 15,1 3 0-15,0-5 0 0,7 1-99 16,-1 1-641-16,4 4-156 0,0 0 15 0,6-11 95 16,-1 7-843-16,5 3-1067 0</inkml:trace>
  <inkml:trace contextRef="#ctx0" brushRef="#br0" timeOffset="-156776.79">28386 8457 4148 0,'6'-19'-67'0,"-2"5"69"0,-3-2 44 15,1 6 50-15,2-1 52 0,-2 0 52 0,0 0 36 16,0 0 31-16,0 2 9 0,-2 1-3 16,4 0-12-16,-4 8-19 0,2-11-24 0,-2 11-26 15,2-11-24-15,-2 11-22 0,0 0-7 16,0 0 4-16,0 0-4 0,0 26-8 15,0-7-3-15,-4 6 4 0,0 13 1 16,-2 4-5-16,-2 0-2 0,1 8-10 0,2-7-92 16,-6 7-24-16,6-9 0 0,-3-3 0 15,1-1 0-15,-1-2 0 0,-1-3 0 0,3-6 0 16,0-6 0-16,3-2 0 0,-2-1 0 16,1-5 0-16,3-2 0 0,-1 0 0 15,-2-1 0-15,4-2 0 0,-4 0 0 16,4-7 0-16,0 8 0 0,0-8 0 0,0 0-155 15,0 0-297-15,0 0-99 0,0 0-118 16,25-17-171-16,-14 7 59 0,7 0 71 16,-5 0-662-16,-1 1-825 0</inkml:trace>
  <inkml:trace contextRef="#ctx0" brushRef="#br0" timeOffset="-156090.5">29027 8669 3618 0,'0'0'28'15,"0"0"60"-15,0 0 29 0,0 0 23 0,0 0 39 16,0 0 34-16,0 0 20 0,0 0 8 15,0 0 0-15,0 0-21 0,0 0-22 0,0 0-14 16,0 0-14-16,0 0-11 0,2-9-11 16,-2 9-10-16,0 0-18 0,9-6-7 15,-9 6-6-15,5-7 1 0,-5 7 4 0,8-9-4 16,-7 4 2-16,6 0 10 0,-3-3 2 16,-1-2 12-16,1-1-2 0,-2-1 1 0,-2 0 0 15,0 0-2-15,0 0 0 16,-2 1-69-16,0 1-62 0,-1 0 0 0,-1 1 0 15,-6 2 0-15,0 2 0 0,-2 2 0 16,-2 3 0-16,14 0 0 0,-31 3 0 0,15 1 0 16,0 1 0-16,3 0 0 0,1 2 0 15,1-1 0-15,2 1 0 0,-2 0 0 0,8 0 0 16,-3 0 0-16,2 0 0 0,3 0 0 16,1-7 0-16,0 14 0 0,0-14 0 0,3 13 0 15,1-6 0-15,0 4 0 16,-1-3 0-16,3 2 0 0,-1 1 0 0,2-1 0 15,-2 2 0-15,3 1 0 0,0 0 0 0,0 0 0 16,-1 1 0-16,-2 0 0 0,3 0 0 16,-3-1 0-16,-2-2 0 0,1-1 0 0,-2 3 0 15,-4-6 0-15,2 4 0 16,-4-2 0-16,-1-1 0 0,-4 0 0 0,2-1 0 16,-4 2 0-16,-3-2 0 0,-1-4 0 15,-1 2 0-15,2-2 0 0,-2-1 0 0,3-1 0 16,-3 2 0-16,16-3 0 0,-25 0 0 15,14-3 0-15,11 3 0 0,-21-1 0 0,21 1 0 16,-17-3 0-16,10 0 0 0,7 3 0 16,-16-2 0-16,13 0 0 0,3 2 0 0,-10-3 0 15,10 3 0-15,-10-2 0 0,10 2 0 16,0 0 0-16,0 0-585 0,0 0-414 16,0 0 104-16,0 0-1048 0,0 0-1362 15</inkml:trace>
  <inkml:trace contextRef="#ctx0" brushRef="#br0" timeOffset="-155024.62">26263 10132 1361 0,'9'1'547'0,"0"1"-163"15,-9-2-67-15,0 0-22 0,14 0-7 16,-14 0-14-16,0 0-13 0,0 0-21 0,0 0 7 16,0 0-4-16,0 0-2 0,13-5-7 15,-13 5-15-15,0 0-9 0,0 0-13 0,0 0-7 16,0 0-8-16,0 0-3 0,4-5-24 16,-4 5 7-16,0 0-11 0,0 0-17 0,0 0-18 15,-6-12-7-15,6 12-14 0,-11-14-12 16,4 7-14-16,-4 2 1 0,0-3-25 0,-1 4 7 15,-3-1-14-15,1 5-3 0,-8 0 1 16,3 4-7-16,-6 0 1 0,3 0-7 16,1 4-3-16,-6 5-8 0,6-1 3 15,6-1-9-15,4 5-4 0,1-1-1 0,4 1 3 16,2 1-3-16,4 1 5 0,2 3-5 16,2 2 2-16,0-1-2 0,6 11 1 0,1-4 8 15,0 0-4-15,1 0-5 0,-5 0 5 16,6-1-1-16,-4-4 0 0,-4-3 13 0,-1-1 28 15,0-1 25-15,-6 0 28 0,-2 0 17 16,-2 1 18-16,0 0-75 0,-7 6-59 0,0-5 0 16,-1-5 0-16,-2 5 0 0,-6-1 0 15,3-7 0-15,2-2 0 0,-2-1 0 16,1-3 0-16,-4-3 0 0,6 2 0 16,2-6 0-16,0-2 0 0,-3-2 0 0,3 0 0 15,1-5 0-15,4 1 0 0,1-5 0 16,1 3 0-16,5 0 0 0,2 1 0 0,2-3-429 15,5 0-186-15,5-2-127 0,1 1-137 16,3-1 80-16,10-1-809 0,3-1-1047 0</inkml:trace>
  <inkml:trace contextRef="#ctx0" brushRef="#br0" timeOffset="-154838.41">26446 10469 4818 0,'1'-5'152'15,"-1"5"54"-15,0 0 54 0,0 0 37 0,0 0 25 16,0-10 3-16,0 10-19 0,0 0-27 16,6-7-27-16,-6 7-28 0,11-5-30 0,-3 3-31 15,2 1-67-15,-1-1-75 0,3-2-89 16,-1 2-99-16,2-1-103 0,-1 1-127 0,1-1-137 16,1 1-141-16,-3 1-141 0,0-1 83 15,1 2-714-15,-12 0-897 0</inkml:trace>
  <inkml:trace contextRef="#ctx0" brushRef="#br0" timeOffset="-154618.28">26453 10624 4230 0,'-11'5'196'15,"1"-2"69"-15,2 1 59 0,8-4 47 16,-9 5 32-16,9-5 6 0,0 0 7 0,-12 2-11 16,12-2-11-16,0 0-28 0,0 0-34 15,0 0-252-15,0 0-80 0,55-6 0 0,-33 5 0 16,-2-3 0-16,-1 2 0 0,3 0 0 15,-8-2 0-15,6 3 0 0,-7-3 0 16,1 2 0-16,-1 2 0 0,-3 0-65 16,-10 0-369-16,14 0-82 0,-14 0-99 0,0 0-146 15,10 2-55-15,-10-2 71 0,0 0-697 16,0 0-891-16</inkml:trace>
  <inkml:trace contextRef="#ctx0" brushRef="#br0" timeOffset="-153934.03">27578 10204 3998 0,'0'-12'-21'0,"0"1"45"15,3 5 24-15,-3-3 18 0,0 9 11 0,0 0 6 16,0 0 55-16,0 0 50 0,-10 24 29 15,0 9 8-15,-5 15-5 0,-2 6-16 0,0 7-3 16,0-1-10-16,-4 1-15 0,4-3-8 16,0 2-16-16,1-6-10 0,1-2-20 0,2-5-12 15,3-13-6-15,3 1-16 0,-3-6-8 16,5-5-16-16,0-7-10 0,1-4-6 16,1 1-30-16,-1-3-50 0,0-1-47 15,3 0-62-15,-1-3-98 0,-4-3-116 0,6-4-117 16,0 0-134-16,0 0-159 0,0 0 73 15,-17-16-602-15,18 6-752 0</inkml:trace>
  <inkml:trace contextRef="#ctx0" brushRef="#br0" timeOffset="-152684.05">27719 10204 3378 0,'-3'-11'12'0,"-1"1"25"0,0 3 14 0,4 2 22 16,0 5 26-16,-3-9 33 0,3 9 14 15,-2-8-1-15,2 8-14 0,0-8-16 0,0 8-10 16,11-6-12-16,4 5-8 0,8-3-9 16,15 2-7-16,8 1-10 0,1-1-5 0,7 4-6 15,10-1-12-15,5 1-24 0,0 2-8 16,7-1-3-16,4 4-1 0,8-4-9 0,22 3-3 15,2 4-10-15,5-2 4 0,0 2 3 16,-1 3-5-16,3-4-5 0,-1 2 3 16,4 1 0-16,-4-3 2 0,-1 1-5 0,2-2 11 15,-1 1-13-15,-3-5 7 0,-3 1-14 16,-20-5-13-16,1 2-10 0,0-4-11 16,23 0-18-16,-27-1-12 0,5 1-6 15,-7 0 1-15,3 2-4 0,-6 0 7 0,-4 0 2 16,-7 2 5-16,-11 0 7 0,-15 0 6 15,0-1 11-15,-8 3 5 0,-6-3 9 0,-10 1 3 16,-5 2 5-16,2-3 3 0,-5 0 10 16,-2 1 0-16,0-1 12 0,-1 2 9 0,-1 0 15 15,0 4 18-15,-4-2 4 0,-2 4 17 16,1 2 21-16,-2 4 9 0,-4 9 15 0,-2 10 1 16,-6 9 13-16,-3 6 16 15,-4 8 15-15,-2 5 24 0,0 1 23 0,-3 6 20 0,0 16 18 16,4-14 8-16,-1-1 13 15,0-1 8-15,2-4 1 0,1-2 13 0,7-2 9 16,-2-7-8-16,-2-4-8 0,6-13-11 16,-1-3-18-16,3-11-17 0,-1-5-15 0,2-1-6 15,0-6-7-15,0 0-1 0,0-2 0 16,0-3-137-16,0 1-40 0,2-7 0 0,0 0 0 16,-9 5 0-16,9-5 0 0,0 0 0 15,-27-10 0-15,14 2 0 0,-6-3 0 16,-12-1 0-16,-1-2 0 0,-6 1 0 15,-10-3 0-15,-8 2 0 0,0 1 0 0,-5-1 0 16,-3 2 0-16,-10 4 0 0,2-3 0 16,-6 4 0-16,0-1 0 0,3 3 0 15,3 0 0-15,0 1 0 0,1 1 0 0,-1 1 0 16,-5 0 0-16,5 2 0 0,0-1 0 16,1 2 0-16,5 3 0 0,5-1 0 0,12-2 0 15,1 5 0-15,1-1 0 0,2 0-64 16,2 2 16-16,-1-2-15 0,0 1 12 15,1-1 0-15,-3 1-7 0,2-1 6 0,-2 0-1 16,3 1 12-16,-2-2-13 0,2-1 2 0,-2 2 4 16,4-1-4-16,1-2 4 0,-1 4 3 15,9-5 1-15,4 3 4 0,2-2 5 0,-3 1 3 16,2-3-1-16,0 4 3 0,2-3 13 16,0 1-10-16,3 1 10 0,-3-1-4 15,4 0 4-15,0-1 1 0,1-1 0 16,-2 2 0-16,4 0 2 0,-3 0 0 0,-1-2 1 15,4 1-1-15,-3 0 6 0,-1-1-1 16,1 3 5-16,1-3-11 0,-1 0 13 16,-3 0 6-16,6 0-8 0,-5-3-2 0,2 3 4 15,-1 3 8-15,-2-3-10 0,1 0 0 16,-4-3 4-16,1 2-6 0,-3 1 8 0,1 0-5 16,2-1 3-16,-3 1 7 0,0 0-7 15,2-2-2-15,-1 0-2 0,1 0 1 0,-2 1 4 16,4 1 2-16,1-4-2 15,1 4 5-15,4-1-5 0,2-1 8 0,2 0-11 16,0 1 0-16,3-1 20 0,12 2-17 16,-24-2 1-16,14 0-1 0,10 2 1 0,-21 0 4 15,21 0-2-15,-17-1 4 0,17 1-2 16,-18-2-1-16,18 2-1 0,-15 0 24 0,15 0-5 16,0 0 2-16,-21 0 4 15,21 0 6-15,-9-2 13 0,9 2-1 0,-13-2 6 0,13 2 7 16,0 0 0-16,-16-3 2 15,16 3 0-15,0 0 2 0,-13-4 5 0,13 4 0 16,0 0 1-16,-13-1-2 0,13 1 1 16,0 0-5-16,0 0 0 0,-12-1-6 0,12 1-6 15,0 0-52-15,0 0 0 0,-12-4 0 16,12 4 0-16,0 0 0 0,0 0 0 16,0 0 0-16,0 0 0 0,-7-7 0 0,7 7-215 15,0-11-127-15,0 5-122 0,0-2-142 16,2-5-188-16,0-2-24 0,0-4 80 0,1-5-695 15,4 0-884-15</inkml:trace>
  <inkml:trace contextRef="#ctx0" brushRef="#br0" timeOffset="-151817.15">27294 11069 3586 0,'9'-5'-166'15,"-4"-3"39"-15,-1 3 29 0,0 1 31 0,-4 4 34 16,3-8 33-16,1 4 31 0,-4 4 18 16,4-9 23-16,-4 9 19 0,2-4 12 0,-2 4 13 15,0 0 6-15,4-7 8 0,-4 7 6 16,6-5 0-16,-6 5-4 0,4-6-4 0,-4 6-8 16,0 0-11-16,3-5-9 0,-3 5-16 15,0 0-12-15,0 0-5 0,0 0 4 16,0 0 14-16,13 18 4 0,-11-6 3 15,1 0-6-15,-3 5 0 0,0 0-4 0,-3 0-3 16,-1-1-9-16,2 2 0 0,1-1-1 16,-3-2-10-16,-2 1-7 0,3 0-1 0,-1-3-13 15,0-1-30-15,0-1-46 0,0-1-63 16,2-3-82-16,0-1-92 0,0 3-86 16,2-9-125-16,-1 7-194 0,1-7 50 0,0 0 69 15,0 0-346-15,0 0-387 0</inkml:trace>
  <inkml:trace contextRef="#ctx0" brushRef="#br0" timeOffset="-149884.71">27885 10615 2524 0,'0'0'152'0,"3"-8"9"15,-3 8-21-15,0 0-17 0,0 0 0 0,0 0 41 16,0 0 28-16,0 25 19 0,-7-4 13 16,3 2 13-16,-3 12-14 0,0 3-10 0,1 2 2 15,0 0-18-15,0 2 27 0,1-5-9 16,-1 1-4-16,0-2-13 0,2-8-7 0,0-5-13 16,0 0-7-16,1-3-12 0,-1-2-16 15,-1-4-14-15,1 1-11 0,-3-3-8 16,5-1-16-16,-3-3-14 0,-1-1-42 15,3-1-68-15,-1 0-88 0,-2-1-93 0,6-5-128 16,0 0-121-16,0 0-119 0,0 0-188 16,-4-17 30-16,8 3 80 0,6-5-520 15,3-7-642-15</inkml:trace>
  <inkml:trace contextRef="#ctx0" brushRef="#br0" timeOffset="-149588.52">28205 10406 3399 0,'10'-19'57'0,"-5"4"39"0,-1 3 1 16,0 3 10-16,-4 2 4 0,4 0 4 15,0 6 15-15,-4 1 45 0,0 0 8 0,5 15 8 16,-1 4-4-16,-4 5 8 0,0 15-2 16,-4 4 19-16,1 12-17 0,-5 0 0 0,0 3-8 15,-1 2 3-15,0 2-20 0,-4 3 4 16,2-3-14-16,0-7-13 0,-3 0-12 15,3-4-6-15,4-11-12 0,-3-3-9 16,1-2-4-16,-1-4-18 0,2-6-4 0,2-6-9 16,1-3-6-16,1-3-8 0,1-3-11 15,1-1-50-15,-2 0-54 0,2-3-77 16,-1-2-101-16,3-4-108 0,0 0-126 0,0 0-126 16,0 0-201-16,7-26 29 0,-3 11 75 15,3-6-599-15,0 4-749 0</inkml:trace>
  <inkml:trace contextRef="#ctx0" brushRef="#br0" timeOffset="-149182.3">28470 10802 3820 0,'-4'-10'64'0,"2"-1"16"0,4 3 9 0,0 1 28 15,1 1 28-15,6-1 17 0,-2 0-5 16,2 2-17-16,3-1-14 0,-1 4-13 0,2 2-9 16,1 4-13-16,1 1-10 0,-1 2-3 15,-3 5-3-15,-4 3 9 0,2 5 12 16,-6-4 23-16,-6 7 16 0,-6 7 23 15,2 3 12-15,-4-2 9 0,-3-2 13 0,1-3 2 16,2-4-2-16,1-4-8 0,4-5-8 16,3-1-13-16,-1-1-2 0,-2-2-6 15,5 0-5-15,-4 0-12 0,5-4-35 0,0-5-103 16,6 12 0-16,0-5 0 0,1-2 0 16,2 0 0-16,5-1 0 0,-3-1 0 0,3-1 0 15,-1 1-370-15,3-1-159 0,-1-2-168 16,0 0-194-16,0-2 66 0,5-1 93 0,0-2-678 15,3-2-863-15</inkml:trace>
  <inkml:trace contextRef="#ctx0" brushRef="#br0" timeOffset="-148900.03">29198 10186 4203 0,'1'-10'85'0,"-1"3"3"0,0 0-3 0,0 7 5 15,0 0 77-15,0 0 54 0,0 0 30 16,-5 44-1-16,-3-7 3 0,0 16-4 16,-3 7-4-16,0 5-20 0,-3 3-13 0,-3 1-8 15,-2 17-13-15,-2-2-17 0,2-15-14 16,-2 13-15-16,5-17-16 0,-2-3-13 0,-2-4-11 16,8-1-12-16,-4-5-6 0,1-6-12 15,6-10-7-15,-3-2-48 0,3-5-20 16,-1-6-77-16,7-8-64 0,-2-2-67 15,1-1-77-15,2-4-132 0,2-5-148 0,0-3-173 16,0 0-83-16,0 0 84 0,11-19-692 16,-4 6-880-16</inkml:trace>
  <inkml:trace contextRef="#ctx0" brushRef="#br0" timeOffset="-148431.18">29350 10706 4020 0,'0'-14'1'0,"2"2"2"16,1 4-7-16,8-1 3 0,-2 3 5 0,2-1 9 16,5 1 10-16,-2 3-13 0,0 1 0 15,7 0-4-15,-2 4 5 0,0 2-14 16,4 1 15-16,-4 2-6 0,-4-1 3 0,1 3-10 15,-5 0 0-15,-1 1 16 0,-7 0-7 16,-1 2 17-16,-2 1 27 0,-2 0 21 0,-6 3 30 16,-1 0 12-16,-2 0 11 15,-1-1 8-15,-1 1-9 0,4-4-6 0,-2 2-12 0,6-2-9 16,-2-2-7-16,1 0-12 16,2-1 8-16,2 0 0 0,4-1-4 0,-2 0-5 15,6 3-4-15,-2-1-4 0,-3 0-3 16,7 2 0-16,-3-1 9 0,4 1 15 0,-4 1-9 15,1 1-2-15,-1 0 0 0,1 0-1 16,-4-2 17-16,2-2 15 0,-2 3 10 0,-2-2 14 16,-5 1 6-16,5-2-1 0,-3 1 2 15,-3 2-2-15,-1-3-8 0,0 1-9 0,-4-1-13 16,0 0-7-16,-2-3-10 0,-1-2-15 16,0-1-41-16,-4-1-59 0,-3-3-90 15,2-2-107-15,-2-3-133 0,-2-2-166 16,5 1-207-16,-11-8-149 0,8 2 88 15,6 3-773-15,1 4-1001 0</inkml:trace>
  <inkml:trace contextRef="#ctx0" brushRef="#br0" timeOffset="-148102.22">30082 10368 4659 0,'1'-18'119'0,"-1"4"30"0,0 3 5 15,0 5 2-15,4 0-6 0,-4 6-4 16,0 0 70-16,0 0 6 0,-9 37 8 0,2 0-11 16,-4 16-10-16,2 6-2 0,-3 0-4 15,3 7-9-15,-2 1-18 0,-3 3-15 0,3 0-15 16,-3-1-12-16,-1-2-16 0,-1-4-10 15,2-2-12-15,-4-6-77 0,2-4-19 0,0-5 0 16,3-10 0-16,0-5 0 16,-3-2 0-16,7-8 0 0,-1-5 0 0,2-3-125 15,7-1-165-15,-5-4-99 0,2-3-149 16,4-5-179-16,-1 4-137 0,1-4 77 0,0 0-754 16,0 0-975-16</inkml:trace>
  <inkml:trace contextRef="#ctx0" brushRef="#br0" timeOffset="-147764.75">30055 10797 4565 0,'-9'-3'95'0,"0"1"27"0,9 2 27 0,0 0 31 0,-13-5 25 15,13 5 19-15,0 0-16 0,0 0-19 16,0 0-19-16,22-9-14 0,-4 7-24 15,1 1-8-15,3 1-24 0,-2 0-11 16,-2 3-9-16,-2 2-9 0,2 6-5 0,-3 0-4 16,-3 5-7-16,-3 5 9 0,-6 1 10 15,-3 4 9-15,-1 10 11 0,-5 2 6 16,1-1 4-16,-7 1-3 0,2-2-8 0,1 0-10 16,-3-4-4-16,1 1-8 0,2-2-9 15,-1-9-1-15,2-2-12 0,3-4-18 0,-1-1-31 16,1-2 0-16,0-3-77 0,1-2-90 15,2 1-79-15,1-3-69 0,-1 0-124 0,2-6-135 16,0 0-170-16,0 0-67 16,0 0 78-16,0 0-656 0,0 0-843 0</inkml:trace>
  <inkml:trace contextRef="#ctx0" brushRef="#br0" timeOffset="-147548.49">30070 11102 3983 0,'-11'-2'94'0,"11"2"34"0,-15 0 29 0,15 0 42 16,0 0 46-16,0 0 29 15,-12-3 24-15,12 3-7 0,0 0-22 0,0 0-28 16,28-6-27-16,-14 0-22 0,3 4-15 16,0-1-45-16,0-1-74 0,2-1-85 0,-2 3-89 15,1-1-88-15,-4 1-99 0,2-2-121 16,-1 0-143-16,1-1-211 0,-5 1 77 0,-1 4 66 15,-1 0-452-15,-9 0-559 0</inkml:trace>
  <inkml:trace contextRef="#ctx0" brushRef="#br0" timeOffset="-147192.65">30717 10312 3380 0,'0'-11'196'0,"2"3"4"0,1 1-1 16,-3 2 13-16,0 5 15 0,0 0-5 0,2-10-25 16,-2 10-5-16,0 0 36 0,0 0 13 15,-5 48-4-15,-1-9-1 0,-1 16 7 0,0 3-4 16,-5 4-3-16,1 3-7 0,0 2-20 15,-5 1-20-15,3 3-13 0,-1-2-16 0,-3-5-14 16,2 0-11-16,0-4-14 16,-3-5-12-16,4-5-77 0,-2-4-32 0,5-12 0 15,-1-1 0-15,1-6 0 0,3-4 0 16,3-6 0-16,1-3 0 0,-1-5 0 0,2 2 0 16,-1-4 0-16,0 0 0 0,3-2-328 15,1-5-147-15,0 0-156 0,0 0-188 16,0 0-24-16,0 0 86 0,9-32-718 0,-4 18-924 15</inkml:trace>
  <inkml:trace contextRef="#ctx0" brushRef="#br0" timeOffset="-146563.28">30914 10926 3745 0,'2'-5'-91'0,"-2"5"42"0,0 0 39 15,0 0 32-15,0 0 38 0,4-9 26 16,-4 9 10-16,0 0 3 0,0 0-9 0,0 0-9 16,3-7 1-16,-3 7-12 0,0 0-5 15,9-5 0-15,-9 5 8 0,9-2 3 16,-9 2 4-16,7-5 5 0,-1 2 0 15,-3-2 1-15,-1-1 9 0,2 0 3 0,1-2 7 16,-4 0 8-16,5 0 6 0,-4-3 4 16,-2 2 10-16,2-1 3 0,-4-1-4 0,0 3-6 15,-4 0-9-15,0-1-8 0,-1 1-8 16,-5 1 4-16,0 0-11 0,-2 2-5 0,0 2 0 16,1 3-28-16,13 0 6 0,-31 1 4 15,18 3-3-15,0 2-3 0,0 1-2 16,1 2 1-16,2 2-7 0,7 0-8 0,-1 1-3 15,4 0 1-15,0 2-2 0,4 1-6 16,-1 1-4-16,1-1-5 0,3 6 3 16,0-2 9-16,0 1 1 0,3 1 0 15,-3-2 8-15,-1 3 6 0,2-1 14 0,-4-1 17 16,-1 0 10-16,-1 0-20 0,0-2-78 16,-4 1 0-16,0-2 0 0,-1 4 0 0,-5-2 0 15,1-1 0-15,-3-2 0 0,0 1 0 16,-4-2 0-16,2-2 0 0,-6-3 0 0,1 0 0 15,3-3 0-15,2 0 0 0,2-4 0 16,-4 1 0-16,5-4 0 0,9 0 0 0,0 0 0 16,-27-5 0-16,16 1 0 15,6-1 0-15,-3 0 0 0,0-3 0 0,8 8 0 16,-13-6 0-16,7 3 0 0,2 0 0 16,4 3 0-16,-13-4 0 0,13 4 0 0,0 0-142 15,-25 5-781-15,16-2-40 0,-1 2 95 16,-1 4-933-16,-2 2-1229 0</inkml:trace>
  <inkml:trace contextRef="#ctx0" brushRef="#br0" timeOffset="-144415.65">24784 6140 1069 0,'-5'-11'158'16,"0"5"-47"-16,0-2-23 0,-3 0-13 15,1 1-2-15,-3 0-21 0,-1 3 0 16,-2-3-1-16,1 2 9 0,-5 3 2 16,1 0 4-16,-2 2 4 0,-1 4 4 0,-14 4 2 15,3 7 7-15,-10 9 6 0,-1 4 13 16,2 6 4-16,-5 5 9 0,-7 19 13 0,-1 3 0 16,1 8 5-16,-1 3-5 0,4 0 5 15,5 5-7-15,3 3-4 0,6 3-5 0,2 1-5 16,7 2-8-16,3-1-9 0,9-19-8 15,3 0-6-15,7-3-7 0,3 1-4 0,3-5-5 16,3-5 1-16,4-2-5 0,-3-13 1 16,3-1-3-16,0-2 3 0,-1-1 1 0,-2-3-1 15,4 2 4-15,-8 0 4 16,3 0 5-16,-3 3 7 0,-3-8 2 0,-1-2-2 16,-3 12 3-16,-2 3 2 0,0 0 6 15,-1 0 6-15,-6 9 3 0,-3 1 11 0,-1 1-2 16,0 1 5-16,-5 2 1 0,4-3 13 15,0-1-9-15,2-5 2 0,2-2 2 16,5-7 5-16,0-4-11 0,2-2 0 0,1-5-12 16,5-8-4-16,-1 1-7 0,2-4-8 15,2 2-7-15,-1-1 2 0,3-2-8 0,1 1-13 16,0-2-7-16,-1-1-6 0,0-1-5 16,-1 2-6-16,3-4-5 0,-2 0-5 0,-3 1-16 15,2-1-45-15,-1-2-58 16,0 1-60-16,-4 0-65 0,0 0-87 0,-1-3-107 15,3 0-119-15,0-6-201 0,0 0-65 16,0 0 78-16,0 0-643 0,0 0-814 0</inkml:trace>
  <inkml:trace contextRef="#ctx0" brushRef="#br0" timeOffset="-142458.53">9906 4904 2555 0,'0'-19'198'0,"0"4"3"0,0 0 20 15,0 5-27-15,0 2-34 0,0 0-20 16,0 8-32-16,0-13-26 0,0 13-6 0,0 0 0 16,0 0 29-16,0 0 22 0,-21 31 0 15,10 0 12-15,-1 5 11 0,5 3 4 16,-11 11-1-16,11-9 1 0,-4 9-1 0,2-10-6 15,-2-3-5-15,4 1-13 0,1-11-10 16,5-3-11-16,1-5-9 0,-4 0-8 0,-1-2-10 16,3-3-15-16,0-2 2 0,2-4-8 15,0 1-17-15,-1 0-37 0,-3-2-53 0,4-7-64 16,-4 6-77-16,4-6-98 16,0 0-103-16,0 0-117 0,0 0-202 0,-11-13 28 15,9 0 72-15,2 4-382 0,0-4-465 16</inkml:trace>
  <inkml:trace contextRef="#ctx0" brushRef="#br0" timeOffset="-141613.12">9872 4798 2811 0,'-14'-9'15'0,"5"2"21"0,2 2 14 15,0-1 3-15,5 2 8 0,2 4 4 16,-5-7-5-16,5 7-1 0,2-7-6 0,5 2-7 15,9-1-1-15,7 1-10 0,15-1 0 16,9-1-2-16,19-3-4 0,4 4-5 16,6 1-6-16,9 2-2 0,24-2-9 15,13 1 7-15,10 0-6 0,4 3-3 0,11 2-19 16,9 1-10-16,2 2-10 0,0 1-3 16,1 2-6-16,-6-1-1 0,-9 3-5 0,-8 0-3 15,-11-1-4-15,-8-1-2 0,-11 2 5 16,-29-4 5-16,-4 1 1 0,-10-2 5 15,-16-1 8-15,-1 1 4 0,-15-2 4 0,-4-2 8 16,-7 2 15-16,-1-1 7 0,-4 1-4 16,1 1 0-16,-3 3 12 0,-3 2 8 0,-1 2 10 15,-1 4 5-15,-6 0 6 16,-1 6 19-16,-1 4 5 0,-3 12 9 0,-5 2 17 16,-3 10 10-16,-3 1 0 0,1-3 7 15,0-1 2-15,1-6-1 0,1-1-6 0,-2-3 0 16,1-1 1-16,0-5-10 0,1 1-4 15,2-8-5-15,-1-5 3 0,4-4-3 16,-3 2-5-16,0-3-1 0,-1-2-2 0,-3 1-7 16,-3-5-5-16,0 1-3 0,-8 0-7 15,-13 0-7-15,1-1-6 0,-11-1-5 0,0 1-2 16,-16 1-7-16,1-1 2 16,-8 4-5-16,2-4-2 0,-6 4-2 0,-3-1-5 15,-29 3 1-15,-3 0 1 0,-5-2-2 16,-6 0 4-16,0 1 14 0,0-4 7 0,2 0-3 15,0-4 1-15,-1 1-4 0,2-2-5 16,4 2-1-16,20-4-2 0,2 1-3 0,-3-1-4 16,7 0-1-16,-5 0-5 0,2-1 4 15,1 1-3-15,8-2-2 0,-2 2-1 16,7-2 1-16,4 1 1 0,5 0 4 0,4-1 5 16,15-2 5-16,5 3 6 0,5-1 10 15,9-2 1-15,4 4-1 0,6-1-4 0,4 1-4 16,-1-2 1-16,5 2-9 0,0-2 7 15,11 2-5-15,-19-1-5 0,19 1-4 0,-13 0-3 16,13 0-1-16,-14 0-5 16,14 0-4-16,0 0-2 0,-11-2 0 0,11 2 2 15,0 0-5-15,0 0 1 0,-16 2-3 16,16-2 4-16,0 0 3 0,-9 1 2 0,9-1 6 16,0 0 7-16,-9 4 1 0,9-4 3 15,0 0 6-15,0 0 5 0,-8 1-12 16,8-1 1-16,0 0-3 0,0 0-2 0,0 0-1 15,0 0 0-15,0 0 2 0,0 0-11 16,0 0-31-16,0 0-44 0,0 0-53 0,0 0-69 16,0 0-85-16,0 0-114 0,0 0-168 15,-15 0-227-15,15 0 69 0,0 0 82 0,-16 2-428 16,16-2-527-16</inkml:trace>
  <inkml:trace contextRef="#ctx0" brushRef="#br0" timeOffset="-140604.9">10163 5085 2949 0,'4'-6'23'16,"-4"6"39"-16,4-5 35 0,-4 5 30 0,0 0 11 15,0 0 1-15,0 0-3 0,0 0 14 16,0 0 40-16,0 0 19 0,0 0 8 0,-8 34 8 16,6-17-14-16,1 3 2 0,-3 3 1 15,2 1-7-15,-2-2-3 0,3 0-7 0,1-1-13 16,0-4-17-16,0 0-17 0,-3-1-11 15,3-3-17-15,-2-1-12 0,2-1-9 16,0-4-12-16,0 3-8 0,0-2-18 0,0-8-47 16,-2 14-62-16,2-9-55 0,0-5-73 15,-2 7-105-15,2-7-117 0,-5 4-121 16,5-4-172-16,0 0-65 0,0 0 81 16,0 0-518-16,0-24-655 0</inkml:trace>
  <inkml:trace contextRef="#ctx0" brushRef="#br0" timeOffset="-140308.18">10476 4857 3182 0,'1'-15'-1'0,"1"5"52"0,0 1 30 16,-2 2 16-16,2 0 9 0,-2 7-7 0,0 0 11 16,0 0 50-16,0 0 36 15,0 0 17-15,2 26 10 0,-4-6 8 0,2 7 6 16,0 15-12-16,0 4 0 0,-2 9 12 15,2 4 3-15,-2-1-5 0,0-10-17 0,1 7-16 16,-1-9-16-16,-2 9-18 0,0-12-13 16,2-2-18-16,-3-1-12 0,3-6-9 15,-3-7-13-15,2-5-6 0,-3-1-16 0,4-4-9 16,1-1-10-16,-3-5-50 0,0 0-49 16,2-2-59-16,0 0-55 0,2-3-64 0,-1-1-87 15,1-5-100-15,0 0-105 0,-7 3-128 16,7-3-162-16,0 0 72 0,-4-18-640 0,8 6-820 15</inkml:trace>
  <inkml:trace contextRef="#ctx0" brushRef="#br0" timeOffset="-139956.42">10617 5270 3895 0,'5'-8'-68'0,"3"1"38"0,-1 0 30 15,2 1 31-15,2 0 16 0,-2-1 20 0,1 4-7 16,1 0 1-16,0 1-6 0,-11 2-3 16,21 0 3-16,-10 3 7 0,0 2 13 15,-2 4 17-15,-2-2 22 0,-3 5 14 0,1 1 21 16,-4-1 18-16,-1 3 19 0,-4 0 17 16,0 0 15-16,2 1 2 0,0-5 2 15,1 2-5-15,-3-1 1 0,4-4-8 16,-2 1-4-16,2-2-10 0,0-7-10 0,0 13-10 15,2-6-16-15,2 0-8 0,-4-7-21 16,7 11-12-16,-1-8-13 0,2 1-53 0,-8-4-53 16,16 4 0-16,-5-2 0 0,0-1 0 15,-11-1-99-15,25 2-72 0,-12-2-53 0,0 0-58 16,0 0-92-16,1 0-86 0,-3-2-108 16,0 1-145-16,1-3-75 0,-2 3 83 0,-3 0-590 15,-7 1-753-15</inkml:trace>
  <inkml:trace contextRef="#ctx0" brushRef="#br0" timeOffset="-139619.71">11177 4899 3716 0,'-2'-11'84'0,"2"4"35"0,0 7 16 0,-2-8-10 16,2 8-20-16,0 0-8 0,0 0 42 16,0 0 27-16,0 0 25 0,11 29 2 15,-7-5-18-15,-1 12 3 0,-3 4 20 0,5 2 0 16,-3 3-28-16,-4 0-13 0,2 2-5 16,-5 8-8-16,4-10-13 0,-3-2-12 0,0 0-6 15,1-6-7-15,-1 0-7 0,0-12-4 16,2-3-7-16,1-3-13 0,-1-3-3 0,-1-3-9 15,1-2-5-15,2-1-4 0,-2-1-8 16,2-1-14-16,0-8-55 0,-2 12-65 0,2-9-87 16,0-3-101-16,0 0-118 0,0 0-119 15,0 0-159-15,14-15-123 0,-10 5 78 16,3-2-623-16,1-2-796 0</inkml:trace>
  <inkml:trace contextRef="#ctx0" brushRef="#br0" timeOffset="-138558.21">11598 5025 3379 0,'0'0'-141'0,"-14"-1"35"16,14 1 26-16,-15-4 16 0,15 4 20 0,-14-2 24 16,14 2 11-16,-11-1 3 0,11 1 0 15,-12-3 1-15,12 3-1 0,-9 0-9 0,9 0-11 16,0 0-12-16,0 0-12 16,-9-3-5-16,9 3-3 0,0 0-3 0,0 0 5 15,0 0 4-15,0 0 1 0,-9-1 11 16,9 1 1-16,0 0 4 0,0 0 4 0,0 0 3 15,0 0-6-15,0 0-8 0,0 0 2 16,0 0-6-16,0 0-2 0,0 0 7 16,0 0 0-16,0 0 3 0,-14 0 5 0,14 0 8 15,0 0 1-15,0 0 16 0,0 0 15 16,0 0 17-16,0 0 20 0,0 0 16 0,0 0 18 16,0 0 14-16,0 0 17 0,0 0 21 15,0 0 20-15,0 0 18 0,0 0 7 16,0 0 20-16,0 0 3 0,-11-5 1 0,11 5-1 15,0 0-3-15,0 0-5 0,0 0-8 16,0 0-12-16,0 0-15 0,0 0-17 16,0 0-14-16,0 0-16 0,0 0-11 15,0 0-11-15,0 0-10 0,0 0-8 0,0 0-8 16,0 0-5-16,0 0-8 0,41 5-3 16,-32-2-7-16,4 2 0 0,-6-1-8 0,2 3-1 15,1-2-2-15,-4 2-4 0,-1-2 1 16,-1 2-1-16,-4-7 7 0,2 14 8 0,-4-6 13 15,-2 1 10-15,-1-1 13 0,-2-1 14 16,-6 3-10-16,6-1 6 0,0-2 0 16,-2-2-6-16,2 2-1 0,1-2 5 15,1 0-6-15,5-5 1 0,-6 7-4 16,6-7-8-16,-8 5-8 0,8-5-11 0,0 0-6 16,-6 7-4-16,6-7 1 0,0 0-3 15,2 12 0-15,-2-12-3 0,11 8-7 0,-8-1 1 16,3-1-8-16,-1 0 11 0,-1 1-2 15,3 1-14-15,0 0 20 0,-2-1-6 0,-3 0-6 16,0-1 18-16,0 3 18 0,-2-4 16 16,0 3 13-16,0-8 18 0,-4 12-11 0,-3-5-4 15,-2-1-4-15,0-1-7 0,-2 0-6 16,-3-3-10-16,1 1-12 0,1-1-43 16,-2-2-73-16,-1 0-90 0,1-2-100 15,1 1-126-15,1-5-149 0,5 0-194 0,-1-4-134 16,6 2 85-16,2 0-719 0,2-6-941 15</inkml:trace>
  <inkml:trace contextRef="#ctx0" brushRef="#br0" timeOffset="-138257.21">11792 4878 3975 0,'0'0'-46'0,"4"-10"68"15,-4 10 36-15,0 0 18 0,0 0 12 16,-2-9 4-16,2 9 25 0,0 0 41 16,0 0 21-16,0 0 10 0,-4 31 5 0,2-12 0 15,0 7-23-15,-3 9 7 0,0 5-6 16,2-1-7-16,-3 6-6 0,2-2-15 0,1 1-7 16,-5-1-18-16,6-1-11 0,0 1-12 15,-2-6-7-15,2-1-11 0,0-7-8 0,0-5 0 16,2-2-18-16,-1-2-6 0,1-7-55 15,0-1-39-15,-2 1-58 0,2-4-55 16,0-2-62-16,0-2-100 0,0-5-112 16,0 0-120-16,3 6-186 0,-3-6 34 15,0 0 71-15,0 0-455 0,8-21-560 0</inkml:trace>
  <inkml:trace contextRef="#ctx0" brushRef="#br0" timeOffset="-137900.37">11900 5102 2922 0,'0'0'39'0,"-9"-6"45"0,9 6 37 16,-8-5 22-16,8 5 17 0,0 0 5 0,-5-7 10 16,5 7-2-16,0 0-11 0,0 0-12 15,0 0-21-15,9-12-11 0,-9 12-18 0,20-5-7 16,-9 2-12-16,-11 3-6 0,21 0-7 15,-21 0-5-15,20 6-4 0,-8-1 3 0,-3 5 6 16,2 3 8-16,-6 2 10 0,1 0 6 16,-4 4 2-16,-1 0 5 0,-1 5 2 0,0-4-4 15,0 5-11-15,-1-1-6 16,-5-2-8-16,4 2-2 0,-1-4-5 0,1 0-10 16,1-4-6-16,1 0-5 0,-2-4-6 15,0-1-5-15,0-1-32 0,2 0-32 0,0-2-44 16,0-8-54-16,-2 11-75 0,2-11-105 15,2 3-87-15,-2-3-104 0,0 0-172 16,0 0 4-16,0 0 76 0,14-15-385 0,-7 6-454 16</inkml:trace>
  <inkml:trace contextRef="#ctx0" brushRef="#br0" timeOffset="-137707.89">11944 5363 2770 0,'0'0'91'0,"-19"-2"48"0,19 2 29 15,0 0 13-15,-17 0 20 0,17 0 28 16,0 0 21-16,0 0-3 0,0 0-22 16,0 0-15-16,0 0-22 0,0 0-23 0,0 0-27 15,27-15-53-15,-12 12-59 0,4-1-60 16,-4 1-83-16,5-1-93 0,-6 1-86 0,2-2-96 16,1-1-155-16,-3 3-80 0,-3 0 64 15,0 0-297-15,-1-1-343 0</inkml:trace>
  <inkml:trace contextRef="#ctx0" brushRef="#br0" timeOffset="-137390.71">12283 4873 2384 0,'-3'-5'107'16,"3"5"33"-16,-4-9 13 0,4 9-6 15,0 0-1-15,0 0 39 0,0 0 31 0,0 0 17 16,0 0 9-16,-5 29-3 0,5-10-3 16,-1 6-17-16,-5 16-4 0,0-3-10 0,3 4-6 15,-5-1-12-15,0 0-24 0,3 1-11 16,-3-3-15-16,3-2-12 0,-3-1-15 0,2 0-6 16,0-3-10-16,1-7-9 15,-1-6-9-15,4-3-11 0,-3 1 13 0,3-7-55 16,-1 2-42-16,-1-3-49 0,3-1-56 15,1-1-64-15,-2-1-85 0,2-7-116 0,0 8-138 16,0-8-212-16,0 0 52 0,0 0 73 16,0 0-419-16,0 0-507 0</inkml:trace>
  <inkml:trace contextRef="#ctx0" brushRef="#br0" timeOffset="-136733.71">12512 5084 2790 0,'0'0'-30'0,"8"-2"35"0,-8 2 31 15,0 0 26-15,0 0 22 0,9-5 15 0,-9 5 13 16,0 0 12-16,8-7-10 0,-8 7 1 16,0 0-10-16,3-7-3 0,-3 7-6 0,6-5-13 15,-6 5-5-15,0 0-7 16,8-10-3-16,-2 4-10 0,-3 1-6 0,-1-3-3 16,4-1-6-16,-3-1-5 0,1 0 7 15,1-1 9-15,-2 1 6 0,-3 2 2 16,2-1 10-16,-2 0 1 0,-2 1-7 0,2 1-4 15,-1 0-6-15,-6 2-4 0,7 5-4 16,-11-5 5-16,11 5-3 0,-18 2 6 0,18-2-2 16,-24 7 5-16,12-5 1 0,3 6-4 15,-2-1 0-15,1 1-6 0,3-1-3 0,-1 4-4 16,5-3 0-16,-3 2-1 0,3 1-3 16,1 0-7-16,2 0-1 0,0 2-3 0,2-1 0 15,3 2-7-15,-3 2 2 16,1-1-8-16,-1 2 6 0,2-1 1 0,-2 0 5 15,1 0 5-15,-1 2 12 0,2-3 6 16,-2-2 12-16,0 2 4 0,-2-3-2 16,0 1 12-16,0 1 17 0,-2 0 20 0,0-3 22 15,-2 2 14-15,1-3 15 0,-5 1 15 16,-1 2 9-16,-1-5 2 0,-3 2 3 0,-3-3-3 16,1-2-11-16,0 1-115 15,-4-3-64-15,5-1 0 0,1-2 0 0,13 0 0 16,-23 0 0-16,23 0 0 0,-16-4 0 15,16 4 0-15,-20-1 0 0,15-3 0 0,-4 2 0 16,9 2 0-16,-13-3 0 0,13 3 0 16,-9 0 0-16,9 0-466 0,0 0-99 0,-17 7-123 15,9-4-208-15,5 3 82 0,-3-1 86 16,1 1-644-16,2 3-826 0</inkml:trace>
  <inkml:trace contextRef="#ctx0" brushRef="#br0" timeOffset="-135454.43">9408 4431 3523 0,'0'0'-168'0,"0"0"34"0,7-6 30 15,-7 6 31-15,6-5 26 0,-6 5 27 16,7-9 28-16,-2 6 20 0,-1-3 18 16,1 0 23-16,-5 6 24 0,5-12 27 0,-3 7 12 15,-2 5 13-15,2-12-2 0,-2 12-10 16,-4-10-10-16,4 10-15 0,-12-7-7 0,3 5-9 16,9 2-4-16,-29 7 0 0,6 0 0 15,-7 5-4-15,1 5 5 0,2 2-3 16,-2 3-3-16,2-2-5 0,2-1-10 0,8-1-5 15,5-5-6-15,0 1-4 0,1-1-4 16,6-6-2-16,3 4-2 0,0-2-1 0,4-1 4 16,4 4 1-16,1 0-3 0,5 0 2 15,1 2 0-15,3 0-6 0,-2-1-5 0,2 1-3 16,-1 0-3-16,1-1-2 16,-4 2 1-16,2-2-3 0,-6-3-3 0,-1 1 10 15,1-3 17-15,-5 1 23 0,2-1 1 16,-1 0 18-16,-3-1 22 0,-1-7 8 15,-5 14 6-15,-2-7-10 0,0-1-11 0,-4-1-16 16,-1-2-9-16,1 0-1 0,-4-1-9 16,1-2-16-16,-1 0-18 0,15 0-31 0,-30-2-58 15,14 0-52-15,5 1-51 0,-3 0-68 16,5-1-76-16,9 2-94 0,-15-1-103 16,11-3-116-16,4 4-150 0,-8-6 65 0,8 6-497 15,-2-7-655-15</inkml:trace>
  <inkml:trace contextRef="#ctx0" brushRef="#br0" timeOffset="-134929.1">9472 4670 2945 0,'0'0'-152'0,"6"-3"45"0,-6 3 38 16,0 0 29-16,7-5 33 0,-7 5 34 0,8-5 24 15,-8 5 36-15,7-9 27 0,-7 9 33 16,6-9 12-16,-6 9 31 0,8-7 21 0,-3 5 22 15,-5 2 18-15,4-7 12 0,-4 7 4 16,0 0 1-16,6-6-23 0,-6 6-26 16,0 0 5-16,0 0 59 0,0 20 22 15,-4-2 4-15,-2 4-1 0,-5 12 0 0,-1 3-1 16,3-1 3-16,-2 0 4 0,1-1-93 16,1 2-221-16,-1-3 0 0,3 2 0 15,0-5 0-15,2-6 0 0,3-4 0 0,-2-4 0 16,4-3 0-16,-3-2 0 0,1 0 0 15,0-3 0-15,0-1 0 0,2 1 0 0,-2-2 0 16,2-7 0-16,0 12 0 0,0-12 0 16,-3 8 0-16,3-8 0 0,0 7 0 0,0-7 0 15,0 0 0-15,0 0 0 0,0 0 0 16,0 0 0-16,0 0 0 0,0 0 0 16,0 0 0-16,0 0 0 0,0 0 0 0,0 0 0 15,11-20-1061-15,-11 13 91 0,0 7-1125 16,-6-13-1506-16</inkml:trace>
  <inkml:trace contextRef="#ctx0" brushRef="#br0" timeOffset="-133332.96">26072 10974 2786 0,'6'-12'264'0,"-2"1"-9"0,-3 3-36 15,1 1 11-15,0 0 6 0,0 2 6 16,-2 5-8-16,2-7-23 0,-2 7-15 0,2-5-19 16,-2 5 21-16,0 0 48 0,0 0 23 15,-2 34 11-15,-2-10-11 0,0 12-3 16,1 0-4-16,-1 3-4 0,0-1-12 15,1 0-5-15,2-3-16 0,-1-6-18 0,0-6-33 16,2-3-174-16,-2 0 0 0,0-3 0 16,2-3 0-16,-2 0 0 0,2-4 0 0,0 0 0 15,-1-1 0-15,-1-2 0 0,2-1 0 16,-4-1 0-16,-2 0 0 0,1-1 0 0,5-4-472 16,-18 4-295-16,9-4-180 0,9 0 98 15,-14-8 85-15,11 3-730 0,3 5-940 0</inkml:trace>
  <inkml:trace contextRef="#ctx0" brushRef="#br0" timeOffset="-90524.9">25161 12798 1875 0,'0'0'598'0,"0"0"-196"0,0 0-102 16,10 2-75-16,-10-2-41 0,0 0-12 0,0 0-3 15,14-7 0-15,-14 7 10 0,7-2-3 16,-7 2-2-16,5-5 0 0,-5 5-5 0,4-4-13 15,-4 4-13-15,2-8-12 0,-2 8-8 16,0 0-14-16,-6-9-16 0,6 9-5 16,-11-3-15-16,-1 3-8 0,12 0-6 15,-26 5-3-15,9 2-7 0,-4 1-6 0,-6 4-5 16,7 1-6-16,2 1-2 0,3-3-5 16,1 7-4-16,5-2-3 0,5 0-2 15,4 3-1-15,2 0-4 0,6 3 3 0,1-3 1 16,8 13-6-16,1-4-1 0,-3 1 0 15,1 0-4-15,-4-3 2 0,6-1-4 0,-11-4 1 16,3-2 7-16,-7-2 12 0,1-1 26 16,-2-1 31-16,-2-3 36 0,-2 2 36 0,-2 0 26 15,-1-1 22-15,-3-1 9 0,1-1 6 16,-5-3-6-16,1 1-10 0,-3-2-65 16,1-2-133-16,2-1 0 0,-5-3 0 15,3-1 0-15,13 0 0 0,-30-7 0 0,12 4 0 16,5-4 0-16,-4 1 0 0,2-1 0 15,-1 3-7-15,3-3-490 0,0 2-152 0,-2-2-182 16,3 1-34-16,3 3 88 0,-1-1-776 16,7 1-995-16</inkml:trace>
  <inkml:trace contextRef="#ctx0" brushRef="#br0" timeOffset="-90119.63">25030 12691 4073 0,'-28'-9'-18'0,"-1"4"44"15,-11 1 30-15,-4 8 48 0,-13 8 44 0,-4 6 38 16,1 8 24-16,-12 15 18 0,2 6 40 16,9 12-1-16,6 11 2 0,7 1-1 0,8 4-5 15,10 6-16-15,15-12-23 0,5-1-21 16,10 2-20-16,10-3-18 0,6-6-17 0,9 0-16 15,11-8-15-15,16 7-10 0,7-5-14 16,10-12-8-16,-8-14-14 0,1-10-31 16,7-3-20-16,-3-12-12 0,5-9-8 15,0-3 0-15,-3-13 0 0,-3-2 0 0,10-19 0 16,-7-8 0-16,-5-8 0 0,-10-11 0 16,-4-5 0-16,-4-4 0 0,-9-8 0 0,-6-6 0 15,-3-6 0-15,-11 2 0 0,-2-2 0 16,-10 19 0-16,-6 5 0 0,-7 7 0 0,-7 10 0 15,-9 7 0-15,-5 12 0 0,-14 10 0 16,-7 11-54-16,-8 8-158 0,8 11-46 0,-15 7-63 16,0 5-82-16,3 6-84 0,0 3-108 15,6 1-183-15,6 2 26 0,5 3 85 16,8-2-579-16,13-2-708 0</inkml:trace>
  <inkml:trace contextRef="#ctx0" brushRef="#br0" timeOffset="-89135.71">25986 13223 3735 0,'-15'2'97'0,"2"0"19"16,1 0 14-16,12-2 27 0,-15 0 30 0,15 0 30 16,0 0 9-16,0 0 1 0,0 0 1 15,0 0-14-15,0 0-27 0,0 0-10 0,0 0-20 16,0 0-17-16,19-17-14 0,-8 13-9 16,-1-1 11-16,0-1-2 0,-5 4-7 0,-5 2 1 15,13-8-12-15,-13 8-6 0,8-2 5 16,-8 2 24-16,0 0 11 0,0 0 7 0,-28 18 10 15,10-9 7-15,-1 1 5 16,1 1-146-16,0 0-25 0,1-1 0 0,3-2 0 16,3 3 0-16,6-2 0 0,-2-1 0 15,2 0 0-15,5 1 0 0,0-9 0 0,10 14 0 16,-3-7 0-16,8-2 0 0,3 0 0 16,-4-2 0-16,2 1 0 0,-1-2 0 0,1-1 0 15,-5-1 0-15,-11 0 0 0,21-1 0 16,-14 1 0-16,-7 0 0 0,12-2 0 0,-12 2 0 15,0 0 0-15,0 0 0 0,0 0 0 16,0 0 0-16,0 0-337 0,-26-7-367 16,26 7-232-16,-22 0 58 0,22 0 118 0,-21 5-796 15,6 0-1000-15</inkml:trace>
  <inkml:trace contextRef="#ctx0" brushRef="#br0" timeOffset="-87755.18">20736 3687 1487 0,'0'0'349'0,"0"0"-95"0,0 0-85 16,0 0-49-16,0 0-26 0,0 0-13 15,45-2-12-15,-32 1-6 0,0-2-1 0,-13 3-9 0,24-1-2 16,-11 1-1-16,-13 0 1 15,14 0-6-15,-14 0 12 0,12 4 14 0,-12-4 26 16,0 0 33-16,0 0 9 0,0 0 22 16,-15 16 9-16,4-13 13 0,0 3 7 15,0-3 0-15,4 1 0 0,7-4-3 0,-14 5-6 16,14-5-7-16,-9 4-2 0,9-4-12 16,0 0-12-16,-8 4-13 0,8-4-12 0,0 0-13 15,0 0-9-15,0 0-9 0,27 5-18 16,-12-5-33-16,1 2-41 0,-2 0-47 0,6-1-49 15,-2-1-59-15,2 2-83 0,-5 0-86 16,-2 0-106-16,0-1-160 0,-3 1-108 16,-10-2 56-16,0 0-397 0,0 0-512 15</inkml:trace>
  <inkml:trace contextRef="#ctx0" brushRef="#br0" timeOffset="-67347.38">12603 2733 1749 0,'-11'-5'239'0,"11"5"-35"16,-14-3-13-16,14 3-5 0,-15-6-8 0,6 4-2 15,9 2-4-15,-16-3-13 0,5 1 2 16,11 2-9-16,-15 0-6 0,15 0-4 16,0 0-8-16,-19 0-10 0,19 0-9 15,0 0-5-15,0 0-9 0,-16 2 0 0,16-2-1 16,0 0-1-16,0 0 1 0,0 0 6 16,0 0 5-16,0 0 3 0,0 0-8 15,0 0-2-15,0 0-15 0,47 3-4 0,-29-4-12 16,3 2-7-16,2-2-7 0,0 1-5 15,-2 1-5-15,-2-1-2 0,0 0-8 0,-4 0-4 16,-2 0-2-16,-13 0-4 16,25 0 5-16,-15 0 6 0,-10 0 8 0,15 0 19 15,-15 0 24-15,0 0 6 0,13-3-4 16,-13 3 3-16,0 0-13 0,0 0 0 16,0 0-6-16,0 0-7 0,0 0 3 0,0 0-9 15,-51 5 11-15,30-1-11 0,-4-1-1 16,0 1 2-16,1-1 5 0,-1 2 0 0,0-2 2 15,6 1 2-15,0-1-7 0,2 0-6 16,2 1 2-16,3-2-6 0,1 0-4 0,11-2 3 16,-18 3-1-16,11-1 1 0,7-2 4 15,0 0-4-15,-11 3-56 0,11-3 0 16,0 0 0-16,0 0 0 0,0 0 0 16,47 6 0-16,-18-6 0 0,-1 0 0 15,3 0 0-15,-2-2 0 0,-1 0 0 0,1 2 0 16,-2-2 0-16,-9 1 0 0,0 1 0 15,-4 0 0-15,-2-2 0 0,1 0 0 0,-13 2 0 16,20-2 0-16,-20 2 0 0,13-1 0 16,-13 1 0-16,0 0 0 0,12-4 0 15,-12 4 0-15,0 0 0 0,0 0 0 0,0 0 0 16,-34-5 0-16,16 5 0 0,-1 0 0 16,-2 0 0-16,0 0 0 0,3 1 0 15,4-1 0-15,-2 0 0 0,16 0 0 0,-20 2 0 16,20-2 0-16,-18 0 0 0,18 0 0 15,0 0 0-15,-11 2 0 0,11-2 0 16,0 0 0-16,0 0 0 0,0 0 0 0,0 0 0 16,34 5 0-16,-34-5 0 0,15 2 0 15,-15-2-270-15,16-2-245 0,-16 2-117 16,11-3-186-16,-8-1-47 0,-3 4 78 0,0 0-677 16,-1-10-912-16</inkml:trace>
  <inkml:trace contextRef="#ctx0" brushRef="#br0" timeOffset="-65016.33">12924 2280 3692 0,'0'0'-128'0,"0"0"70"0,0 0 49 0,0 0 49 16,0 0 47-16,0 0 46 0,0 0 33 15,0 0 28-15,0 0 15 0,0 0 12 16,0 0 0-16,0 0 3 0,0 0-7 0,0 0 7 16,0 0 0-16,0 0 0 0,0 0-7 15,0 0-7-15,0 0-17 0,0 0-9 0,0 0-9 16,0 0-1-16,0 0-7 0,-22-15-13 15,22 15-7-15,-15-5-9 0,5 3-1 0,1-3-8 16,0 1-7-16,-3 1-7 16,3 0-67-16,-3-1-48 0,1 0 0 0,-2 1 0 15,1 1 0-15,1-2 0 0,0 0 0 16,-2 1 0-16,2-1 0 0,-1 1 0 16,1-1 0-16,11 4 0 0,-19-3 0 0,10 1 0 15,9 2 0-15,-23-2 0 0,13 0 0 16,10 2 0-16,-21-1 0 0,21 1 0 0,-22 0 0 15,22 0 0-15,-21 0 0 16,10 1 0-16,-3 1 0 0,1-2 0 0,13 0 0 16,-25 4 0-16,12-4 0 0,-1 1 0 0,3 1 0 15,-3 2 0-15,1-3 0 16,-1 1 0-16,3 0 0 0,-2 0 0 0,1 1 0 16,-1 1 0-16,-1 0 0 0,5-2 0 15,-2 1 0-15,-1 1 0 0,1 0 0 0,0 2 0 16,3 0 0-16,-3 1 0 0,1-2 0 15,0 1 0-15,1 1 0 0,2-2 0 0,-4 3 0 16,2-2 0-16,-4 1 0 0,5-3 0 16,1 4 0-16,-1 1 0 0,-3-3 0 15,5-1 0-15,-4 2 0 0,3 0 0 0,1 0 0 16,1 0 0-16,-2 0 0 0,4-2 0 16,-5 2 0-16,5 0 0 0,-1-1 0 0,-2-1 0 15,2 2 0-15,0-1 0 0,0 3 0 16,1-3 0-16,-1 1 0 0,0 0 0 15,1 0 0-15,-1 0 0 0,-1 1 0 16,3-1 0-16,-1 0 0 0,-1 0 0 0,2 0 0 16,0 0 0-16,2-7 0 0,-5 14 0 15,3-8 0-15,-2 0 0 0,4-6 0 0,-2 13 0 16,2-6 0-16,-2 0 0 0,2-7 0 16,-4 14 0-16,2-8 0 0,0 1 0 15,2 2 0-15,-2-2 0 0,1 1 0 0,-1 0 0 16,-2 3 0-16,2-3 0 15,0 4 0-15,-1-3 0 0,-1 1 0 0,1 1 0 0,1-1 0 16,0 0 0-16,1 1 0 16,-3-3 0-16,4 1 0 0,0-1 0 0,-2 1 0 15,2-1 0-15,-2 1 0 0,2 0 0 16,-2 0 0-16,2-2 0 0,0 2 0 0,0 0 0 16,0 1 0-16,0-3 0 0,0 1 0 15,0-8 0-15,0 18 0 0,2-10 0 0,0 1 0 16,0 0 0-16,0-1 0 0,0 0 0 15,-1 0 0-15,-1 0 0 0,4-1 0 16,-1 1 0-16,-1-1 0 0,0 2 0 0,0-2 0 16,-1 2 0-16,-1-3 0 0,2 1 0 15,2 2 0-15,-2-1 0 0,0-1 0 16,-1 2 0-16,1-3 0 0,2 1 0 16,-2 3 0-16,2-1 0 0,-2 0 0 0,0 0 0 15,0-3 0-15,2 1 0 0,-2 3 0 16,1-1 0-16,-1-3 0 0,2 1 0 0,-1 2 0 15,-1-2 0-15,3 0 0 0,-1 1 0 16,-3-1 0-16,1 2 0 0,2-2 0 0,0-1 0 16,-1 1 0-16,1 0 0 0,-2-1 0 15,4 0 0-15,-2-1 0 0,-4-5 0 0,9 13 0 16,-5-8 0-16,2-2 0 0,-6-3 0 16,8 11 0-16,-3-7 0 0,-5-4 0 15,10 7 0-15,-7-3 0 0,1 1 0 16,2-2 0-16,-2 1 0 0,-4-4 0 0,11 7 0 15,-5-4 0-15,-1-2 0 0,-5-1 0 16,14 6 0-16,-5-5 0 0,-3 3 0 16,1-2 0-16,4 1 0 0,-11-3 0 0,16 2 0 15,-7 0 0-15,-9-2 0 0,12 1 0 16,-2 1 0-16,-10-2 0 0,15 2 0 0,-7 0 0 16,-8-2 0-16,17 0 0 0,-9 0 0 15,-8 0 0-15,18 0 0 0,-18 0 0 0,20-2 0 16,-9 0 0-16,-1 2 0 0,-1-2 0 15,2 1 0-15,3 1 0 0,-3-2 0 0,1-2 0 16,1 3 0-16,-2-3 0 16,1 2 0-16,-1 1 0 0,1-3 0 0,-1 1 0 15,-1 0 0-15,2 0 0 0,-1 1 0 16,-2-2 0-16,1 1 0 0,1-1 0 0,-2 1 0 16,3-1 0-16,-2 1 0 0,1-3 0 15,-1 4 0-15,-1-4 0 0,0 1 0 16,3 0 0-16,-2 2 0 0,-3-3 0 0,0 1 0 15,4 1 0-15,-11 4 0 0,11-6 0 16,-6 1 0-16,-5 5 0 0,12-7 0 16,-4 3 0-16,-8 4 0 0,11-8 0 0,-6 3 0 15,2 0 0-15,-2-2 0 0,4 1 0 16,-3 0 0-16,2-1 0 0,0 0 0 16,-3 2 0-16,3-2 0 0,-3 2 0 0,4-1 0 15,-4 0 0-15,2 1 0 0,-1-2 0 16,-1 2 0-16,-5 5 0 0,13-11 0 0,-10 7 0 15,3-2 0-15,-6 6 0 0,10-10 0 16,-4 5 0-16,-3-1 0 0,3 0 0 0,-3 1 0 16,-3 5 0-16,11-12 0 0,-6 6 0 15,1-1 0-15,-3 3 0 0,3-2 0 0,-1-1 0 16,-5 7 0-16,11-12 0 0,-8 8 0 16,1-3 0-16,2-1 0 0,-3 2 0 0,1-1 0 15,1-3 0-15,0 3 0 16,1 0 0-16,-3-2 0 0,1 0 0 0,0 0 0 0,-1 2 0 15,1 0 0-15,-2 0 0 16,3-2 0-16,-4 4 0 0,3-2 0 0,-4 0 0 16,4 0 0-16,-2 1 0 0,0-1 0 15,-1 0 0-15,-1 0 0 0,2-2 0 0,0 3 0 16,-2-3 0-16,4 2 0 0,-4-2 0 16,2 3 0-16,-2-1 0 0,1 2 0 0,-1 5 0 15,0-11 0-15,0 11 0 0,0-10 0 16,0 7 0-16,0 3 0 0,3-9 0 0,-3 9 0 15,0-7 0-15,0 7 0 0,0 0 0 16,-3-8 0-16,3 8 0 0,0 0 0 16,0-9 0-16,0 9 0 0,0 0 0 15,-1-8 0-15,1 8 0 0,0-9 0 0,0 9 0 16,-2-10 0-16,0 3 0 0,0 0 0 16,-2 0 0-16,4-3 0 0,-1 0 0 15,-3 0 0-15,0-3 0 0,2 3 0 0,0 0 0 16,2-2 0-16,-1 2 0 0,-4-1 0 15,1 1 0-15,2-2 0 0,1 2 0 16,-1 1 0-16,-2 0 0 0,0 1 0 16,2 1 0-16,1-2 0 0,-3 2 0 0,0 2 0 15,4 5 0-15,-4-11 0 0,0 6 0 16,4 5 0-16,-4-9 0 0,4 9 0 0,-5-6 0 16,5 6 0-16,-6-5 0 0,6 5 0 15,-4-4 0-15,4 4 0 0,-6-3 0 0,6 3 0 16,0 0 0-16,-9-6 0 0,9 6 0 15,-11 0 0-15,11 0 0 0,-20 3 0 0,11-3-321 16,-5 4-756-16,1-2 122 0,2-1-1030 16,-1 2-1404-16</inkml:trace>
  <inkml:trace contextRef="#ctx0" brushRef="#br0" timeOffset="-62344.58">23104 2273 4976 0,'0'0'-284'0,"0"0"71"15,0 0 62-15,0 0 55 0,0 0 56 16,-18 0 60-16,18 0 31 0,0 0 27 0,-11-5 22 15,11 5 12-15,0 0 14 0,-5-6 9 16,5 6 13-16,0 0 9 0,-8-7 9 0,8 7 7 16,-3-7 4-16,3 7 11 0,-9-7 0 15,9 7-8-15,-7-9-5 0,2 4-5 0,-3 0-3 16,1 0-4-16,-5 0-2 0,3-1-3 16,-5 1-15-16,3-1-4 0,-4-1 1 15,1 1-7-15,-1 1-3 0,1-2-11 16,3 2-10-16,-5 0-16 0,4 0-93 15,1 2 0-15,-2-1 0 0,1 1 0 0,-2 0 0 16,1 2 0-16,-3-1 0 0,5 1 0 16,-5-1 0-16,5 2 0 0,0-2 0 0,-1 0 0 15,12 2 0-15,-20 2 0 0,20-2 0 16,-23 2 0-16,12 0 0 0,-1-1 0 0,0 2 0 16,0 0 0-16,1 0 0 0,0-1 0 15,11-2 0-15,-19 5 0 0,10-3 0 16,-3 1 0-16,1 1 0 0,-1-1 0 0,0 2 0 15,3 0 0-15,0-1 0 0,-1 3 0 16,-1-4 0-16,0 2 0 0,0 0 0 16,0 0 0-16,0 4 0 0,-1-2 0 15,1 1 0-15,-1-1 0 0,3 2 0 0,0 0 0 16,-2-1 0-16,0-1 0 0,0 3 0 16,2-1 0-16,1 0 0 0,-1-1 0 0,-1 2 0 15,2-1 0-15,3-1 0 0,-5 4 0 16,5-1 0-16,-4-1 0 0,4-1 0 15,-3 1 0-15,5 0 0 0,-5 0 0 0,5 1 0 16,-4-1 0-16,2 2 0 16,-1-2 0-16,1 2 0 0,1 0 0 0,-3-2 0 15,6 3 0-15,-7-2 0 0,5 2 0 16,-1-4 0-16,-2 4 0 0,4-1 0 0,-1 1 0 16,1-4 0-16,-3 3 0 0,3 0 0 15,1-2 0-15,1 2 0 0,-2 0 0 0,2 0 0 16,-2 0 0-16,2 2 0 0,0-2 0 15,-2 0 0-15,2 0 0 0,0 0 0 0,0 2 0 16,2-2 0-16,-2 0 0 0,0 2 0 16,-2-4 0-16,2 4 0 0,0-2 0 15,0 0 0-15,-2 1 0 0,4-2 0 0,-2-1 0 16,0 0 0-16,-2 2 0 0,2 2 0 16,2-5 0-16,-2 1 0 0,0 2 0 0,2-2 0 15,-2 1 0-15,0-2 0 16,0 0 0-16,0 2 0 0,0-3 0 0,0 1 0 0,2 2 0 15,-2-3 0-15,0 0 0 16,0 2 0-16,2-3 0 0,-2 2 0 0,0-9 0 16,1 15 0-16,-1-6 0 0,2 0 0 15,0-4 0-15,1 5 0 0,1-2 0 16,-3 3 0-16,3-1 0 0,2-2 0 0,-3 3 0 16,3-2 0-16,-2-1 0 0,2 1 0 15,1-1 0-15,1 0 0 0,-1 1 0 0,3 0 0 16,1 0 0-16,1-1 0 0,0 0 0 15,1-1 0-15,2 4 0 0,0-4 0 16,1-1 0-16,-2-1 0 0,0 2 0 16,3 0 0-16,-1-1 0 0,-2-1 0 0,0 0 0 15,3-2 0-15,-1 2 0 0,-3-1 0 16,0-1 0-16,0 1 0 0,2-3 0 0,3 3 0 16,-4-1 0-16,0-1 0 0,6-1 0 15,-5 3 0-15,0-2 0 0,2-2 0 0,-1 1 0 16,-4-1 0-16,6 4 0 15,-3-4 0-15,-1 2 0 0,-14-2 0 0,22 0 0 0,-10 0 0 16,-12 0 0-16,20 0 0 0,-20 0 0 16,23-2 0-16,-13 0 0 0,-10 2 0 15,21-3 0-15,-10-1 0 0,-1 1 0 16,3 0 0-16,-4-3 0 0,7-1 0 16,-1 1 0-16,0-3 0 0,5 1 0 0,-4-3 0 15,2 1 0-15,-1 0 0 0,-2-2 0 16,2-1 0-16,-1 0 0 0,-3-1 0 0,0 0 0 15,0 1 0-15,-2-1 0 0,1 2 0 16,0-1 0-16,0-2 0 0,-1 2 0 0,-2 1 0 16,1-5 0-16,-1-1 0 0,6-7 0 15,-1-1 0-15,1-3 0 0,-1-3 0 0,-2-4 0 16,8-7 0-16,-5-6 0 0,-1 5 0 16,-3 5 0-16,-2 3 0 0,-3-1 0 15,0 1 0-15,-6 8 0 0,0 2 0 0,-7-7 0 16,-6 1 0-16,-1 0 0 0,-8 1 0 15,-6-1 0-15,3 6 0 0,-2 4 0 16,-2 1 0-16,2 1 0 0,-2 1 0 0,2 3 0 16,8 6 0-16,-1 4 0 0,4 2 0 15,2 3 0-15,-3 1 0 0,3 1 0 0,2 3-743 16,-3 2-277-16,1-1 109 0,-1 8-965 16,-1 0-1301-16</inkml:trace>
  <inkml:trace contextRef="#ctx0" brushRef="#br0" timeOffset="-58709.32">12083 4852 4630 0,'0'0'-268'0,"14"-2"68"15,-14 2 55-15,7-3 46 0,-7 3 50 16,0 0 45-16,9-4 41 0,-9 4 31 0,0 0 17 16,0 0 11-16,0 0 8 0,0 0 3 15,9-5 5-15,-9 5 3 0,0 0 0 16,0 0 2-16,0 0-4 0,0 0 4 16,0 0-2-16,0 0 2 0,0 0 7 0,0 0 13 15,0 0-3-15,0 0 11 0,0 0-10 16,0 0-2-16,0 0 4 0,0 0-10 15,0 0-6-15,0 0-3 0,0 0-9 0,0 0-11 16,-43 5-5-16,43-5-12 0,-9 2 0 16,9-2-7-16,-14 4-3 0,14-4 2 0,-13 3-13 15,13-3-3-15,-13 3-3 0,13-3-5 16,-12 4-2-16,12-4-3 0,-13 7-5 0,8-3-3 16,5-4-4-16,-14 6-5 15,8-2-4-15,-1-2 1 0,7-2-3 0,-14 11-4 16,9-5 5-16,-1-1-7 0,6-5 6 15,-9 10-10-15,2-4 7 0,6 0-8 0,-5 0-1 16,6-6 2-16,-6 13-2 0,5-6-2 16,-3 0-2-16,0 1 1 0,2-2 2 15,-1 2-1-15,0-2 1 0,-1 4 3 0,0-4 0 16,3 2 2-16,-3 1 5 0,0 2-3 16,2-3 4-16,1 5-2 0,-3-5-2 0,0 4 0 15,1-4-1-15,2 1-2 0,-1 4 3 16,-2-4-2-16,2 0-1 0,0 3 0 0,2-3-4 15,-2 2-8-15,2 0 0 0,-1 1 0 16,-1-5 0-16,0 4 0 0,2 1 0 16,-2 0 0-16,0 0 0 0,2-1 0 15,-2 2 0-15,2 0 0 0,-1-1 0 0,1-1 0 16,-4 2 0-16,4-2 0 0,0 1 0 16,-3-1 0-16,3 1 0 0,0 0 0 0,-2-2 0 15,4 0 0-15,-4 1 0 0,2 1 0 16,0 0 0-16,0-2 0 0,-2 2 0 15,2 0 0-15,0-2 0 0,2 2 0 0,-2-1 0 16,0 0 0-16,0 1 0 0,0 0 0 16,0 0 0-16,0 1 0 0,0-3 0 0,0 2 0 15,2 0 0-15,-2-2 0 16,3 2 0-16,-3 0 0 0,2-4 0 0,1 5 0 16,-3-3 0-16,4-1 0 0,0 2 0 15,-2-2 0-15,1 0 0 0,-1 0 0 0,2 1 0 16,1-2 0-16,-2-1 0 0,1 0 0 15,3 0 0-15,-1 0 0 0,-1-2 0 0,6 0 0 16,-6 0 0-16,-5-5 0 0,13 6 0 16,-3-4 0-16,-1 0 0 0,2 0 0 0,-11-2 0 15,27 2 0-15,-13-4 0 16,-1 0 0-16,0 0 0 0,-1-1 0 0,1 1 0 16,-1-1 0-16,-1 0 0 0,0-2 0 15,-1 2 0-15,1-3 0 0,-1 1 0 16,-2-2 0-16,1 2 0 0,0-2 0 0,1-2 0 15,-2 1 0-15,3-2 0 0,-4-1 0 16,4-1 0-16,-4 2 0 0,0-4 0 0,3 2 0 16,-4 0 0-16,1 0 0 0,-1 0 0 15,0-1 0-15,-3-1 0 0,1-2 0 0,2-1 0 16,-2 2 0-16,-2-3 0 0,2 0 0 16,-3-3 0-16,3-1 0 0,-2-4 0 0,-2-1 0 15,-2-11 0-15,0-1 0 0,-3-4 0 16,-9-9 0-16,1 0 0 0,-6 0 0 0,-2 1 0 15,-2 2 0-15,0 5 0 0,-2 5 0 16,-1 4 0-16,5 11 0 0,2 1 0 16,0 10 0-16,2 2 0 0,0 6 0 15,-1 2 0-15,-3 4 0 0,-3 6 0 0,-4 6 0 16,-3 0 0-16,4 4-667 0,2 2-204 16,4 2-61-16,3-1 100 0,6-1-831 15,0-2-1099-15</inkml:trace>
  <inkml:trace contextRef="#ctx0" brushRef="#br0" timeOffset="-57739.25">20565 5079 4781 0,'-1'-9'-55'0,"-1"2"41"0,2 7 35 16,-4-7 12-16,4 7 4 0,-5-7 21 0,5 7 45 15,0 0 24-15,-14 21 23 0,4-4 5 16,-2 12 2-16,3 2 10 0,0 3-12 0,-1 2-2 16,1 0-6-16,1 0-11 0,0 2-10 15,0-4-6-15,1 1-6 0,-2-4-18 16,0-1 2-16,2-6-15 0,0-3-5 0,-1-2-6 15,-2-2-12-15,1-2-57 0,0-2-55 16,-3 0-59-16,2-4-66 0,1-2-82 16,2-4-104-16,0-3-100 0,7 0-129 15,-7-12-154-15,9-1 53 0,1-3-567 0,11-15-721 16</inkml:trace>
  <inkml:trace contextRef="#ctx0" brushRef="#br0" timeOffset="-57050.45">20586 4909 3416 0,'-11'-7'-46'16,"1"0"34"-16,3 4 30 0,1-3 30 0,6 6 39 15,-10-6 20-15,10 6 18 0,-3-4-2 16,3 4-11-16,0 0-14 0,0 0-9 16,16-10-13-16,7 7-1 0,20 1-9 15,18-4-11-15,4 3-31 0,7-2-48 0,1 0-25 16,15 3 3-16,29-4 3 0,6 2 3 15,9 3 4-15,5-3 5 0,10 6 8 0,1 1-2 16,10 1 3-16,-4 0 4 0,-3 3 2 16,-4 2-1-16,-8 0 7 0,-6-1-1 15,-5 2 5-15,-8-1-1 0,-9 3 2 16,-30-4-3-16,-6 3-2 0,-11-1 0 0,-10 2-1 16,-18 0 2-16,-5 3 35 0,-13-1 15 0,-4 2 19 15,-7 2 3-15,-1 3 14 16,-4 3-5-16,-4 0 11 0,-2 12 4 0,-3 0 2 15,-4 0-4-15,2 1-4 0,0 2-5 16,2-3-6-16,-7 2-4 0,3-6-9 0,-1 2 1 16,1-3 0-16,-2-2 3 0,-1-1 0 15,5-10 1-15,-1 0-2 0,-4-3 4 0,5-3 1 16,-3 0-2-16,-3-2-1 0,-4 1-8 16,-11 1-6-16,-3-2-2 0,-5 0-2 0,-3-1-6 15,-15 3-5-15,-3-2 0 0,-4 0-4 16,-3 1-4-16,-4-1-2 0,-5 0 0 15,1 2-5-15,-8-3 5 0,-2-1-6 16,-21 3 15-16,-9-3 18 0,-8-1 9 16,-8-2 5-16,-6-1 16 0,-4-2 14 0,2-2 20 15,-2 0-23-15,7 1 10 0,4-2-15 16,-1 1-9-16,6 0-1 0,5-2-1 0,33 2 0 16,5-2 20-16,15 2 8 0,18-2 10 15,4 2-7-15,16-2-8 0,5 2-1 0,4-2-12 16,5 1 0-16,1 1-5 0,1 0-5 15,12 0-9-15,-16-2-37 0,5 0-29 0,11 2 0 16,-12 0 0-16,12 0 0 0,-11 0 0 16,11 0 0-16,-14 0 0 0,14 0 0 0,0 0 0 15,-15 2 0-15,15-2 0 16,0 0-163-16,-14 0-91 0,14 0-88 0,0 0-135 0,-13-6-163 16,9 1-230-16,4-4 75 15,0 0 91-15,0-4-638 0,-1-1-798 0</inkml:trace>
  <inkml:trace contextRef="#ctx0" brushRef="#br0" timeOffset="-56540.96">20775 5044 3555 0,'4'-8'-81'16,"-2"1"48"-16,-2 0 41 0,0-1 35 15,0 8 39-15,-4-11 34 0,-1 5 17 0,3 0 11 16,-1-1-2-16,-5 4-8 0,8 3-8 15,-11-7-7-15,6 4-6 0,5 3 1 16,-21 2 0-16,7-1 3 0,-1 4 6 16,-5 3 6-16,0 2 1 0,3 1-6 0,2 1-14 15,-1 2-3-15,7-2-9 0,2 2-7 16,2 0 2-16,3-3-6 0,4 3 1 16,4 1-3-16,5 1-10 0,2-1-4 0,10 4-13 15,1-1 6-15,-1 2-16 0,1-1-3 16,1-2-3-16,-8-5-4 0,0 0-5 0,-5-1 0 15,-5-3-7-15,2 2 23 0,-5-3 23 16,1 2 32-16,-3-1 16 0,-4-1 16 16,-7 3 3-16,0-1 6 0,-2-1 0 15,-5 1-5-15,0 0-5 0,-4-1-7 0,-3-1-11 0,2 0-100 16,3-4-17-16,-2-1 0 16,4 0 0-16,0-2 0 0,-1-2 0 0,1 0 0 15,2-1 0-15,0-1-4 0,-1-1-309 16,3 0-126-16,5-2-129 0,1 2-140 0,2-4-147 15,4 3 70-15,2-3-752 0,6-3-981 16</inkml:trace>
  <inkml:trace contextRef="#ctx0" brushRef="#br0" timeOffset="-56255.09">20998 4857 4270 0,'0'-8'-15'0,"0"-1"51"15,0 4 38-15,0 5 25 0,-2-6 17 0,2 6 4 16,0 0 29-16,0 0 41 0,0 0 14 16,-4 30 1-16,4-7-2 0,0 16 13 0,-2 0-11 15,2 6-12-15,-4 10-13 16,2-7-16-16,-4 8-15 0,5-10-13 0,-1 1-15 0,-6 8-10 16,3-4-12-16,-4-10-8 0,2-3-12 15,0-2-7-15,-3-3-6 0,6-8-8 16,-4-2-16-16,5-6-39 0,-1-2-48 15,0-3-44-15,2 1-46 0,2-6-64 0,0-3-93 16,0-4-119-16,0 0-122 0,0 0-134 16,25-10-97-16,-12-5 63 0,10-6-591 15,1-5-752-15</inkml:trace>
  <inkml:trace contextRef="#ctx0" brushRef="#br0" timeOffset="-55900.16">21457 5060 3406 0,'0'-7'-21'0,"0"7"41"16,0-9 34-16,0 9 32 0,0 0 42 0,0 0 47 15,0 0 33-15,-27 20 13 0,10 0 12 16,-4 5 0-16,2 0 5 0,-1 4 2 0,-5 5-3 16,1-7 1-16,5 4-16 15,1 0-14-15,0-2-23 0,2 1-13 0,5-3-20 16,4-5-13-16,1-3-10 0,3-2-11 15,3-3-9-15,0-3-7 0,3 0-6 0,3 0-13 16,-1-6-8-16,3 3-5 0,2-5-9 16,-1-1-4-16,0 0-4 0,-9-2-5 0,24-5 0 15,-15 1-5-15,-1-3-8 0,3-1-3 16,-2 0-6-16,-1-5 6 0,-4 3-11 0,2 2-5 16,-2-3-4-16,-2 3-4 0,-2 8-5 15,-4-12-14-15,-2 7-36 0,0 3-39 16,6 2-42-16,-22-2-43 0,6 6-54 0,-1 1-72 15,0 3-106-15,-3 1-128 16,4-1-179-16,2-1-81 0,3-1 88 0,3-3-640 16,7 1-798-16</inkml:trace>
  <inkml:trace contextRef="#ctx0" brushRef="#br0" timeOffset="-55603.62">21839 4967 3831 0,'-3'-8'96'0,"1"-1"45"0,-4 4 42 15,4 0 27-15,2 5 15 0,0 0-3 0,0 0 11 16,0 0 32-16,0 0 11 0,-12 19-11 16,11 3-21-16,-3 4-14 0,-2 13-13 15,4 2-16-15,-3 4-18 0,-1 5-20 0,-2 4-13 16,1-3-15-16,-3-1-13 0,5-8-10 15,-2-1-13-15,0-4-11 0,2-2-15 0,-3-1-44 16,3-10-49-16,-4-3-56 0,6-1-62 16,1-4-62-16,-2-5-72 0,0 0-96 0,4-2-102 15,-2-4-128-15,2-5-149 16,0 0-9-16,0 0 77 0,0 0-569 0,25-12-709 0</inkml:trace>
  <inkml:trace contextRef="#ctx0" brushRef="#br0" timeOffset="-55238.44">22020 5223 3328 0,'-5'-7'48'0,"5"7"60"0,0 0 38 16,-14-4 31-16,14 4 34 0,0 0 37 15,-17 11 22-15,10-6 23 0,1 2-5 0,0 3-13 16,0 2-26-16,1 1-25 0,3-2-17 16,-2-1-14-16,4 2-20 0,0-2-20 15,2 1-7-15,6-3-15 0,-5 1-9 0,7-2-18 16,0-5-8-16,3 2-12 0,1-4-3 15,-2-1-11-15,6-3-6 0,0 0-4 16,6-5-8-16,1-7-1 0,-1 1-5 0,-1-4-5 16,-2 3-2-16,-4-1 10 0,-6 7 18 15,1 2 17-15,-2 1 2 0,-5 0-9 0,3 6-27 16,-8 1-50-16,0 0 0 0,0 0 0 16,-6 22 0-16,1-9 0 0,-6 6 0 0,-3 10 0 15,-2 0 0-15,1 0 0 16,-1 2 0-16,2 0 0 0,0-2 0 0,3-1 0 15,3-6 0-15,-2-3 0 0,5-2 0 16,-1-2 0-16,2-4 0 0,1-1 0 0,1-2 0 16,0 1 0-16,0-3-149 0,2-6-431 15,0 0-153-15,0 0-162 0,0 0 58 0,0 0 100 16,24-11-712-16,-12 1-898 0</inkml:trace>
  <inkml:trace contextRef="#ctx0" brushRef="#br0" timeOffset="-54916.87">22575 5190 4283 0,'-10'-4'80'0,"2"3"44"0,8 1 38 15,0 0 29-15,-13-6 25 0,13 6 10 0,0 0 25 16,0 0-18-16,0-6-22 0,0 6-17 15,25-5-9-15,-6 3-8 0,-2 0-16 0,6 1-14 16,-6 1-12-16,0 1 4 0,2 3 7 16,-3 3 9-16,-2 0 8 0,-2 3 5 15,-2 2 1-15,-1 4-13 0,-3-1-37 0,-4 2-119 16,0 2 0-16,-4-1 0 0,0 5 0 16,1-1 0-16,-6-2 0 0,3 3 0 15,-1-4 0-15,1-2 0 0,0-2 0 0,3 1-111 16,-1-5-277-16,-2 0-96 0,4-2-91 0,0-3-122 15,0-6-139-15,2 5 74 16,-2-5-713-16,0 0-924 0</inkml:trace>
  <inkml:trace contextRef="#ctx0" brushRef="#br0" timeOffset="-54719.75">22700 5404 4367 0,'-13'-1'101'0,"1"-2"56"0,12 3 56 0,-14-1 70 15,14 1 53-15,0 0 25 0,-12-1 3 16,12 1-22-16,0 0-14 0,0 0-19 15,0 0-32-15,0 0-27 0,0 0-27 0,40 2-40 16,-23-2-86-16,0-1-97 16,2-2 0-16,-2-1-74 0,1 1-153 0,-3 3-85 15,1-4-105-15,-4 3-108 0,1-1-126 16,-1-1-185-16,-4 1 71 0,-8 2 85 0,11-2-580 16,-11 2-720-16</inkml:trace>
  <inkml:trace contextRef="#ctx0" brushRef="#br0" timeOffset="-54258.75">22792 4920 3515 0,'-11'-11'39'0,"1"1"40"0,-2 1 33 0,3 0 38 16,-1 4 44-16,1 0 17 0,-2 0 8 16,-3 5 2-16,14 0 3 0,-34 8 14 15,3 10 11-15,-1 10 14 0,0 5 8 0,1 12 6 16,4 6-3-16,4 6-9 0,5 3-16 16,-2 3-20-16,6 3-24 0,1-3-19 0,4-1-19 15,7-5-16-15,2-11-12 0,8-5-75 16,6 7-64-16,0-15 0 0,8-6 0 15,5-5 0-15,5-6 0 0,6-9 0 16,1-6 0-16,8-6 0 0,8-8 0 0,1-5 0 16,4-8 0-16,-5-7 0 0,-1-2 0 15,8-13 0-15,-18 5 0 0,-4-4 0 0,-4-3 0 16,-3-2 0-16,-6-7 0 0,-7 1 0 16,-8 0 0-16,-8 1 0 0,-10 2 0 0,-10 7 0 15,-10 9 0-15,-14 5 0 0,-17 11 0 16,-10 8 0-16,-11 6 0 0,-9 11 0 15,-24 5-29-15,3 11-251 0,4 5-85 16,5 4-125-16,4 3-157 0,11 1-199 0,23-4 37 16,8-1 92-16,7 3-646 0,9-1-818 15</inkml:trace>
  <inkml:trace contextRef="#ctx0" brushRef="#br0" timeOffset="-51197.11">12466 5598 3544 0,'0'0'-100'0,"0"0"45"0,0 0 52 16,0 0 45-16,10-5 50 0,-10 5 31 15,0 0 23-15,0 0 16 0,0 0 1 0,0 0-6 16,0 0-7-16,0 0-14 0,0 0-12 15,0 0 24-15,0 0 17 0,0 0 16 16,11 21 5-16,-9-12-6 0,-2 6-21 0,6 0 9 16,-4 2 1-16,2-2 4 0,-1 3-6 15,-1-1 4-15,0-2-5 0,2 2-1 16,-3-3-12-16,1-2-7 0,0-2-12 16,1 1-7-16,1-3-8 0,-4 1-12 0,1-3-5 15,-1-6-5-15,0 10 2 0,0-10 1 16,4 11 2-16,-4-11-76 0,0 6-26 0,0-6 0 15,0 0 0-15,0 0 0 0,0 0 0 16,-2-25 0-16,2 14 0 0,-2-7 0 0,2 0 0 16,0 0 0-16,0 5 0 0,-1-1 0 15,1 2 0-15,-2 2 0 0,2 0 0 0,0 2 0 16,-2 1 0-16,2 7 0 0,0-10 0 16,0 10 0-16,0 0 0 0,0 0 0 15,0 0 0-15,0 0 0 0,0 0 0 0,-3 25 0 16,3-15 0-16,3-2 0 0,-3 4 0 15,2 0 0-15,0-2 0 0,-1 1 0 16,-1 1 0-16,2-2 0 0,0-2 0 16,0-1 0-16,-2 0 0 0,2 1 0 0,-2-8 0 15,2 9 0-15,-2-9 0 0,0 7 0 16,0-7 0-16,0 0 0 0,0 0 0 0,2 7 0 16,-2-7 0-16,0 0 0 0,0 0 0 15,1-22 0-15,1 15 0 0,-2 7 0 0,0-10 0 16,0 10 0-16,0-7 0 0,0 7 0 15,0-7 0-15,0 7 0 0,0 0 0 0,0 0 0 16,-2-8 0-16,2 8 0 16,0 0 0-16,0 0 0 0,0 0 0 0,0 0 0 15,0 0 0-15,0 0 0 0,-9 16 0 16,5-10 0-16,4-6 0 0,-5 12 0 16,0-3 0-16,3-3-93 0,-3 3-453 0,1 1-173 15,1-2-196-15,-3 1 68 0,2-4 99 16,4-5-722-16,-8 11-919 0</inkml:trace>
  <inkml:trace contextRef="#ctx0" brushRef="#br0" timeOffset="-50149.18">22426 6022 3995 0,'0'0'-5'0,"-7"-7"50"0,7 7 42 16,-4-5 42-16,4 5 39 0,-4-6 26 15,4 6 10-15,0 0-3 0,0 0-3 0,9-10-4 16,1 7-1-16,4-2-6 0,0 3-7 16,2 1-13-16,1-1-3 0,-2 2-8 0,-4 3-1 15,5 1 4-15,1 2 12 0,-5 3 9 16,-5 3 23-16,-1 1 21 0,-6 5 6 15,-6 2 23-15,-8 7-94 0,0 1-159 0,-8-2 0 16,-1-1 0-16,5-2 0 0,-2-2 0 16,7-4 0-16,1-5 0 0,5-1 0 15,1-4 0-15,1-2 0 0,1 2 0 0,6-1 0 16,4-1 0-16,5-2 0 0,8-1 0 16,2 0 0-16,1-1 0 0,2-1 0 0,-1-1 0 15,0 1 0-15,-1-4 0 0,-3 3 0 16,-2-3 0-16,-1 4 0 0,-3-1 0 0,-3-1 0 15,1 2 0-15,-11 0 0 0,16-4 0 16,-7 4-747-16,-4-4-230 0,-5 4 94 16,10-5-1016-16,-10 5-1322 0</inkml:trace>
  <inkml:trace contextRef="#ctx0" brushRef="#br0" timeOffset="-21056.35">14228 15130 1248 0,'7'0'599'0,"-7"0"-262"0,14 2-120 16,-14-2-17-16,0 0 8 0,0 0-9 16,0 0-12-16,17-4 0 0,-17 4 0 0,5-5-9 15,-5 5-8-15,9-5-6 0,-9 5-9 16,5-7-10-16,-3 0-4 0,-2 7-10 15,6-10-10-15,-4 3-7 0,-1 1-6 16,1-2-5-16,0 0-9 0,-2 0-10 16,0-3-7-16,0-1-1 0,-4 1-10 0,3 0-3 15,-5 0-7-15,1-2-9 0,-3 1-6 16,0 1-5-16,-3 3-6 0,0-1-2 0,-5 2-6 16,-2 2-2-16,2 5-4 0,-6 0-4 15,-4 5 2-15,-10 4-5 0,0 6 2 16,0 1-1-16,-9 10-3 0,7-2 1 0,2 2-4 15,10-4 1-15,2 0 2 0,6 0-4 16,6-3-2-16,6-2 4 0,5-1 2 16,2-3 9-16,3 3 12 0,14 5 12 15,5 1 7-15,4-4 0 0,0 0 1 0,7 3 7 16,5 1 1-16,3-4 7 0,-10 0-3 16,2-3 10-16,-5 2 1 0,1 0 8 0,-5-1 13 15,-5-5 15-15,-5-2 19 0,-3 2 15 16,-5-3 19-16,0 1 22 0,1-2 24 0,-6 1 17 15,-2-1 10-15,0-7-150 0,-10 15-83 16,-1-5 0-16,-4-1 0 0,-7-2 0 0,2 0 0 16,-1 0 0-16,-2-2 0 15,2-1 0-15,2-3 0 0,2 2 0 0,-4-3 0 16,4 1 0-16,-2 2 0 0,1-2 0 16,4 3 0-16,-4-2 0 0,5-2 0 0,1 1 0 15,1 1 0-15,11-2-444 0,0 0-327 16,-11-7-191-16,11 7 96 0,9-15 92 15,14-3-714-15,3-2-934 0</inkml:trace>
  <inkml:trace contextRef="#ctx0" brushRef="#br0" timeOffset="-20797.59">14501 14984 4088 0,'5'-26'-20'0,"-5"6"45"0,-2 3 90 0,4 3 65 15,0 2 45-15,-2 3 14 0,2-1-9 16,0 3-23-16,-2 7-23 0,0 0 46 15,0 0 17-15,0 0-26 0,0 26-18 16,-2 0 6-16,0 13-14 0,2 2-11 0,0 2-24 16,4 2-13-16,-1 8-17 0,1-8-14 15,3-5-13-15,-2 3-11 0,1-5-24 0,-5-2-58 16,3-8-72-16,0-5-59 0,0 0-73 16,-3-7-61-16,-1-1-78 0,3-3-86 15,-1 0-93-15,0-5-115 0,0 0-151 0,-2-7 63 16,-2 7-568-16,2-7-742 15</inkml:trace>
  <inkml:trace contextRef="#ctx0" brushRef="#br0" timeOffset="-20639.27">14438 15409 3606 0,'-16'-7'39'0,"1"0"42"15,3 5 58-15,3 0 75 0,9 2 52 16,-13-7 49-16,9 4-20 0,4 3-26 16,-8-6-6-16,8 6-38 0,0 0-25 0,0 0-17 15,19-12-23-15,-4 9-26 0,7-3-70 16,1 0-96-16,3 1-95 0,10-4-119 0,0 4-122 15,0-4-145-15,0 2-162 0,-5 4-42 16,-4 1 82-16,-10 1-433 0,-2 1-540 0</inkml:trace>
  <inkml:trace contextRef="#ctx0" brushRef="#br0" timeOffset="-19918.81">14763 15316 3076 0,'0'0'70'0,"0"0"34"0,0 0 39 0,0 0 28 16,-19-18 27-16,19 18 14 0,0 0 22 15,0 0-7-15,0 0-11 0,0 0-4 0,29 17-6 16,-20-10 2-16,-1 2-2 0,-3-1-1 16,4 1 3-16,-6 1 2 0,3 0-2 15,-2 1-6-15,-3 1-7 0,-1-2-6 0,0 2-15 16,-3-2-15-16,-5 1-16 0,3 0-15 16,-5 0-13-16,0-3-14 0,-1-3-4 0,3 1-17 15,8-6-31-15,-19-2-31 0,19 2-33 16,-15-14-10-16,7 4 2 0,7-2-1 0,-1 0 1 15,2 0 4-15,0 0 2 16,2 2 0-16,1 0-1 0,5 1 2 0,0 2 4 16,1 2-1-16,4-1-2 0,5 2 4 15,-4 0 3-15,8 1 2 0,-3 1-4 16,1-2 4-16,3 1-2 0,1-2-15 0,-1 0-13 16,7-6-27-16,-8 2-11 15,5-7-17-15,-2-2-13 0,-2-2-8 0,-8 3-9 0,4-9-5 16,-6 1 2-16,1-8 2 0,-5 0 3 15,1-2 8-15,-5-5 11 0,2-5 10 16,-4-10 10-16,1 1 8 0,0-5 13 16,-4 17 27-16,0 0 40 0,0 12 42 0,-4 5 29 15,4 6 8-15,-4 4 3 0,3 3-11 16,-5 5 12-16,-1 4 19 0,7 3 7 16,0 0 0-16,-22 24-1 0,16-2-5 0,-2 13-4 15,7 5-8-15,1 7-27 0,1 11-2 16,5 1-13-16,0-1-2 0,0-2-8 0,0-4 0 15,-5-10-4-15,1 0-10 0,-2-5 2 16,0-6-4-16,0-7-6 0,0-3-1 0,0-2 0 16,0-4-1-16,-2-1-1 0,2-2 5 15,0-3 2-15,0-1 4 0,0-8 14 0,2 7-5 16,-2-7-2-16,0 0-2 16,0 0 5-16,23-24-39 0,-13 12-4 0,1-1 0 15,3 1 0-15,-2 1 0 0,0 2 0 16,1 2 0-16,-1 2 0 0,1 3 0 15,0 4 0-15,-13-2 0 0,27 9 0 0,-13-2 0 16,-3 3 0-16,2 4 0 0,-5 1 0 16,1 4 0-16,-3 0 0 0,-2-2 0 0,-2-2 0 15,-2 1 0-15,0 0 0 0,-2-3 0 16,-2-1 0-16,4 0 0 0,-2-2 0 0,0-2 0 16,0 0 0-16,-1-1 0 0,3-7 0 15,-8 6 0-15,8-6 0 0,-13-3 0 16,13 3 0-16,-19-15 0 0,9 0-33 15,3-6-865-15,-3-12-92 0,5-4 107 0,0-3-949 16,10-3-1259-16</inkml:trace>
  <inkml:trace contextRef="#ctx0" brushRef="#br0" timeOffset="-19681.95">15565 14555 5127 0,'4'-16'-5'0,"0"5"13"0,-2 2 21 16,2 6 65-16,-4 3 85 0,0 0 67 0,5 23 22 15,-1-1 14-15,1 14 13 0,-1 5-1 16,-1 14-5-16,1 3-6 0,-4 2-3 16,1 2-23-16,-1-2-23 0,2-2-203 15,0-12-31-15,0 1 0 0,0-5 0 0,0 0 0 16,0-5 0-16,-1-1 0 0,-1-7 0 16,0-6 0-16,0-4 0 0,0-2 0 15,-1-3 0-15,1-2 0 0,0-1 0 0,0 2-522 16,1-5-290-16,-1-2-134 0,0-6 98 15,6 4-874-15,-6-4-1155 0</inkml:trace>
  <inkml:trace contextRef="#ctx0" brushRef="#br0" timeOffset="-19284.97">15904 15123 5038 0,'-4'-2'10'16,"4"2"45"-16,0 0 82 0,0 0 93 0,0 0 40 15,0 0 19-15,0 0-8 0,0 0-10 16,0 0-15-16,32 0-24 0,-32 0-20 0,25 2-16 16,-9-2-19-16,3-2-26 0,-2-1-17 15,2 1-13-15,0-3-10 0,-1 0-91 0,-2 0-20 16,-2-1 0-16,-1 2 0 0,-4-3 0 16,1 0 0-16,-6 1 0 0,0 1 0 0,-4 5 0 15,-4-11 0-15,4 11 0 16,-19-5 0-16,2 5 0 0,-2 4 0 0,-4 0 0 15,-1 3 0-15,-5 3 0 0,0 6 0 16,4 1 0-16,0 3 0 0,2 1 0 16,7 3 0-16,-2 2 0 0,2 0 0 0,3 3 0 15,6-6 0-15,2 0 0 0,3-1 0 16,2-3 0-16,3 3 0 0,1 1 0 0,3-5 0 16,7 1 0-16,-3-4 0 0,7-2 0 15,-1-3 0-15,0-5 0 0,0 1 0 0,0-5 0 16,-2-1 0-16,1-1 0 0,-3-3 0 15,1-1-4-15,-1-2-831 0,-4 2-159 16,-3-2 97-16,2 0-960 0,-6 0-1283 0</inkml:trace>
  <inkml:trace contextRef="#ctx0" brushRef="#br0" timeOffset="-18551.81">17279 15108 4750 0,'8'-6'-123'0,"-5"1"40"16,4 0 35-16,-7 5 29 0,7-10 45 0,-3 5 41 15,2-1 25-15,-6 6 17 0,5-12 7 16,0 7 8-16,-2-3-1 0,-3-1-4 0,4 3-2 16,-4-3-16-16,-2-1-3 15,0-1-11-15,-4-1-9 0,-1 2-9 0,-4-3-9 0,-5 4-4 16,-1-1-5-16,-2 2-10 15,-4 3-6-15,-6 4-5 0,3 1 3 0,-1 3-10 16,2 2-5-16,-7 6-1 0,3 2-5 0,6 3-1 16,7 1 2-16,6-2-1 15,2 4-3-15,6-1 1 0,6 3-1 0,8 9 0 16,5-1 2-16,0-1-4 0,7 0-1 16,1-3 3-16,0 0-4 0,4-1 5 0,-4 0 8 15,-5 0 19-15,-1-3 20 0,-3-4 25 16,-5-3 49-16,-2-1 25 0,0-2 25 0,-5 0 19 15,-1 0 15-15,-3-2 9 0,0-1 4 16,-2 2-7-16,-6 2-80 0,1-3-141 16,-4 0 0-16,-3-3 0 0,-1 0 0 0,-3-3 0 15,4 1 0-15,-4-4 0 0,1-4 0 16,0-1 0-16,0-2 0 0,3 0 0 0,0 0 0 16,0-1 0-16,3-2 0 15,1 5 0-15,0-2-53 0,3 1-681 0,1 1-255 16,4 0 87-16,2 5 95 0,2-11-794 15,8 7-1040-15</inkml:trace>
  <inkml:trace contextRef="#ctx0" brushRef="#br0" timeOffset="-18204.79">17563 15091 4762 0,'-2'-9'84'0,"0"2"46"0,2 7 52 15,-2-7 23-15,2 7 36 0,0 0 13 16,0 0 0-16,-23 19-14 0,16-7-11 15,-2 5-19-15,1 3-14 0,0 0-26 16,3 2-19-16,1 0-14 0,4-1-13 0,2 1-14 16,1-2-13-16,5 1-7 0,4-4-8 15,4 6-8-15,-2-8-9 0,3-4-4 0,0-1-18 16,-4-4-43-16,1-2 0 0,-1-1 0 16,-1-3 0-16,-3 0 0 0,-9 0 0 0,17-3 0 15,-9-1 0-15,-4 0 0 16,0-4 0-16,-2-3 0 0,-2-3 0 0,-4-3 0 15,-2-6 0-15,3 0 0 0,-8-9 0 16,0 5 0-16,2 3 0 0,1 7 0 0,0 3 0 16,-1 4 0-16,-1 5-164 0,1 1-113 15,0 7-66-15,9-3-84 0,-25 9-120 16,10 2-213-16,3 1-70 0,3 0 89 0,3 1-654 16,6-1-848-16</inkml:trace>
  <inkml:trace contextRef="#ctx0" brushRef="#br0" timeOffset="-17752.77">17832 15373 3903 0,'0'0'20'16,"0"0"27"-16,16-11 34 0,-16 11 29 0,9-5 36 16,-2 3 8-16,2-3-4 0,3 1-3 15,0 1-25-15,-1-1-8 0,4-1 9 16,-4 2 5-16,1-1 26 0,-1 1 47 0,-3-1 6 15,-8 4 11-15,14-8-8 0,-11 3-16 16,1-1-12-16,0-2-11 0,-2 1-25 0,-4-3-13 16,0-3-11-16,-4-1-17 0,3-1-7 15,-5 2-11-15,2-3-9 0,-2 3-9 16,-3 1-5-16,1 1-6 0,1 1 6 0,0 0 2 16,-3 3 2-16,3 1-1 15,-1 0-10-15,5 2-16 0,-4-1 0 0,9 5-3 0,-9-5-31 16,9 5-7-16,0 0 0 15,0 0 0-15,13-12 0 0,5 9 0 0,5-3 0 16,2 3 0-16,1 0 0 0,-1 1 0 16,-2 1 0-16,-2 2 0 0,-3-1 0 0,5 4 0 15,-1 0 0-15,-8 2 0 0,4 4 0 16,-3 0 0-16,1 5 0 0,-5-2 0 0,1 2 0 16,-5 3 0-16,0-1 0 0,1 2 0 15,-5-4 0-15,1 1 0 0,1-2 0 16,-3-1 0-16,1-1 0 0,-1-2 0 0,2-1 0 15,-2-1 0-15,-2-1 0 0,2 0 0 16,-1 0 0-16,-1-7 0 0,2 5 0 16,-2-5-703-16,0 0-306 0,0 0 100 15,25-21-985-15,-5-5-1318 0</inkml:trace>
  <inkml:trace contextRef="#ctx0" brushRef="#br0" timeOffset="-17362.39">18531 14557 5604 0,'-2'-18'88'0,"1"4"67"0,-1 4 52 16,-1 3 40-16,3 7 2 0,0 0 43 16,0 0 68-16,0 0 24 0,-4 63-9 15,4-15-145-15,-4 20-230 0,-5 6 0 0,0 19 0 16,1-18 0-16,-2 3 0 0,1-3 0 16,6 1 0-16,-2-5 0 0,-3-7 0 15,7-7 0-15,-1-14 0 0,-2-6 0 0,4-9 0 16,0-8 0-16,0-3 0 0,0-5 0 15,2-5 0-15,3-5 0 0,-5-2 0 0,0 0 0 16,29-22 0-16,-13-4 0 0,-1-2-10 16,-1-3-521-16,-5-1 22 0,-4 6 42 0,-5 6 48 15,0 2 45-15,-3 5 58 0,-7-1 65 16,0 4 81-16,-1 0 83 0,2 4 71 0,-1 1 70 16,0-1 43-16,3 2 47 0,2 0 37 15,5 4 64-15,-13-3 45 0,13 3 33 16,0 0 15-16,0 0-2 0,0 0-26 15,0 0-27-15,0 0-31 0,0 0-19 0,38-4-169 16,-24 3-64-16,6-5 0 0,-4 4 0 16,2-2 0-16,0 2-242 0,0 1-197 0,-2-3-156 15,-2 2-193-15,-3 4-87 0,-11-2 96 16,14 4-742-16,-8 3-967 0</inkml:trace>
  <inkml:trace contextRef="#ctx0" brushRef="#br0" timeOffset="-16733.95">14863 15897 4532 0,'-52'-16'65'0,"-2"3"-3"16,4-5-8-16,0 4-2 0,8 3 27 15,1 0 53-15,9 2 50 0,5 1 50 16,7 5 12-16,4-3-13 0,5 2-23 15,4 1-22-15,7 3-16 0,0 0-20 0,41-9-10 16,33 3-10-16,57-3-16 0,28 3-8 16,83-3-10-16,24 5-6 0,16 4-18 0,16 0 0 15,12 0-10-15,4 0-11 0,-9 2-1 16,-7-4-21-16,-15 2-4 0,-24 0-1 0,-76-1-4 16,-15-2 4-16,-19 0-1 0,-29 1 8 15,-41-2 42-15,-10 1 49 0,-21 1 50 0,-11-3-86 16,-10 1-86-16,-7-1 0 15,-6 0 0-15,-2 0 0 0,-4 0 0 0,-3 0 0 16,-5 5 0-16,8-9 0 0,-5 5 0 0,-3 4 0 16,7-3 0-16,-7 3-130 15,0 0-524-15,0 0-249 0,0 0-7 0,0 0 94 16,7 14-809-16,-7-14-1064 0</inkml:trace>
  <inkml:trace contextRef="#ctx0" brushRef="#br0" timeOffset="-16068.45">19234 15145 4802 0,'-25'-1'51'0,"2"1"36"0,6-2 53 16,2 0 80-16,4 2 68 0,11 0 26 0,-20-2 7 16,20 2-10-16,0 0-20 0,0 0-30 15,0 0-30-15,0 0-15 0,65-13-32 16,-22 9-23-16,5 3-37 0,2-1-70 16,13 0-109-16,-16 2-128 0,1-1-142 0,-1 1-170 15,-2-2-214-15,-15-2-175 0,-3 4 82 16,-7 0-764-16,-4 0-1007 0</inkml:trace>
  <inkml:trace contextRef="#ctx0" brushRef="#br0" timeOffset="-15812.68">19737 14913 4476 0,'-2'-8'60'0,"0"1"-3"16,2 7-3-16,0 0 39 0,0 0 53 15,0 0 44-15,0 0 44 0,22 24-19 16,-12-7 20-16,3 10-9 0,3 5-9 15,-7-1-17-15,0 3-15 0,0-2-10 0,-7-2-5 16,-2-3-2-16,-2-1-9 0,-7 8-10 16,0-1-14-16,0-2-11 0,-5-3-13 15,-1-3-10-15,-2-3-8 0,2-5-6 0,5-3-25 16,-1-3-53-16,0-2-71 0,-1-2-121 16,2 0-123-16,1-3-161 0,1-4-205 0,8 0-226 15,0 0 89-15,-11-7 77 0,11 7-629 16,0 0-816-16</inkml:trace>
  <inkml:trace contextRef="#ctx0" brushRef="#br0" timeOffset="-15301.08">20504 15133 4143 0,'-7'-10'123'0,"1"3"-12"0,-2 4-7 16,8 3 15-16,-16 3 27 0,2 4 27 15,-3 2 6-15,1 4-8 0,-7 8-17 0,3 5-12 16,2 0-22-16,7 3-13 0,-1-2-6 16,9-1-12-16,-1-4-7 0,6-1-6 15,0 1-9-15,1-1-4 0,8-3-6 0,-4-2-7 16,2-2-3-16,3-4-3 0,3-3 2 15,-1-4-8-15,1-1-1 0,-1-4-5 0,6-3 3 16,-1-2 7-16,0-2 12 0,0-1 14 16,0 2-15-16,-8-1 0 0,2 2-10 15,-2 2 7-15,-2 2-26 0,-2-1-1 0,-7 4-7 16,12-3 1-16,-12 3 5 0,0 0-3 16,15 7-1-16,-15-7 1 0,14 10-7 0,-7-3 8 15,4 1 3-15,3-1-1 16,3-1 2-16,0-1-4 0,8-1-3 0,-1 0 6 15,1-2-4-15,-2-1 2 0,0-2 1 16,1-1 18-16,1-2 10 0,-1-1 7 0,-1-1 14 16,-1-3 7-16,-3 0 2 0,1-1 1 15,-6-2-13-15,4-2-5 0,-5-1-7 0,1-11-7 16,-1-1-7-16,-6 3-21 0,-1 2-38 16,-2-3-68-16,-2 3-69 0,0 3-78 15,-2 2-89-15,-4 2-117 0,0 1-122 0,-4 5-133 16,-3 3-140-16,2 2 86 15,-7 6-639-15,-5 4-840 0</inkml:trace>
  <inkml:trace contextRef="#ctx0" brushRef="#br0" timeOffset="-14915.31">21165 14839 3898 0,'12'-26'92'0,"-3"7"67"0,-1 2 67 15,-3 3 68-15,2 3 49 0,-4 2 11 16,3-2-15-16,-2 2-30 0,-3 5-39 0,-1 4-24 15,0 0 8-15,0 0-4 0,16 17-15 16,-12 5-22-16,-2 14-11 0,-4 9-17 0,-5 7-18 16,2 5-18-16,-3 0-143 0,1-1-6 15,-3-2 0-15,-1-3 0 0,3-10 0 16,-1-1 0-16,1-4 0 0,0-4 0 16,3-8 0-16,-1-6 0 0,3-3 0 0,1-3 0 15,-1-2 0-15,-1-3 0 0,4-2 0 16,0-5 0-16,0 0 0 0,0 0 0 0,0 0 0 15,33-22 0-15,-18 10 0 0,8-5 0 16,3-1 0-16,-3 7 0 0,-5 1 0 0,-3 4 0 16,0 1 0-16,-2 4 0 0,1 1 0 15,-1 1 0-15,-2 2 0 0,1 4 0 16,-2 0 0-16,-1 3 0 0,-3 2 0 0,2 1 0 16,-5-4 0-16,3 2 0 0,-2 1 0 15,-1-2 0-15,-1-1 0 0,1-1 0 16,-1 1 0-16,-2-2 0 0,0-1-402 0,-2 1-213 15,2-7-220-15,-5 11-57 0,5-6 100 16,0-5-791-16,-2 8-1025 0</inkml:trace>
  <inkml:trace contextRef="#ctx0" brushRef="#br0" timeOffset="-14545.59">21728 15339 4477 0,'0'-7'40'15,"0"7"39"-15,0 0 42 0,5-8 51 16,-5 8 30-16,9-2 7 0,-9 2-7 0,13-3-10 16,-13 3-17-16,20-3-18 15,-20 3-11-15,17-1-17 0,-8 1-7 0,-9 0-9 16,20-3-13-16,-9 1 0 0,-11 2-16 16,18-5-8-16,-7 1-5 0,-11 4-6 15,13-7-10-15,-10 4 1 0,-3 3-27 0,7-10-6 16,-7 10-5-16,-5-11 2 0,5 11-2 15,-15-10-1-15,4 7 4 0,-3 3 17 0,0-2 11 16,14 2 7-16,-33 5-3 0,19 0-2 16,0 2-1-16,-2 4 14 0,-1-1 15 15,3 4 20-15,1 1 8 0,1 2 2 16,-2 7 2-16,4-3-75 0,0-1-36 0,7 1 0 16,-1-4 0-16,0 2 0 0,4 0 0 15,2-2 0-15,2-2 0 0,1-1-36 0,4-1-369 16,0-2-209-16,4-2-249 0,1-2-12 15,0-1 81-15,6-1-772 0,-4 1-1008 0</inkml:trace>
  <inkml:trace contextRef="#ctx0" brushRef="#br0" timeOffset="-14083.5">21923 15437 4404 0,'-13'-4'64'0,"13"4"20"0,-15-1 39 16,15 1 39-16,0 0 33 0,-11 0 19 15,11 0 10-15,0 0-6 0,0 0-16 16,0 0-20-16,-5 10-18 0,5-10-16 0,0 0-14 16,18 10-14-16,-9-6-13 0,-9-4-6 15,19 5-4-15,-10-5-23 0,-9 0-6 16,24 2-4-16,-15-4-5 0,-9 2 1 0,17-2-8 16,-7-3-3-16,-1 0-3 0,-1-2-1 15,1-2-4-15,1-4-1 0,-4-1-7 0,2-5 4 16,-1 0 14-16,-3-1 5 0,-1 4 14 15,1 0 10-15,-2 1 5 0,1 2-2 0,-3 2-12 16,0 0-3-16,-5 5-52 16,1 1-16-16,4 5 0 0,-11-5 0 0,11 5 0 15,0 0 0-15,0 0 0 0,0 0 0 16,0 0 0-16,0 0 0 0,0 0 0 0,0 0 0 16,0 0 0-16,42 12 0 0,-25-11 0 15,4 1 0-15,-2 2 0 0,0 1 0 16,2 0 0-16,-6 2 0 0,0 3 0 0,-1 4 0 15,-5-2 0-15,2 5 0 0,-4 2 0 16,-3-2 0-16,-3 3 0 0,-1 1 0 0,-1 1 0 16,-3 3 0-16,0-1 0 15,1-6 0-15,3 2 0 0,-3-4 0 0,1 0 0 0,-2-3 0 16,4 0-238-16,-2-3-237 16,4-2-139-16,-2-2-198 0,0-6-50 0,6 5 87 15,-6-5-727-15,14 1-947 0</inkml:trace>
  <inkml:trace contextRef="#ctx0" brushRef="#br0" timeOffset="-13682.38">22514 15434 3940 0,'0'0'-36'0,"-4"-4"63"15,4 4 50-15,0 0 52 0,0 0 40 16,0 0 22-16,19-7-1 0,-9 6-13 15,-1-1-18-15,3-2-11 0,3-1-15 0,-1 0-11 16,0 0-10-16,3-1-10 0,-3 0-12 16,-1 1-7-16,-1 0-7 0,-1-1 1 15,-4-1 10-15,2 3 4 0,-4-3 17 0,-1 0-5 16,-4 7-6-16,0-16-9 0,-8 10-9 16,2-1-10-16,-3 1 13 0,-4 3 12 0,-3 1 5 15,-1 4 12-15,-4 1 7 0,0 4 16 16,2 2 16-16,-7 8 21 0,3 3 15 0,-1 3 14 15,6-1-42-15,0 4-158 0,4 1 0 16,0-1 0-16,6-4 0 0,5-1 0 16,-1-4 0-16,2-2 0 0,4 3 0 15,2-4 0-15,1-1 0 0,3 1 0 16,2-4 0-16,1 0 0 0,0-3 0 0,3 0 0 16,-1-2 0-16,-1-2 0 0,-1 1 0 15,0-4-20-15,3 0-618 0,-14 0-174 0,23-4-117 16,-14 1 94-16,-1 2-851 0,-3-3-1121 15</inkml:trace>
  <inkml:trace contextRef="#ctx0" brushRef="#br0" timeOffset="-12961.94">24190 14900 4588 0,'10'-25'-67'0,"-5"4"55"15,-1 6 52-15,0 2 34 0,-3 3 22 0,-1 3 8 16,0 7 34-16,0 0 46 0,0 0 39 16,-22 36 19-16,-1 7 18 0,-4 10-1 15,1 6 4-15,-10 12-3 0,9-10-7 16,0 0-10-16,6 1-18 0,-1-4-17 16,0-3-15-16,8-5-18 0,0-4-18 0,3-11-72 15,0-6-85-15,8-5 0 0,-3-6 0 16,3-2 0-16,1-3 0 0,-2-2 0 0,2-2 0 15,0-2 0-15,2-2 0 0,0-5 0 16,0 0 0-16,0 0 0 0,0 0 0 16,0 0 0-16,10-26 0 0,-10 12 0 15,-2-3 0-15,-6-3 0 0,-4-8 0 0,-2 4 0 0,-8 2 0 16,1 5 0-16,-7 1 0 0,3 7 0 16,0 5 0-16,0 4 0 0,0 4 0 15,-11 5 0-15,2 5 0 0,6 5 0 16,3 1 0-16,4 6 0 0,8 0 0 0,3-2 0 15,8 0 0-15,4-2 0 0,9 7 0 16,9 1 0-16,3-5 0 0,3-2 0 0,13 0 0 16,-2 1 0-16,-2-13 0 0,-1-3 0 15,4-1-232-15,-8-4-114 0,-3-1-86 0,2-4-91 16,-4-1-106-16,-1 2-145 0,0-5-7 16,-2 1 69-16,-5 2-568 0,5-1-738 15</inkml:trace>
  <inkml:trace contextRef="#ctx0" brushRef="#br0" timeOffset="-12479.22">24127 15831 3851 0,'0'0'147'0,"0"0"59"16,0 0 43-16,0 0 52 0,0 0 33 0,0 0 14 16,0 0-4-16,12-20-10 0,-1 13-25 15,3-3-21-15,2-3-28 0,7-3-25 16,2-4-24-16,-1 2-22 0,-1-3-19 0,2 1-16 15,-3-1-16-15,-2 0-15 0,-4 8-123 16,-5 2 0-16,-1 3 0 0,-5 1 0 0,1 2 0 16,0 0 0-16,-6 5 0 15,0 0 0-15,0 0 0 0,0 0 0 0,0 0 0 16,-19 18 0-16,9-7 0 0,3 2 0 16,-5 1 0-16,6 1 0 0,0 1 0 0,5-2 0 15,-1-1 0-15,2 0 0 0,2-1 0 16,-1 1 0-16,7-3 0 0,-2 1 0 0,5-1 0 15,-1-5 0-15,2 0-5 0,1-3-152 16,0 0 6-16,2-2 11 0,1-2 18 16,-1-1 13-16,0-3 11 0,0 0 11 0,3-4 15 15,-4 1 15-15,2-3 34 16,-3 2 18-16,-2 1 25 0,-1 2 32 0,-2 2-4 0,-3-1 3 16,3 3 5-16,-8 3-18 15,10-4 4-15,-10 4 2 0,0 0 6 0,0 0 2 16,13 13-6-16,-13-4-6 0,2-2-7 15,-2 2-1-15,1 0-2 0,1 1-9 0,2 1-4 16,1-3-18-16,-2 3-33 0,3-3-54 16,-2-1-43-16,-3-2-43 0,7 0-56 0,-5-1-78 15,-3-4-89-15,16 3-95 0,-16-3-121 16,17-3-151-16,-17 3 46 0,17-9-604 16,-6 3-779-16</inkml:trace>
  <inkml:trace contextRef="#ctx0" brushRef="#br0" timeOffset="-11994.02">25066 15000 3873 0,'-2'-12'42'15,"2"3"57"-15,0 2 41 0,0 7 36 16,0-9 19-16,0 9-13 0,0 0 4 0,0 0 43 16,0 0-1-16,-3 31 15 0,-6 4 2 15,2 17-6-15,-2 5-14 0,0 9-21 0,-5 2-19 16,1 4-12-16,-9 17-24 0,10-18-16 15,-6-3-11-15,1-1-10 0,0 0-21 0,1-4-26 16,-1-6-32-16,4-4-41 16,0-5-43-16,2-12-44 0,-1-5-36 0,4-7-40 15,3-5-29-15,1-5-42 0,-2-6-38 16,5 0-43-16,-2-5-33 0,3-3-12 0,0 0-7 16,0 0 0-16,0 0-1 0,3-32 19 15,0 11 29-15,7-16 37 0,1 0 48 0,4-13 46 16,2 2 43-16,0 5 38 0,-2 13 38 15,5 2 30-15,-5 4 36 0,2 8 32 16,-3 5 34-16,2 0 29 0,-3 4 50 0,-1 4 35 16,-1 1 41-16,3 2 23 15,-14 0 15-15,22 5 13 0,-11 1 14 0,0-1 6 0,-4 3 9 16,2-1 10-16,-4 1 4 16,-3 3 1-16,0-2 4 0,-2 0-2 0,-4 2-4 15,0-1-13-15,-4 3-16 0,1-4-24 16,-3 2-25-16,-2-2-20 0,1-1-21 0,0-1-24 15,1-1-41-15,-1-5-91 0,0 2-27 16,-3-3-63-16,14 0-131 0,-25-3-94 0,12-6-97 16,2-1-102-16,-1-7-98 0,5-4-125 15,3-14-90-15,6-7 78 0,5-10-624 16,9-4-801-16</inkml:trace>
  <inkml:trace contextRef="#ctx0" brushRef="#br0" timeOffset="-11766.59">25222 15115 3527 0,'6'-11'63'0,"-2"2"77"15,-3 5 25-15,3-1 26 0,-4 5 26 16,0 0 60-16,0 0 43 0,0 0 21 16,12 20 4-16,-12 0-1 0,-2 16-24 0,0 7-23 15,-8 15-31-15,1 3-25 0,-6 1-25 16,1-3-23-16,2 1-19 0,-4-3-18 0,1-6-38 16,1-2-46-16,-1-4-57 0,6-8-70 15,-1-6-66-15,1-1-60 0,1-5-56 16,5-8-61-16,-2-3-43 0,1-3-59 0,4-2-63 15,0-7-60-15,0-2-90 0,0 0-97 16,0 0 44-16,33-13-487 0,-18 2-620 16</inkml:trace>
  <inkml:trace contextRef="#ctx0" brushRef="#br0" timeOffset="-11612.59">25291 15679 3001 0,'12'-16'-1'16,"-7"4"51"-16,3 4 55 0,-5-1 36 16,1 6 47-16,-4 3 55 0,0 0 28 0,0 0-2 15,0 0-14-15,7 24-22 0,-8-7-16 16,-5 0-23-16,2 3-20 0,-5 2-19 15,4-2-37-15,-4 2-53 0,-2 4-63 0,2-3-66 16,3-6-77-16,0-2-87 0,2-3-77 16,2-4-88-16,-1 1-108 0,3-4-147 0,0-5 46 15,0 5-350-15,0-5-430 16</inkml:trace>
  <inkml:trace contextRef="#ctx0" brushRef="#br0" timeOffset="-11477.5">25477 15497 2823 0,'0'0'30'0,"-3"-7"-1"16,3 7-7-16,0 0 1 0,-4-6-5 15,4 6-26-15,0 0-49 0,0 0-65 0,0 0-94 16,0 0-126-16,0 0-128 0,25 0-119 16,-25 0-88-16</inkml:trace>
  <inkml:trace contextRef="#ctx0" brushRef="#br0" timeOffset="-11284.65">25621 15500 1564 0,'0'7'88'0,"0"2"49"15,0-9 41-15,-14 17 45 0,4-5 49 16,-2 4 30-16,-8 4 15 0,2 4-1 16,-2 0-14-16,3 2-27 0,0-2-28 0,1-1-24 15,5-2-24-15,4-4-21 0,0-3-16 16,4 1-19-16,-1-3-33 0,4-3-47 0,0 2-46 16,2-1-72-16,2-2-74 0,4-1-84 15,-3 1-89-15,6-3-114 0,0-1-165 16,2 0-43-16,-2-2 75 0,4 1-283 0,0-1-319 15</inkml:trace>
  <inkml:trace contextRef="#ctx0" brushRef="#br0" timeOffset="-10941.26">25889 15677 2555 0,'6'-5'151'0,"-6"5"40"16,0 0 48-16,0 0 45 0,0 0 36 15,0 0 34-15,13 15 20 0,-11-6-7 0,-1-3-10 16,-1 5-15-16,2 1-18 0,-4-3-26 15,2 6-23-15,-1-3-26 0,-3 0-21 0,-2 2-22 16,5-2-15-16,-5 0-14 16,-1 0-11-16,0-2-19 0,0 0-10 0,-2-1-15 0,-2-2-15 15,2 0-77-15,0-3-30 16,-5 0 0-16,3-1 0 0,11-3 0 0,-21-3 0 16,11-2-45-16,1-2-123 0,6-5 1 15,1-2 4-15,4-3 15 0,5-5 12 0,4-6 14 16,1 8 21-16,-3 3 19 0,2 1 31 15,1 6 37-15,-4 2 43 0,1 3 51 16,1 3 39-16,-10 2 25 0,19 0 13 0,-19 0 4 16,21 7-10-16,-14-3-13 0,2 1-15 15,2 3-28-15,-2-3-95 0,0 2 0 0,1-2 0 16,-2 1 0-16,-1 0 0 16,0-3 0-16,0 2-178 0,-7-5-138 0,15 5-117 0,-10-3-130 15,7-2-152-15,-12 0-141 16,19-2 85-16,-7-3-712 0,-3 2-929 0</inkml:trace>
  <inkml:trace contextRef="#ctx0" brushRef="#br0" timeOffset="-10693.46">26346 15051 4261 0,'4'-26'103'0,"-4"6"45"16,4 6 53-16,-2 2 68 0,0 2 53 15,0 3 39-15,-1-1 10 0,-1 8-12 0,0-11-32 16,0 11-4-16,0 0 6 0,0 0 6 15,0 29-6-15,-3 6-176 0,-1 2-153 0,-4 16 0 16,-2 4 0-16,5 5 0 16,-6-1 0-16,-1 3 0 0,1-1 0 0,-3-1 0 15,-1-5 0-15,-1-3 0 0,0-2 0 16,0-4 0-16,-1-2 0 0,5-12 0 0,0 1 0 16,0-2 0-16,0-6-352 0,5-9-295 15,0-2-102-15,-1-3-146 0,2-6 80 0,0 0-795 16,1-3-1049-16</inkml:trace>
  <inkml:trace contextRef="#ctx0" brushRef="#br0" timeOffset="-10525.2">26096 15731 4223 0,'-2'-20'60'0,"2"10"92"15,0 0 62-15,0 0 81 0,0 10 67 0,0-11 44 16,0 11 19-16,-1-8-14 0,1 8 1 16,0 0-39-16,1-8-30 0,-1 8-33 15,0 0-105-15,12-3-205 0,-12 3 0 16,19-1 0-16,-19 1 0 0,25-2 0 0,-9 2-9 15,2-2-526-15,0-1-208 0,5-1-203 16,-7 4 91-16,2 0 95 0,-2 2-717 0,0 3-925 16</inkml:trace>
  <inkml:trace contextRef="#ctx0" brushRef="#br0" timeOffset="-10130.06">26573 15729 3866 0,'-7'-4'130'0,"7"4"90"16,-11-7 39-16,11 7 15 0,0 0 5 16,-3-7-2-16,3 7 0 0,0 0-12 15,0 0-20-15,19-9-27 0,-10 8-28 0,5-2-16 16,1-1-16-16,1 1-18 0,-2-1-22 16,6 1-31-16,-3 0-27 0,-4-1-17 0,2-1-17 15,1-1-9-15,-3 0-12 0,-2 1 6 16,1-4-2-16,-5 2-5 0,1-1-5 0,-3 1 1 15,-2-1-2-15,-1 2 3 16,-2 6-3-16,-10-10-1 0,0 5 25 0,-2 3 31 16,-8 0 37-16,1 2 43 0,-2 4 40 15,-2 0 37-15,2 4-45 0,-8 5-165 0,11 1 0 16,-3 6 0-16,5-4 0 0,1 0 0 16,6 0 0-16,2-2 0 0,6 1 0 15,-1-1 0-15,2 0 0 0,2-1 0 0,2-2 0 16,5 1 0-16,1-3 0 0,2 1 0 15,3-2 0-15,0-5 0 0,4 0 0 0,0-1 0 16,-2-2 0-16,4 0 0 0,-3-2 0 16,-2 2 0-16,0-2-806 0,-1 2-181 0,-4 0 95 15,-11 0-981-15,15 0-1296 16</inkml:trace>
  <inkml:trace contextRef="#ctx0" brushRef="#br0" timeOffset="-9477.59">27757 15458 5459 0,'0'0'7'0,"-3"6"53"16,3-6 64-16,-4 9 64 0,4-9 38 0,0 0 16 16,2 10-4-16,1-5-5 0,-3-5-11 15,14 9-16-15,-3-6-20 0,9-1-19 16,-4 0-14-16,8-2-18 0,-3 0-12 0,-1-2-13 15,-1 0-10-15,3-1-88 0,-6 0-12 16,0-3 0-16,-1 1 0 0,-3-3 0 0,-5 1 0 16,1-2 0-16,-7-1 0 0,-1 1 0 15,-3 1 0-15,-5-1 0 0,-4 1 0 0,-4 4 0 16,-4 1 0-16,-5 3 0 0,1 3 0 16,-13 4 0-16,5 4 0 0,3 2 0 15,4 4 0-15,0 2 0 0,3 3 0 16,8 3 0-16,3-3 0 0,8-3 0 0,3 1 0 15,2 2 0-15,10 6 0 0,2-4 0 16,8-2 0-16,4 0 0 0,5-4 0 16,-1-3 0-16,3-5 0 0,1-3 0 0,-4-2 0 15,12-5-187-15,-2 0-294 16,0-5-97-16,2-2-134 0,-2-6-162 0,-1 1 79 0,4-6-757 16,-3-4-996-16</inkml:trace>
  <inkml:trace contextRef="#ctx0" brushRef="#br0" timeOffset="-9226.23">28527 14913 4523 0,'-6'-30'25'0,"3"10"58"0,-1 2 50 15,-2 6 48-15,5 4 39 0,-1 1 4 0,2 7 40 16,0 0 23-16,0 0 21 0,-29 41-3 16,17-3-23-16,-1 17-19 0,-3 6-22 0,5 5-29 15,2 6-22-15,-3 2-17 0,5 1-22 16,-3-3-25-16,5-4-126 0,-3-4 0 0,-2-3 0 15,3-6 0-15,-1-2 0 0,0-15 0 16,3-2-20-16,-5-3-143 0,7-9-43 16,-4-5-52-16,4-4-55 0,1-4-81 15,-2-3-84-15,2-3-119 0,2-5-141 16,0 0-24-16,0 0 77 0,0 0-532 0,0 0-679 16</inkml:trace>
  <inkml:trace contextRef="#ctx0" brushRef="#br0" timeOffset="-8873.25">28544 15624 3687 0,'-12'19'145'16,"12"-19"37"-16,-7 8 27 0,7-8 49 15,-4 9 29-15,4-9 16 0,2 6-9 0,-2-6-13 16,7 7-17-16,-7-7-19 16,20 6-23-16,-11-4-19 0,-9-2-21 0,25-2-16 15,-11 0-18-15,1-2-12 0,0 1-11 16,-2-2-15-16,2-2-12 0,-1 0-9 0,-3-1-13 15,1-3-8-15,-3-1-11 0,2 0-7 16,-2-1-10-16,-6-1-8 0,3 2-8 0,-4 2-7 16,-4 1-6-16,-4 2-1 0,-2 2-4 15,-3 3-1-15,11 2 0 0,-34 3 0 16,2 8 7-16,1 4 16 0,-1 6 17 16,-6 6 21-16,1 3-66 0,5 2 0 15,8-5 0-15,0 2 0 0,7-3 0 0,2 0 0 16,8-2 0-16,-2-3 0 0,9-4 0 15,0-1 0-15,0-1 0 0,9-2 0 0,0 0 0 16,8-3 0-16,-2-3 0 0,8-2 0 16,6-3-143-16,0-2-411 0,10-4-163 0,1-1-210 15,3-2 86-15,-4-1 93 0,5-3-701 16,4-4-899-16</inkml:trace>
  <inkml:trace contextRef="#ctx0" brushRef="#br0" timeOffset="-8305.13">28963 15643 4401 0,'-11'-7'195'16,"3"0"48"-16,3 2 54 0,-2 0 26 15,7 5 17-15,-7-6-6 0,7 6-23 0,0 0-4 16,0 0-8-16,-13 13-14 0,8-5-23 16,-6 6-29-16,6 0-21 0,-3 3-63 15,-1 2-149-15,-1-1 0 0,1 0 0 0,0 0 0 16,-2-2 0-16,4-3 0 0,0 0 0 15,1-3 0-15,1-2 0 0,0 2 0 0,-1-6 0 16,5 1 0-16,1-5 0 0,-6 8 0 16,6-8 0-16,0 0 0 0,0 0 0 15,0 0 0-15,0 0 0 0,13-35 0 0,-3 18 0 16,3-7 0-16,3-2 0 0,-3 9 0 0,-4 1 0 16,-1 5 0-16,0-1 0 15,-1 3 0-15,-2 2 0 0,1 2 0 0,-6 5 0 16,10-2 0-16,-10 2 0 0,0 0 0 15,13 10 0-15,-9-3 0 0,0 2 0 16,-3 1 0-16,2 0 0 0,1 1 0 0,-4 1 0 16,2-2 0-16,-2 0 0 0,0-1 0 15,-2 0 0-15,2-1 0 0,0 0 0 0,0-8 0 16,-2 13 0-16,2-13 0 16,2 10 0-16,-2-10 0 0,0 0 0 0,0 0 0 15,0 0 0-15,16-17 0 0,-2 2 0 16,8-6 0-16,0 2 0 0,1 0 0 0,-5 6 0 15,0 0 0-15,-1 5 0 0,-4 1 0 16,-2 1 0-16,1 5 0 0,-12 1 0 0,21 3 0 16,-13 2 0-16,0 4 0 0,-3 0 0 15,1 4 0-15,-1 3 0 0,0-2 0 0,-3 4 0 16,-2-1 0-16,0 1 0 0,0 0 0 16,-2 2 0-16,0-4 0 0,-3 2 0 0,3-1-282 15,1-2-173-15,-1-4-127 0,0 0-154 16,0-2-133-16,0 0 87 0,2-3-743 15,0-6-971-15</inkml:trace>
  <inkml:trace contextRef="#ctx0" brushRef="#br0" timeOffset="-7624.28">29538 15780 3962 0,'0'0'-27'0,"0"0"31"0,0 0 0 16,-21 4 15-16,21-4 28 0,0 0 43 15,0 0 23-15,0 0 12 0,0 0-7 16,0 0-5-16,0 0-14 0,0 0-9 16,0 0-10-16,0 0-2 0,54-4-10 0,-42-1-7 15,-3 2 2-15,2-3 4 0,-4 1 10 16,2-2 15-16,-4-2 14 0,3 2 9 15,-3 0 7-15,2-1 3 0,-5 0-6 0,-1-1-2 16,-2 1-6-16,-1-1-2 0,-1 2-8 16,-4 0 2-16,-3 2-4 0,3 0 12 0,-7 5 15 15,14 0 14-15,-29 3 14 0,13 4 7 16,-4 2-2-16,4 1-3 0,0 2-15 0,-1 2-13 16,5 0-6-16,5-1-15 0,0 1-12 15,-2-2-74-15,7-1-21 0,1 0 0 16,-1-2 0-16,4-1 0 0,-2 2 0 15,1-4 0-15,-1-6 0 0,4 11 0 16,1-5 0-16,-5-6 0 0,7 7 0 0,-7-7 0 16,9 3 0-16,-9-3 0 0,12 2 0 15,-12-2 0-15,0 0 0 0,0 0 0 0,17 2 0 16,-17-2 0-16,0 0 0 0,11 2 0 16,-11-2 0-16,0 0 0 0,10 5 0 0,-10-5 0 15,10 3 0-15,-10-3 0 0,9 5 0 16,-9-5 0-16,16 2 0 0,-16-2 0 0,14 0 0 15,-14 0 0-15,18-2 0 0,-7-2 0 16,-1 2 0-16,1-4 0 0,-2 1 0 16,5 0 0-16,-3 0 0 0,-1 1 0 15,-2 0 0-15,-8 4 0 0,13-6 0 16,-8 4 0-16,-5 2 0 0,0 0 0 0,18-3 0 16,-18 3 0-16,0 0 0 0,17 5 0 15,-17-5 0-15,10 6 0 0,-7-2 0 0,-3-4 0 16,8 9 0-16,-8-9 0 0,5 7 0 15,-1-4 0-15,-4-3 0 0,10 6 0 0,-4-4 0 16,-6-2-100-16,13 0-323 0,-13 0-81 16,21-4-89-16,-10 0-112 0,1-1-134 15,-1-2 71-15,0-4-681 0,9-6-897 0</inkml:trace>
  <inkml:trace contextRef="#ctx0" brushRef="#br0" timeOffset="-7238.19">30226 15225 3922 0,'14'-43'-28'0,"-5"6"65"0,1 5 62 15,-4 10 46-15,-1 1 39 0,-1 8 21 16,-2 4 17-16,-2 5 34 0,0 4 54 16,0 0 24-16,-29 45 5 0,8-1-3 0,-1 9-2 15,-3 4-20-15,0 7-24 0,-6 13-32 16,8-16-24-16,3-1-28 0,0-3-24 0,6-6-170 16,0-2-12-16,5-13 0 0,1-2 0 15,3-7 0-15,2-8 0 0,-1-2 0 16,0-3 0-16,4-1-230 0,-1-5-71 15,1-2-39-15,0-6-29 0,1 7-15 0,-1-7 13 16,0 0 37-16,0 0 51 0,0 0 48 16,0 0 52-16,0 0 58 0,0 0 77 0,-21-18 79 15,17 15 72-15,4 3 55 0,-9-8 61 16,9 8 55-16,0 0 53 0,-7-7 40 16,7 7 17-16,0 0 25 0,0 0 3 0,0 0-13 15,0 0-279-15,27-2-120 0,-11 1 0 16,6-2 0-16,-4 1 0 0,3-2 0 15,0 3 0-15,-2-1 0 0,0 0 0 16,-1-1 0-16,-3 3 0 0,-4-3 0 0,1 2 0 16,-12 1-293-16,16 0-585 0,-16 0-81 15,0 0 96-15,0 0-905 0,-1 11-1198 0</inkml:trace>
  <inkml:trace contextRef="#ctx0" brushRef="#br0" timeOffset="-6157.97">20975 16474 5003 0,'-4'-5'94'0,"4"5"-65"0,0 0 64 16,0 0 89-16,-13 17 56 0,8-1-2 0,0 4-14 15,-4 9-11-15,1-3-22 0,5 7-6 16,-8 0-12-16,8-6-15 0,-3-5-14 16,2 2-12-16,3-2-13 0,-1-1-13 0,-2-6-10 15,1 2-8-15,1-4-8 0,2-1-5 16,-1-3-4-16,1 1-2 0,0-10-7 0,0 0-6 16,0 0-8-16,0 0-2 0,21-23-24 15,-4-1-20-15,-2-3 0 0,8-11 0 16,-1 7 0-16,-8-2 0 0,6 4 0 15,-4 1 0-15,2 6 0 0,-7 5 0 0,-2 3 0 16,1 6 0-16,0 1 0 0,-1 2 0 16,-3 3 0-16,-6 2 0 0,0 0 0 0,24 9 0 15,-15-2 0-15,-4-1 0 0,3 3 0 16,-5 2 0-16,3-1 0 0,-3 1 0 16,2-3 0-16,-1 2 0 0,0-5 0 0,-3 2 0 15,3 0 0-15,-4-7 0 0,7 10 0 16,-7-10 0-16,8 6 0 0,-8-6 0 0,0 0 0 15,23-11 0-15,-9 4 0 0,-3-1 0 16,2-3 0-16,1 3 0 0,-3 0 0 16,-1-2 0-16,-1 5 0 0,0 0-15 15,-1 2 2-15,-8 3 9 0,16-4-7 0,-16 4 3 16,19 4 2-16,-10 1-1 0,4 2-2 16,3 1 5-16,-3 4-7 0,2 1-20 15,-2-2-61-15,1 2-73 0,-1 0-74 0,0-1-85 16,-3 0-77-16,1-2-97 0,-1 1-109 15,2-3-168-15,-3 1 9 0,-2-2 72 0,3-2-500 16,0 0-659-16</inkml:trace>
  <inkml:trace contextRef="#ctx0" brushRef="#br0" timeOffset="-5634.07">21767 16552 3644 0,'4'-11'178'15,"-2"3"21"-15,0 2 4 0,-2 6 10 16,3-8 13-16,-3 8 13 0,0 0 25 0,18 1-21 15,-18-1-8-15,17 16-13 0,-7-4-27 16,1 2-17-16,-4 3-16 0,1 2-15 0,-7-2-13 16,-1 4-9-16,-1 0-16 0,-7 1-10 15,-3 6-11-15,-3 0-7 0,-1-6-10 16,4-3-2-16,-4-5-9 0,2 0-6 16,1-6-9-16,-1-1-12 0,-1-2-36 0,3-4-26 15,11-1-34-15,-20-6-18 0,15-2-15 16,-1-5-3-16,5-4 10 0,-1-2 4 15,2-6 10-15,3 1 8 0,-1 1 2 0,4 1 5 16,-3 6 5-16,1 1 2 0,1 3 5 16,-2 5 8-16,5 4 12 0,-8 3 10 0,0 0 11 15,0 0 8-15,25 17-3 0,-20-5 1 16,6 5 0-16,0 1-5 0,0-2 5 16,0 4-1-16,4 2-1 0,-2-5-1 0,-2-2-13 15,-4-3-22-15,0-2-19 16,-1 1-22-16,-1-4-20 0,2 0-11 0,-2 1-14 0,-5-8-16 15,4 7-29-15,-4-7-15 0,0 0 2 16,0 0 13-16,0 0 19 0,21-19 16 16,-11 4 42-16,-1-4 30 0,8-10 37 15,-2 2 41-15,3-1 41 0,1 4 28 16,-2 3 28-16,-1 6 8 0,-4 4 11 0,-1 5 10 16,0 1 1-16,0 5 6 0,-11 0-10 15,21 8-9-15,-12 1-12 0,0 3-14 0,2-1-14 16,-2 9-44-16,-4-7-58 0,-1 4-68 15,0 0-74-15,-2 1-71 0,0 0-74 0,-2-4-72 16,0 0-94-16,-2 0-123 0,2-6-71 16,-2 1 54-16,0-3-309 0,0-1-397 15</inkml:trace>
  <inkml:trace contextRef="#ctx0" brushRef="#br0" timeOffset="-5470.28">22101 16587 2805 0,'-5'-24'146'0,"1"7"28"0,3 4 34 0,-1 2 20 15,2 2-1-15,-2 3-23 0,2 6-27 16,0-10-19-16,0 10-43 0,0-9-60 16,0 9-66-16,0 0-80 0,0 0-85 0,0 0-83 15,9-4-97-15,-9 4-104 0,0 0-92 16,14 13 27-16,-7-6-178 0,1 1-197 0</inkml:trace>
  <inkml:trace contextRef="#ctx0" brushRef="#br0" timeOffset="-5133.2">22178 16646 2190 0,'0'0'198'15,"0"0"16"-15,0 0 22 0,0 0 30 16,0 0 31-16,20-19 15 0,-15 14-11 0,5 0-28 16,-10 5-24-16,19 0-27 0,-19 0-19 15,27 5-22-15,-12 2-18 0,-3 1-14 0,-1 2-17 16,-2 2-14-16,-1 1-11 0,0 2-18 16,-7-1-18-16,5 0-21 0,-4-3-13 15,0 1-10-15,0-1-4 0,-1-3-1 0,1-1 2 16,2-2-4-16,-4-5-10 0,0 0-5 15,0 0-5-15,0 0 3 0,0 0-1 16,30-20 5-16,-16 6 0 0,-1-3 1 16,1 1 8-16,-1 2 13 0,-1 3 8 0,-3 2 3 15,0-2-5-15,1 5-2 0,-4 1 5 16,3 3 13-16,-9 2 2 0,0 0-12 16,24 7 4-16,-19 1-8 0,2 3-4 0,3 0-3 15,-4 3-8-15,3 2-4 0,-1-1-33 16,-3 3-32-16,4-3-30 0,-4 4-38 0,1-2-54 15,-3-1-61-15,5-2-72 0,-5 2-73 16,0-5-100-16,1 2-138 0,0-4-92 0,-1 2 73 16,3-5-395-16,-1-1-501 0</inkml:trace>
  <inkml:trace contextRef="#ctx0" brushRef="#br0" timeOffset="-4756.44">22969 16076 3173 0,'-2'-32'140'0,"-1"5"18"0,-1 4 35 0,-1 6 52 16,3 3 49-16,1 2 7 0,-1 2-19 16,2 2-31-16,0 8-6 0,0 0 17 15,0 0 19-15,5 37 8 0,2 4-19 16,-3 20-22-16,-4 10-26 0,1 6-21 0,-2 3-24 16,-3-2-16-16,-1 1-14 0,3 0-17 0,-1-2-14 15,-1-3-20-15,0-7-39 16,2-5-47-16,-1-18-49 0,1-5-64 0,-2-4-52 15,2-10-40-15,0-2-37 0,2-8-38 16,0-4-44-16,2-4-54 0,-2-4-31 0,0-3-18 16,0 0-13-16,0 0 9 0,11-17 32 15,-9 4 37-15,-2-5 47 0,-2-3 45 0,1-1 65 16,-5-3 58-16,-2 4 56 0,0 2 50 16,-1 4 38-16,0 1 36 0,0 1 27 15,0 4 25-15,4-2 22 0,-3 4 17 0,7-1 9 16,-6 3-3-16,3-2-12 15,4 7-13-15,-2-7-14 0,2 7-8 0,0 0-14 0,0 0-67 16,13-4-80-16,-13 4-114 16,0 0-151-16,27 4-232 0,-15-2 3 0,5 0 59 15,0 4-150-15,8 1-150 0</inkml:trace>
  <inkml:trace contextRef="#ctx0" brushRef="#br0" timeOffset="-4186.72">23353 16816 2249 0,'0'0'336'16,"0"0"4"-16,0 0 13 0,0 0 24 0,-14-14 3 16,14 14-38-16,0 0-31 0,0 0-29 15,0 0-28-15,0 0-24 0,0 0-16 16,0 0-27-16,0 0-12 0,0 0-20 16,0 0-10-16,0 23 2 0,0-23-9 0,-2 11 0 15,-2-4-3-15,1 0-9 0,-4-1-10 16,-4 3-9-16,2 0-10 0,-5-2-10 0,-3-2-12 15,1 2-7-15,0-4-25 0,-2-1-22 16,5-4-28-16,-4-1-18 0,2-4-32 16,1-2-8-16,7-6 3 0,-1 0 4 0,8 3 6 15,-1-3 4-15,2 4-3 0,5-1 21 16,-1 3 4-16,3 1 16 0,2 2 19 0,-1 2 20 16,2 2 13-16,-11 2 13 15,25 1 16-15,-14 3 4 0,3-1 1 0,-1 4-6 16,3 0-8-16,-5 0-4 0,1 1-6 15,1-1-4-15,-6-2-2 0,5 2-13 0,-4-2 1 16,-3-1-2-16,3-1-1 0,-8-3-3 16,12 5 0-16,-12-5-4 0,9 4 1 0,-9-4-4 15,0 0-4-15,0 0 2 0,19-7-2 16,-11 2-1-16,1-1-2 0,-2 3 3 0,2-2-12 16,-9 5-5-16,14-7 0 15,-8 6 0-15,-6 1 0 0,0 0 0 0,21 1 0 16,-12 4 0-16,0 2 0 0,2 2 0 15,-6-1 0-15,5 2 0 0,0 1 0 16,1-1 0-16,0 1 0 0,1-3 0 0,-3 0 0 16,7-2 0-16,-3-1 0 0,3-5 0 15,0-2 0-15,2 0 0 0,-2-2 0 0,6-2 0 16,-6 0 0-16,2 1 0 0,-1-3 0 16,-6 1 0-16,0 4 0 0,0-2 0 0,-6 1-317 15,3 2-471-15,-8 2-177 0,0 0 85 16,0 0-902-16,0 0-1213 0</inkml:trace>
  <inkml:trace contextRef="#ctx0" brushRef="#br0" timeOffset="-3165.43">25077 16246 5084 0,'0'0'-104'16,"0"0"60"-16,0 0 65 0,0 0 65 0,-18 45 61 15,4-11 38-15,-1 11 36 0,-1 4 12 16,4 4 4-16,-2-1-5 0,4 3-13 16,1-2-14-16,6-10-19 0,1 4-13 15,-3-5-20-15,5 1-17 0,-2-5-14 0,4-2-11 16,1-7-13-16,-3-5-9 0,0-6-16 0,0 0-14 15,-3-2-19-15,1-3-13 0,0-1-19 16,-1-3-34-16,-7 4-32 0,1-4-37 0,-3-2-21 16,-3-2-17-16,-2-4-7 15,-2 2-5-15,-4-3-1 0,4-3 8 0,-6-1 10 16,1-2 13-16,-1 1 12 0,4 0 10 16,1 0 10-16,6-1 5 0,3 2 7 0,-2 1-5 15,4-3-7-15,7 1-17 0,2 5-10 16,8-20-6-16,8 6-14 0,12-6-9 15,14-2-11-15,8 5-14 0,0-5-17 0,8 0-6 16,4 1-13-16,-1 0-13 16,2 1-6-16,0-1 5 0,-6-1 15 0,-5-5 22 0,-5-1 24 15,-6-2 41-15,-7-3 32 16,-8-5 37-16,-9 5 34 0,-4 4 28 0,-2 5 32 16,-10 4 34-16,1 1 9 0,-4 8 1 15,-1 0-2-15,-6 4 4 0,-2 3 18 0,11 4 13 16,-32 9 5-16,1 8 6 0,-1 12 0 15,0 7-2-15,-2 2-10 0,1 6-9 0,3 1-9 16,-1 3-3-16,6-2-7 0,0 1-4 16,7-4-9-16,0 1-2 0,7-10-9 15,-3-1-7-15,5-2-6 0,4-7-2 0,-4-5-2 16,7-4-7-16,-1-3-6 0,1 0-4 16,0-1-2-16,0-3-3 0,2 1-6 0,0-9-1 15,0 0-3-15,9 5-2 16,-9-5-2-16,0 0-3 0,33-21-6 0,-19 13 2 15,-3-2-1-15,1 2 0 0,-3 4 1 16,0-3 20-16,1 3 12 0,-4 0 10 0,-6 4 2 16,9-5 2-16,-9 5 24 0,0 0 16 15,0 0-2-15,20 9-5 0,-20-9-4 16,11 8-13-16,-8-2-2 0,5-1-12 0,0-1-4 16,1 2-8-16,2-2-7 0,1-1 3 15,3 1-7-15,1-4-1 0,2-2-3 16,2-2-18-16,1-1 0 0,1-2-13 0,9-4 0 15,-6 0-3-15,-4 4-5 0,-6 0 10 16,0 2 2-16,-2 0-2 0,-1 1 11 16,-2 0 7-16,-1 2 5 0,-9 2 3 0,0 0 25 0,17 2 17 15,-17-2 11-15,8 9-5 16,-5-2-6-16,5 2-8 0,-2 0-6 0,4 1-5 16,1-1-36-16,4 1-20 0,4-1 0 15,2-5 0-15,0 0-119 0,6-4-93 0,2 0-84 16,-2-2-90-16,10-4-90 0,-10 0-114 15,6-2-173-15,-9-3-41 0,-3 3 79 16,-4-1-574-16,2-3-758 0</inkml:trace>
  <inkml:trace contextRef="#ctx0" brushRef="#br0" timeOffset="-2569.36">26797 16870 3563 0,'0'0'-4'0,"-30"11"42"0,21-5 39 0,0 5 37 16,-2 3 45-16,4 3 27 0,0-2 16 16,1 4 3-16,1-2-3 0,5 0-11 15,0 3-11-15,5-4-12 0,2 2-4 0,3-1-8 16,1-4-14-16,4 1-14 0,0-4-10 16,5-3-11-16,-3-1-12 0,2-5-1 15,2-1-18-15,-5-1-5 0,2-3-3 0,0-1-5 16,-4-2-12-16,0 0 2 0,-3-1-3 15,0-3 1-15,0-1-6 0,-6-3-2 0,1-3-7 16,-6 2 0-16,0-4-9 0,-2 2 2 16,-6-3-2-16,2 2-7 0,0 4-13 0,1 3-23 15,-4 1-35-15,-2 6-46 16,-1 4-53-16,12 1-55 0,-35 8-69 0,16 1-71 16,-6 8-85-16,1 2-117 0,3 0-182 15,6-4 36-15,3-1 76 0,5 0-364 16,3-3-458-16</inkml:trace>
  <inkml:trace contextRef="#ctx0" brushRef="#br0" timeOffset="-2070.26">27125 17272 2816 0,'0'0'49'16,"-23"-16"-9"-16,23 16 2 0,0 0-2 16,0 0 9-16,11-10 15 0,-2 5-6 15,-4 0-4-15,4-2 1 0,-1 0 6 0,2 2-23 16,-3-2-7-16,3-1 1 0,-2 2-2 16,-1-4 1-16,-1 1 0 0,-2 1-1 0,-1-5 3 15,1 2 3-15,-2-5 8 0,-2-1 10 16,0-2 5-16,-2 0 8 0,0 0 25 15,-2-1-4-15,1 3 9 0,-1 3 4 16,-1-2 6-16,-1 8-1 0,1-2-7 0,0 3-11 16,-3 0-2-16,3 2-8 0,5 5-3 0,-12-5-4 15,12 5-3-15,-6-5 1 16,6 5 8-16,0 0 3 0,16-7 2 0,-1 0-4 16,4 2-1-16,12-5-4 0,5-1 0 15,-4 1 10-15,-3 5 6 0,-6 4 10 16,-5-1 1-16,0 2 10 0,-3 3 12 0,0 4-10 15,-4 1 3-15,0 6-9 0,-6 0-5 0,-1 3-11 16,-2 0-6-16,0 4-11 0,-4-3-9 16,2 0-7-16,-2 4-2 0,0-2-13 15,2-1-33-15,-2-2-35 0,-2 1-49 0,3-3-56 16,-4-1-66-16,5-3-86 16,0 0-84-16,2-3-90 0,2 0-137 0,-2-3-171 15,-2-5 68-15,10 3-503 0,-10-3-664 16</inkml:trace>
  <inkml:trace contextRef="#ctx0" brushRef="#br0" timeOffset="-1679.1">28024 16265 3680 0,'0'-14'175'0,"-2"4"5"16,4 3 9-16,-2 7 33 15,0 0 80-15,0 0 52 0,-7 31 33 0,-5 5 11 0,-1 17-11 16,-1 4-19-16,-3 1-26 15,-4 4-28-15,1-2-27 0,0 1-30 0,1 2-23 16,2-5-119-16,2-4-115 0,2-4 0 16,1-10 0-16,3-3 0 0,-1-3 0 0,1-4 0 15,3-6 0-15,0-7 0 0,2-6 0 16,-1 2 0-16,3-5 0 0,-2 1 0 16,2-1 0-16,2-5 0 0,0-3 0 0,0 0 0 15,0 0 0-15,0 0 0 0,0 0 0 16,-17-16 0-16,11 11 0 0,-1-2-91 0,-3 4-22 15,1-1-4-15,9 4 17 16,-25 2 14-16,10 1 19 0,-3 4 37 0,5 0 14 0,-2 3 16 16,0 3 18-16,1 0 2 15,3 1 5-15,2-3 3 0,0 2-2 0,4 1-6 16,1-5 1-16,0 1-9 0,4 0-31 16,-1-3-59-16,1-1-77 0,1-1-85 0,5 1-116 15,0-2-123-15,-6-4-177 0,19 0-182 16,-19 0 82-16,25-6-660 0,-9 1-868 15</inkml:trace>
  <inkml:trace contextRef="#ctx0" brushRef="#br0" timeOffset="-1132.71">28268 17015 4284 0,'-5'-2'152'15,"5"2"8"-15,0 0 7 0,0 0 10 16,0 0 9-16,0 0 0 0,0 0-12 0,0 0-15 16,0 0-15-16,-12 11-11 0,12-11-17 15,0 0-6-15,0 0-7 0,25 6-7 0,-25-6-10 16,17 0-11-16,-17 0 2 0,19-4-1 16,-19 4 4-16,13-6 0 0,-5 3 3 15,-8 3 4-15,13-9-1 0,-9 2-5 16,2 1 0-16,-2-1-2 0,-4 7-1 15,3-9 2-15,-3 9-2 0,0-7-5 0,0 7 1 16,0 0 12-16,0 0 13 0,-32 12 14 16,18-4 6-16,-1 6-46 0,2 0-73 0,0 4 0 15,1-1 0-15,2-2 0 0,3 3 0 16,1-4 0-16,5 2 0 0,-1-5 0 0,2 1 0 16,2-1 0-16,1-1 0 0,5-3 0 15,0-1 0-15,-1-2 0 0,6 0 0 16,-1-4 0-16,-12 0 0 0,33-4 0 0,-17-1 0 15,5-4 0-15,10-4 0 0,-1-3 0 16,1-2 0-16,-2-3 0 0,-1 2 0 16,1 2 0-16,-7-1 0 0,-4 6 0 15,-6 4 0-15,1 2 0 0,-4 2 0 0,-2 4 0 16,-7 0 0-16,18 0 0 0,-18 0 0 16,0 0 0-16,21 5 0 0,-14-4 0 0,1 4 0 15,-8-5 0-15,15 7 0 16,-7-3 0-16,-1-1 0 0,1 1 0 0,2-1 0 0,1 1 0 15,-11-4 0-15,13 5 0 0,-5-1 0 16,-2-1 0-16,-5 5-227 0,1 1-408 0,-5 1-182 16,-9 7-100-16,-11 7 103 15,-11 5-812-15,-6 4-1065 0</inkml:trace>
  <inkml:trace contextRef="#ctx0" brushRef="#br0" timeOffset="-598.19">26205 17354 4165 0,'2'8'-62'0,"0"-3"58"16,-2-5 20-16,0 7 3 0,0-7 1 15,0 0 22-15,0 0 34 0,0 0 17 0,0 0 9 16,0 0-5-16,2 7-4 0,-2-7-4 15,0 0-7-15,0 0-10 0,0 0 6 0,7-23-5 16,-3 10-5-16,2-2-8 0,2-6-6 16,1-9-4-16,5-3-6 0,1-1-2 15,-1-1-4-15,-2 5 6 0,1 2 10 16,-1 7 14-16,-2 4 14 0,-3 2 14 0,0 3 3 16,-2 3-25-16,1 2 9 15,1 6 26-15,-7 1 25 0,0 0 7 0,30 14 8 16,-8 3-1-16,1 5-8 0,1 4-9 0,6 6-16 15,7 1-12-15,-1-1-10 0,2-1-12 16,0-3-10-16,-7-7-39 0,-7-1-50 0,-2-7-56 16,-9-2-44-16,1-3-64 15,-5-1-59-15,-4-3-79 0,3-2-105 0,-8-2-134 0,0 0-183 16,0 0 0-16,0 0 76 16,0 0-479-16,0 0-613 0</inkml:trace>
  <inkml:trace contextRef="#ctx0" brushRef="#br0" timeOffset="-63.8">26432 16437 3574 0,'0'0'226'0,"-10"-4"-4"0,10 4-2 15,0 0-5-15,0 0 26 0,0 0 30 16,0 0 17-16,0 0-2 0,0 0-18 0,0 0-20 16,0 0-18-16,0 0-29 0,0 0-21 15,0 0-15-15,0 0-18 0,0 0-15 0,0 0-9 16,31 12-14-16,-31-12-10 0,0 0-6 16,13 0-8-16,-13 0-6 0,0 0-6 0,0 0-10 15,0 0-6-15,12-11-7 0,-12 11-8 16,0-12-6-16,0 2-7 0,-4 0-5 0,-1-2-9 15,0 2-3-15,-4-2-2 0,0 1-2 16,-2 1 0-16,4 4-8 0,-2-1 0 16,-2 3-1-16,2-1 3 0,2 2-4 15,7 3 0-15,-18-5-4 0,18 5 5 16,-7-6-8-16,7 6 0 0,-6-3-4 0,6 3 3 16,0 0 2-16,0 0 0 0,24-10 3 15,-6 5 0-15,1-2 2 0,6 0-4 16,0 2-1-16,-1 1 4 0,-1 1-4 0,-1 1-3 15,-6 4 0-15,4 3 2 0,-6 3 5 0,0 6 0 16,-4 5 3-16,-5 4 2 0,0 2-2 16,-5 1 0-16,0 1 0 0,2 1-3 15,-4-1 4-15,2 1-5 0,-3-3 1 16,3-2-25-16,-2-1-54 0,2-3-62 0,0 0-63 16,0-2-71-16,2-3-76 0,1 1-89 15,-1-5-125-15,1 1-200 0,3-6-15 16,-3-1 88-16,3-2-531 0,-6-2-688 0</inkml:trace>
  <inkml:trace contextRef="#ctx0" brushRef="#br0" timeOffset="295.46">26941 16454 3197 0,'0'0'52'15,"0"0"68"-15,0 0 32 0,0 0 29 0,0 0 26 16,0 0 9-16,0 0 3 15,5-5-9-15,-5 5-4 0,0 0-14 0,15-5-17 16,-15 5-14-16,16-4-18 0,-9 1-16 16,-7 3-13-16,18-6-11 0,-7 3-11 0,-2-1-11 15,-1-1-11-15,0 0-8 0,-1 0-10 16,-3 0-3-16,-4 5-11 0,8-12-4 16,-6 7-2-16,-2 5-7 0,-2-10-8 0,2 10-1 15,-12-5 1-15,12 5-8 0,-29 1 3 16,13 4 0-16,-5 0 1 0,6 2 9 0,-5 4 1 15,5-1 11-15,2 2 5 16,3-2 13-16,4 2 21 0,2-2 16 0,4 1 4 16,4-1-5-16,2 0-9 0,0-1-8 15,3 1-9-15,0-2-4 0,5 1-18 0,-3-2-61 16,3 0-69-16,1 0-69 0,-1-1-94 16,1 0-99-16,0-1-117 0,-2 0-158 15,3-3-158-15,-3 1 70 0,0-1-563 0,1 0-738 16</inkml:trace>
  <inkml:trace contextRef="#ctx0" brushRef="#br0" timeOffset="649.62">27316 16478 3602 0,'0'0'60'15,"3"-6"44"-15,-3 6 28 0,0 0 26 16,2-10 29-16,-2 10 8 0,0 0-2 16,0 0-20-16,0 0-10 0,0 0-4 15,0 0-6-15,0 0-5 0,0 0-11 16,0 0-6-16,9 19-15 0,-9-10-1 0,0-9-16 15,-5 14-4-15,3-7-16 0,-2 1-5 16,-1-2-6-16,-2 3-9 0,-4-2-12 0,2 0-30 16,-6-3-27-16,1 0-28 0,0 0-19 15,-2-4-18-15,1 0-10 0,15 0 0 0,-28-8 1 16,12 2 7-16,5-2 6 0,3-1 5 16,4-1 7-16,2 3 0 0,-2 0 14 15,4 7-1-15,0-10 6 0,0 10 15 0,0 0 9 16,10-7 8-16,-10 7 4 0,0 0 2 15,23 11 3-15,-10-6-2 0,-2 3 0 16,7 0-2-16,0 1 2 0,-2 2-10 16,3-2-30-16,2 0-37 0,-7-2-58 0,-3 0-58 15,2 0-55-15,-1-2-64 0,-3-3-87 16,-2-1-125-16,4 2-98 0,-11-3 54 16,0 0-237-16,0 0-292 0</inkml:trace>
  <inkml:trace contextRef="#ctx0" brushRef="#br0" timeOffset="917.26">27590 16088 2494 0,'-4'-13'173'16,"3"1"18"-16,-1 3 38 0,2 9 26 0,0-9 23 16,0 9-7-16,2-7-2 0,-2 7 20 15,0 0 32-15,0 0 10 0,0 0 0 0,-7 38-19 16,5-13-20-16,0 11-25 0,-1 1-23 15,3 2-26-15,-6 4-20 0,4 1-20 0,-3-1-18 16,1-3-14-16,0 1-20 0,0-3-20 16,-2 0-48-16,2-4-56 0,-1 1-63 0,-1-10-69 15,-1-2-62-15,1 0-53 16,-2-4-61-16,3 2-63 0,-3-2-61 0,2-5-81 16,0-1-108-16,4-2-127 0,1-3 61 15,-1-3-487-15,2-5-637 0</inkml:trace>
  <inkml:trace contextRef="#ctx0" brushRef="#br0" timeOffset="1351.94">27755 16529 3151 0,'-1'-12'54'0,"1"12"39"0,0-6 5 16,0 6-14-16,0 0-10 0,0 0 5 16,0 0 22-16,0 0 17 0,0 0 0 0,0 0-7 15,0 0-11-15,0 0-10 0,0 0-9 16,25 11-7-16,-25-11-6 0,5 9-5 16,-5-9-5-16,4 9-3 0,-4-9-6 0,0 8-4 15,0-8-3-15,-4 12-2 0,0-5-5 16,-3-2-7-16,0 2-1 0,-4-2 1 15,0 1-16-15,2-3-24 0,-3-2-13 0,12-1-21 16,-20 2-6-16,20-2-3 0,-20-3 0 16,13-3 8-16,3 1 3 0,0-3 10 15,4 8 5-15,2-16 8 0,0 7 11 0,4 1 15 16,1 1 13-16,1 0 12 0,2 2 10 16,-10 5 7-16,16-2 4 0,-16 2 1 15,22 4-8-15,-13 1-2 0,0 0-1 0,-1 2-7 16,4 1-19-16,-3 3-44 0,-1-2-68 15,0-3-66-15,3 3-83 0,-4 0-108 0,1-3-164 16,2 0-106-16,-1-1 63 16,-1-3-246-16,-1-1-295 0</inkml:trace>
  <inkml:trace contextRef="#ctx0" brushRef="#br0" timeOffset="1851.75">28241 16006 2501 0,'-3'-13'152'0,"-3"4"-6"0,2 0 8 16,-4 6 17-16,8 3 29 0,0 0 22 0,-18 14 11 16,7 4 4-16,0 14 4 0,0 5 0 15,-3 12-12-15,2 3-9 0,-1 1-11 16,2 4-17-16,4-4-17 0,-2-3-12 0,0-7-22 16,6-4-12-16,-1-1-12 0,0-4-21 15,3-6-4-15,-1-7-13 0,0-3-33 16,2-4-23-16,-2-2-23 0,2-2-24 15,-5-2-23-15,5-1-22 0,0-7-25 0,0 9-32 16,0-9-29-16,0 0-11 0,0 0-8 16,0 0-8-16,0 0-1 0,-16-24 6 0,8 12 10 15,-4-5 19-15,1-2 8 0,-2-7 26 16,3 4 20-16,1 3 32 0,2 1 24 16,0 4 20-16,2 1 10 0,1 3-5 0,2 4 11 15,0-3 17-15,2 9 23 0,8-14 25 16,2 7 13-16,3 0-2 0,6 0-4 15,1 1-10-15,11-5-1 0,-1 1-3 16,4 0 6-16,4 0 3 0,-6 1 12 0,-5 2 15 16,-5 3 8-16,-5 3 15 0,-2 1 15 15,1 1 31-15,-3 5 21 0,-1 3-12 0,-3 2 9 16,-5 3-8-16,-1 5-9 0,-3-1-19 16,0 3-12-16,-1 5-15 0,-1 0-12 15,2 0-15-15,-4-1-24 0,-2 8-39 0,3-7-61 16,-2-3-55-16,1-4-59 0,3-1-65 15,-5-5-78-15,6 3-83 0,-4-4-95 0,3 0-135 16,1-5-142-16,-2 0 66 0,2-7-476 16,0 0-623-16</inkml:trace>
  <inkml:trace contextRef="#ctx0" brushRef="#br0" timeOffset="1981.49">28491 16250 3112 0,'-4'-10'-79'15,"0"3"2"-15,4 1-19 0,0 6-25 16,0 0-29-16,0 0-40 0,0 0-65 0,0 0-112 16,-12 17-238-16,12-9-103 0</inkml:trace>
  <inkml:trace contextRef="#ctx0" brushRef="#br0" timeOffset="2410.41">28512 16422 1796 0,'0'0'121'0,"0"0"25"0,0 0 19 0,2 6 29 16,-2-6 34-16,0 0 23 0,0 0 7 15,5 5 4-15,-5-5-11 0,8 9-16 0,-5-2-17 16,-1 1-20-16,3 3-17 0,-3-1-20 16,0-2-16-16,0 5-16 0,-2-1-12 0,0-1-12 15,-2-2-12-15,0 1-7 0,2-2-9 16,0-8-5-16,0 14-6 0,0-14-5 16,0 9-3-16,0-9-6 0,4 5-6 0,-4-5-3 15,0 0-6-15,0 0 0 0,26-17-4 16,-15 6-4-16,7 0-3 0,-3 0 0 0,-1 3-4 15,-3 1 14-15,-2 2 14 0,-2 0 18 16,2 3 31-16,-9 2 20 0,0 0 10 16,0 0-1-16,22 7 3 0,-22-7-4 15,8 6-5-15,-2 0-3 0,-3-1-9 0,1 2-10 16,-4-7-4-16,14 9-6 0,-9-4-4 16,5-4-2-16,-1 2-5 0,-9-3-4 15,23 3-7-15,-14-3-2 0,-9 0-1 0,23 0-3 16,-12 0-5-16,-11 0-57 0,18 0 0 15,-18 0 0-15,14 0 0 0,-14 0 0 0,0 0 0 16,15 3 0-16,-15-3 0 0,7 5 0 16,-7-5-216-16,0 0-143 0,6 7-100 15,-6-7-130-15,6 3-171 0,-6-3-93 16,7 5 94-16,-1-3-668 0,-6-2-878 16</inkml:trace>
  <inkml:trace contextRef="#ctx0" brushRef="#br0" timeOffset="2602.66">29174 16737 4528 0,'-11'-6'318'0,"4"3"-40"0,-1-1-44 0,8 4-61 15,-13-8-75-15,5 7-95 0,8 1-145 0,0 0-215 16,-14 0-421-1,14 0 85-15,0 0 75 0,0 0-417 0,0 0-510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49:28.695"/>
    </inkml:context>
    <inkml:brush xml:id="br0">
      <inkml:brushProperty name="width" value="0.05292" units="cm"/>
      <inkml:brushProperty name="height" value="0.05292" units="cm"/>
      <inkml:brushProperty name="color" value="#FF0000"/>
    </inkml:brush>
  </inkml:definitions>
  <inkml:trace contextRef="#ctx0" brushRef="#br0">1510 5337 1262 0,'0'0'334'0,"0"0"-90"0,0 0-34 0,-2-20-7 16,2 20 10-16,-2-7 1 0,2 7-2 15,-2-8-19-15,2 8-8 0,0 0-23 0,-5-7-20 16,5 7-12-16,0 0 27 0,0 0 14 15,-10 32 36-15,6-10 1 16,-2 1-8-16,3 3-23 0,1 10-16 0,4-5-7 0,1 6 17 16,7-4-2-16,2-1-10 0,6-2-15 15,5-7-10-15,13 2-12 0,0-9-7 16,16-4-6-16,5-6-10 0,10-10-22 16,11-6-9-16,23-16-9 0,5-4-6 15,5-6-3-15,0-1-4 0,-3-2-9 0,-7 1-3 16,-10 0 2-16,-9 4-5 0,-24 12-1 15,-9 2-5-15,-12 2 4 0,-5 4-9 0,-10 6 3 16,-4 1 13-16,-4 0-2 0,0 2 3 16,-6 0-4-16,-1 2-2 0,-7 3-6 15,16-7-6-15,-11 3 5 0,-5 4-12 0,11-3-34 16,-11 3-41-16,11-4-56 0,-11 4-63 16,0 0-75-16,9-3-93 0,-9 3-111 0,0 0-141 15,0 0-177-15,0 0 78 0,0 0-555 16,-27 9-718-16</inkml:trace>
  <inkml:trace contextRef="#ctx0" brushRef="#br0" timeOffset="397.27">1623 6050 3767 0,'-20'7'112'0,"9"-3"30"16,1 1 23-16,3-1 27 0,7-4 22 15,-10 3 12-15,10-3 3 0,0 0-14 0,0 0 0 16,0 0 11-16,0 0 18 0,61-14-12 16,-7 2-15-16,14-5-17 0,22-5-20 15,12-5-13-15,1-2-17 0,4-1-16 0,-1 1-15 16,-4 0-7-16,-13 3-16 0,-27 8-6 15,-10 0-7-15,-14 8-4 0,-3 0-3 16,-13 3 14-16,-2 2 14 0,-7 0 11 0,-1 1-115 16,-3 0 0-16,0 1 0 0,-9 3 0 15,14-5 0-15,-7 2 0 0,-7 3 0 16,10-4 0-16,-10 4 0 0,0 0 0 16,12-3 0-16,-12 3 0 0,0 0 0 0,7-1 0 15,-7 1 0-15,0 0-386 0,0 0-235 16,0 0-213-16,0 0-64 0,-23 14 92 0,14-9-774 15,-3 4-1022-15</inkml:trace>
  <inkml:trace contextRef="#ctx0" brushRef="#br0" timeOffset="2348.17">3068 6092 4500 0,'-19'-1'-98'16,"1"-2"20"-16,4 0 26 0,1 0 59 0,3 1 51 15,0 0 42-15,1 1 24 0,9 1 10 16,-16-4-8-16,16 4-11 0,-13-2-14 16,13 2-12-16,-10 0-9 0,10 0-11 15,0 0-10-15,0 0-5 0,-11 4 2 0,11-4 22 16,0 0 13-16,9 17 16 0,3-9 17 16,5 3 15-16,15-1 11 0,4 0-25 15,9-3-2-15,16 0-8 0,3-2-5 0,5 0-13 16,4-3-6-16,-1 0-13 0,4-4-3 15,-2 2-14-15,-2 0 0 0,0-2-5 0,-2-1-14 16,-6-2 3-16,-4 1-5 0,-17 3-3 16,1-1-3-16,-6-2-1 0,-5 1-8 15,-8 1 2-15,-1-1 5 0,-5-1 13 0,6 1 11 16,0 0-5-16,-1-2-1 0,13-1 6 0,-1 1-3 16,0-2 12-16,0 1-5 15,-6 2-5-15,-5-1-4 0,0 2-3 0,0-1-3 16,-1 1-9-16,1 1-5 0,2 0-2 15,2 1-9-15,-1-1-20 0,12-2 0 16,2-1 0-16,2 1 0 0,-3 3 0 0,4-2 0 16,0-2 0-16,1 2 0 0,-1-3 0 15,4-1 0-15,-4 4 0 0,-1-2 0 16,1-1 0-16,-7 1 0 0,1-1 0 0,-8 3 0 16,-9 2 0-16,-3-1 0 0,-1 0 0 0,-4 1 0 15,-1-1 0-15,1 1 0 16,-14 1 0-16,22-2 0 0,-13 0 0 0,-9 2 0 0,16-1 0 15,-16 1 0-15,18-2 0 16,-18 2 0-16,18-2 0 0,-18 2 0 0,16 0 0 16,-16 0 0-16,18 0 0 0,-18 0 0 15,16 0 0-15,-16 0 0 0,18-2 0 0,-18 2 0 16,18 0 0-16,-4 0 0 0,1-2 0 16,6 0 0-16,4-1 0 0,13 0 0 15,2-1 0-15,6-1 0 0,1 2 0 0,3 0 0 16,2-1 0-16,-3 2 0 0,1 1 0 15,-3 1 0-15,-1 0 0 0,1 0 0 16,-3-2 0-16,-2 2 0 0,-8 0 0 0,-3 2 0 16,-5-2 0-16,3 0 0 0,1-2 0 0,-3 2 0 15,2-2 0-15,-2 0 0 16,-2 1 0-16,-5 1 0 0,-1-2 0 0,-4 2 0 16,-1 0 0-16,-14 0 0 0,23 0 0 15,-23 0 0-15,15-2 0 0,-15 2 0 0,17 0 0 16,-17 0 0-16,11-2 0 0,-11 2 0 15,0 0 0-15,15-1 0 0,-15 1 0 16,0 0 0-16,0 0 0 0,12 0 0 0,-12 0 0 16,0 0 0-16,8-2 0 0,-8 2 0 15,0 0-444-15,0 0-292 0,0 0-206 16,0 0 82-16,-27-6 91 0,14 6-741 16,-6 0-956-16</inkml:trace>
  <inkml:trace contextRef="#ctx0" brushRef="#br0" timeOffset="6521.41">1962 12421 1924 0,'3'-4'59'0,"-3"4"-18"0,4-6 1 0,-4 6 21 16,2-7 22-16,-2 7 28 0,0-10 0 0,0 10-8 16,-6-8 2-16,6 8-8 15,-5-9-2-15,0 1-4 0,1 5-6 0,-1-2-14 16,-1-1-2-16,6 6-12 0,-11-5-4 15,1 5-5-15,10 0-4 0,-18 0-4 0,4 0-4 16,-3 4-9-16,0-1 3 0,0 1 1 16,-8 4-2-16,-5 3 4 0,-3 0-3 15,1 3 3-15,0 3-5 0,-1-1 2 16,-2 3-8-16,-1 6 7 0,6-6-9 0,-6 7-3 16,7-5 9-16,-2 1-4 0,7-2 0 15,0 5-4-15,0-3-1 0,3 0 0 16,5-1 5-16,2-3-4 0,4-2-3 0,3-2-6 15,3-1 5-15,-2 1-6 0,6-2 1 16,0 0-2-16,2 0 6 0,2 0-10 16,-2-1 12-16,4 2 3 0,1 1 15 0,2-2-6 15,3 3-1-15,1-1-1 0,-1 4 0 16,-1-6-7-16,2 6 4 0,1 6-6 16,-3-3 3-16,-1-1 2 0,-4 2 6 0,-2 2 17 15,-2 0 2-15,-2 1 6 0,-4 3-1 16,0 4 1-16,-4 2 2 0,0-2-1 15,-3 2-2-15,-1-4 4 0,-1-1 10 0,-2-2-2 16,2 1 5-16,-3-4 1 0,5-5-2 16,0-5-4-16,3-1-5 0,0-1-5 15,3-3-6-15,-3-2-4 0,5 1-5 16,-1-3-6-16,1 2-4 0,1-2-8 0,2-5-1 16,-2 13-5-16,2-7 3 0,0 4-4 15,4 3 1-15,1 2-2 0,-2 0 2 0,3 8-5 16,1 8 4-16,-3 3-2 0,-2 3 2 15,-6 3-6-15,2 4 3 0,-5 6-3 16,-4 4 2-16,-5-3 16 0,1 0 20 16,-4-3 6-16,1 1 24 0,0-5-4 0,0 0 2 15,2 1 31-15,0-10 8 0,5-1-7 0,-3 2-8 16,3-2 1-16,2 0 8 16,-1 3 6-16,2-3-2 0,5 5 6 0,1-8 0 15,2 8-12-15,3-3-10 0,5-2-16 16,0-1-5-16,1 0-4 0,4-5-10 15,1-1-4-15,-1-2-5 0,1-4 0 0,-3-6-8 16,0 1 3-16,-1-5-4 0,1-2 5 16,-3 1-4-16,-3-2-44 0,2-3 0 0,-2 0 0 15,1 0 0-15,-2-3 0 0,-4-2 0 16,5 6 0-16,-5-6 0 0,7 3 0 16,-7-3 0-16,0 0 0 0,5 4 0 15,-5-4 0-15,0 0 0 0,0 0-444 16,0 0-217-16,0 0-254 0,17-11 11 0,-12 4 98 15,5-4-711-15,2 1-963 0</inkml:trace>
  <inkml:trace contextRef="#ctx0" brushRef="#br0" timeOffset="7922.28">3209 13848 4365 0,'-15'-4'-59'0,"15"4"30"0,-12-4 24 16,12 4 36-16,0 0 31 0,-11-4 38 0,11 4 17 15,0 0 7-15,-7-4-12 0,7 4-11 16,0 0-11-16,0 0-8 0,0 0-11 0,0 0 4 15,0 0 5-15,0 0 11 0,45-2-15 16,-17 4-5-16,19 2-5 0,2-4-4 0,15 1-7 16,3-1-5-16,2 2 5 15,1-2-17-15,-3 3-3 0,-1-1 2 0,-12-2-9 16,-4-2-1-16,-5 4-1 0,-1-2 0 16,-8 2-6-16,-7-2 0 0,2 0-2 15,-5 0-4-15,0 0 5 0,3-2-8 0,-1 2 18 16,-3-2-5-16,0 2-1 0,2-2-3 15,2 1-2-15,-1-1-3 0,1 1 4 0,11 1-7 16,1-2-1-16,2 0 1 0,0 2 1 16,3 0-3-16,-2 0 0 0,3 0-3 0,-1 2 2 15,1-2-2-15,1 3 1 16,-4-1 0-16,0-1-1 0,1 1-4 16,-2 2 3-16,-2-4-2 0,3 1 2 0,-2-1 1 15,0 1 14-15,-8-1 6 0,-2 3 7 16,-5-3 9-16,4 0-3 0,8 0-15 0,-5-3-2 15,-7 3-4-15,2 0 3 0,0 0 1 16,-3 0 6-16,1 0-10 0,0-1-10 0,0 1 7 16,-2 0-7-16,3-1 8 0,-4-1-4 15,5 0 0-15,10 0-1 0,4-1-1 0,-1 0 2 16,4 1-4-16,1 0 2 16,3 1-1-16,0-1 1 0,-3 2 0 0,1 0-5 15,-1 0 0-15,1 2-1 0,-1-1-5 16,0 1 9-16,-4 0-6 0,1 1 3 15,-2-3-2-15,-1 2 1 0,0-1 3 0,-7 1 1 16,-5-2-2-16,0 0 2 0,1 0-6 16,10-3 3-16,-6 3-6 0,4-3 4 0,4 1 2 15,-6 2 0-15,-7-2-1 0,2 0-6 16,-5 2 1-16,5-1 3 0,-4-1-2 0,0 2-4 16,2 0 5-16,-2 0-5 0,1 0 3 15,-1 0 1-15,2 0 2 0,-1-2-4 0,1 2 6 16,14-3-7-16,-3 1 0 0,5-2 1 15,-2 1 8-15,3-1-5 0,3 1-4 16,-1-2 4-16,13 2 2 0,-2-2-4 0,-8 3-4 16,-1 0 2-16,0 0 7 15,1 0-5-15,-3 1 1 0,-5 1-1 0,1 0-2 16,-11 1 0-16,-3-1-1 0,-3 0 2 16,0 0-2-16,-5 0 2 0,-1 2 0 0,2-4 1 15,4 2-2-15,1 0 7 0,14-1-3 16,2 1-2-16,8-2-1 0,10 2-2 0,9 2 6 15,2-1-7-15,-1 3 5 0,0-2-1 16,-6 3 16-16,-2-1-20 0,-17-1 0 16,-4 2 2-16,-4-4 0 0,-10 3 1 0,-9-2-4 15,0-1 7-15,-8 1 2 0,2-2 6 16,-14 0 0-16,19 0 12 0,-19 0 24 0,16 0 12 16,-16 0 1-16,11 2-5 15,-11-2 2-15,0 0-10 0,0 0-9 0,15-2-7 16,-15 2-42-16,0 0-77 0,10-3-92 15,-10 3-123-15,0 0-176 0,0 0-216 0,0 0-135 16,0 0 87-16,-33-10-666 0,19 8-861 16</inkml:trace>
  <inkml:trace contextRef="#ctx0" brushRef="#br0" timeOffset="9816.52">4531 12522 3573 0,'5'-5'-102'0,"-1"2"48"0,1-2 33 15,-5 5 30-15,0 0 34 0,7-9 35 16,-7 9 25-16,4-6 19 0,-4 6 3 0,0 0 1 15,0 0-11-15,3-9-5 0,-3 9-6 16,0 0-6-16,0 0-10 0,0 0 2 0,0 0-6 16,0-6-5-16,0 6-4 0,0 0-4 15,0 0 2-15,0 0 9 0,0 0-1 16,0 0-5-16,-5-10-6 0,5 10-5 0,-6-7-6 16,0 2-3-16,6 5-6 15,-13-9-8-15,7 4-1 0,-6 2-5 0,3-2-6 0,-4 2-4 16,-1-1-2-16,-2 0-3 15,0 4-3-15,-1 0-3 0,-4 2-1 0,2 1-3 16,-3 3 0-16,4-1-2 0,3-1-3 16,1 3 2-16,1 2-2 0,1 0 2 0,3 0 1 15,4 0 8-15,1 2 15 0,2 1 8 16,6-2 7-16,1 4-2 0,6 2-2 16,3-1 2-16,1 0-6 0,8 5-2 0,0-2-5 15,0 1-4-15,-6-3 1 0,1-2-8 16,2 6 3-16,-4-5-4 0,-3-1-2 0,0-1-5 15,-2 1 0-15,-1-2 2 16,-2 0-1-16,-2-1 15 0,-3-3 12 0,1 2 26 16,-4 1 21-16,0-4-1 0,0-7 22 15,-4 13 14-15,2-6 12 0,-3-2 11 0,-3 1 1 16,-2-5-5-16,-1 3-7 0,-3-4-14 16,14 0-9-16,-32-2-11 0,15 0-8 15,-4-1-13-15,6-1-80 0,-4 2 0 0,1-1 0 16,4-1 0-16,0 3 0 0,1-3 0 15,2 3 0-15,-3-2-8 0,5 1-238 0,9 2-86 16,-20-2-115-16,13 2-123 0,7 0-177 16,-11-3-106-16,11 3 89 0,0 0-673 0,0 0-886 15</inkml:trace>
  <inkml:trace contextRef="#ctx0" brushRef="#br0" timeOffset="10329">4340 12253 3659 0,'-19'-4'-188'0,"1"1"30"15,-4 3 33-15,5 2 43 0,-2-1 54 16,-6 4 39-16,-7 3 37 0,0 7 32 16,-1 2 27-16,-3 6 26 0,0 4 16 0,1 7 17 15,5 5 14-15,2 1 12 0,3 4 1 16,4 1 2-16,3 1 2 0,7 1-1 0,6-6-5 16,1 0-10-16,6 2-4 0,5 0-13 15,9 7 5-15,6-6-24 0,10-3-2 16,5-3-12-16,5-2-18 0,5-7-8 0,3-3-33 15,5-6-12-15,1-6-17 16,-4-5-31-16,-4-8-7 0,2-2-6 0,-6-6 4 16,11-9-3-16,-4-1 2 0,-3-5-5 15,-3-2 9-15,-2-6 0 0,-5-2-1 0,-2-6 5 16,-4-5 0-16,-3-3 8 0,-2-7 5 16,-10-5 11-16,-4-6-20 0,-4 1-6 0,-7-4 3 15,-6 0 0-15,-7 5-7 0,-6 4-2 16,-5 8-3-16,-11 7 1 0,-6 9-8 0,-8 7 2 15,-6 8-1-15,-8 9-26 0,-6 5-32 16,-1 8-43-16,-3 9-42 0,-1 5-66 16,2 4-90-16,-13 10-100 0,20-4-123 0,4 0-227 15,10 3 72-15,7 0 70 0,4 3-376 16,11 1-466-16</inkml:trace>
  <inkml:trace contextRef="#ctx0" brushRef="#br0" timeOffset="13797.71">4864 12971 2806 0,'0'0'46'16,"0"0"11"-16,0 0 11 0,0 0 19 16,0 0 38-16,20-20 18 0,-9 9 12 15,4-1 8-15,8-5-7 0,-2-3-8 0,4-1-17 16,-3-1-9-16,3-1-13 0,-2-2-11 15,0-1-9-15,6-7-5 0,-9 6-10 16,5-9-11-16,-6 8-5 0,-2 1-7 0,-1 4-2 16,-5 3-5-16,-6 6-6 0,2 2-2 15,-2 4-9-15,-3-1-6 0,0 4-4 16,-2 5-3-16,0 0 2 0,-5-7-8 0,5 7 2 16,0 0-2-16,0 0-2 0,-16 12 0 15,12-5-1-15,2-1 6 0,0 0-6 0,4 3 2 16,0-2 1-16,2 3 1 15,3 0-2-15,2 1 0 0,-2 1 2 0,0 1-1 0,4-1 0 16,-2 1 5-16,0 0 0 16,-2-1 5-16,2 1 10 0,-4 1 9 0,1 0 11 15,-3-1 12-15,1-2 23 0,-4 3 18 16,0-2 7-16,-2-2 5 0,-1 2 2 16,-1-2 4-16,-2 1-28 0,-2 1-6 0,3-4-7 15,-5-1-8-15,3 0-8 0,-3 0-2 16,2-3-12-16,-1-2-8 0,2 0-50 0,7-2-59 15,-18 1-78-15,18-1-108 0,-15-1-143 16,15 1-178-16,-13-3-194 0,13 3 70 16,-10-3-552-16,10 3-714 0</inkml:trace>
  <inkml:trace contextRef="#ctx0" brushRef="#br0" timeOffset="14469.4">5257 12841 3307 0,'0'0'-37'0,"0"0"28"0,5-6 17 16,-5 6 10-16,8-5 16 0,-8 5 19 15,16-6 5-15,-9 1-1 0,2 0-7 0,0-1-7 16,3-1-11-16,0 0 9 0,-2 1 5 16,3-3 4-16,0 2 3 0,-3-1 4 0,1 1 12 15,-4-2 10-15,3 1 13 16,-4 1 5-16,1 0-1 0,-3 2-2 0,-4 5-5 0,9-7-12 15,-4 4-10-15,-5 3-7 16,0 0-7-16,7-7-8 0,-7 7-3 0,0 0-2 16,0 0-4-16,0 0-4 0,0 0-3 15,-14 30-1-15,12-20 1 0,-3 1-3 0,3 1-6 16,0 0 1-16,0 0-2 0,4 0-2 16,-2-1-1-16,2 0-1 0,2-1-5 15,-1 0 5-15,1-2-2 0,6-3 2 0,-4-1-1 16,3 0 2-16,-9-4-3 15,16 2 2-15,-16-2-2 0,23-7-1 0,-10 1 0 16,0-3 2-16,3-2-1 0,-4 0-2 16,2-1 4-16,-3 3 10 0,-1-1 14 0,-2 3 2 15,-1 0-3-15,1 0-5 0,-5 2-5 16,-3 5-8-16,12-3 3 0,-12 3 6 0,0 0 7 16,0 0 0-16,4 19 2 0,-6-11 2 15,2 2-3-15,0 3-3 0,0 0 0 16,0 3-4-16,0-4-2 0,2 1 1 0,0 3-5 15,5 0-3-15,-5-4-1 16,4-1 0-16,0-2 0 0,2-2 0 0,-3-2-1 0,4-2-4 16,-9-3-8-16,16 0-3 15,-16 0 0-15,25-12 2 0,-12 5-6 0,0-1 4 0,4-4 0 16,-4-2-1-16,-1 4 4 16,-1-1 3-16,2 3 14 0,-8 1-5 0,2-1-6 15,-1 4-2-15,-6 4-2 0,12-5-2 16,-12 5 5-16,0 0 1 0,0 0 1 15,0 0-1-15,11 16-2 0,-9-12 1 0,0 3-2 16,1 0-4-16,-3 0 1 0,4 0-9 16,-4-7-33-16,9 12-38 0,-8-5-52 0,3-3-64 15,-2 2-87-15,3-2-116 0,-5-4-141 16,10 1-194-16,-10-1 66 0,0 0-476 0,10 2-606 16</inkml:trace>
  <inkml:trace contextRef="#ctx0" brushRef="#br0" timeOffset="22473.96">4380 14808 3022 0,'14'-6'-44'0,"-14"6"24"0,7-4 15 16,-7 4 24-16,0 0 23 0,8-4 33 16,-8 4 30-16,0 0 34 0,5-5-4 0,-5 5 9 15,0 0-5-15,2-10-1 0,-2 10-5 16,2-9-2-16,-2 9-1 0,0-9 4 0,0 9 2 15,0 0-6-15,-2-11-11 0,2 11-7 16,-2-7-3-16,2 7-19 0,-11-9-4 16,4 6-4-16,-3-3-7 0,1 2 5 15,-6 2 2-15,-1-2 5 0,-1 1 0 16,0-1-1-16,-3 3-4 0,2-2 6 0,-3-1-3 16,-1 2-2-16,0-2-5 0,-3 1-1 15,4 1-2-15,-2-1 0 0,-1 1-2 0,-1-1 5 16,0 1-7-16,-2 0 5 0,2-1-2 15,0 1-7-15,-2 0 1 0,0 1-2 16,0-2-2-16,2 2-5 0,2 0-2 16,1-1 10-16,1 2-16 0,-1-2 3 0,4 0-6 15,-1 2-8-15,-1-1-1 0,5 1-3 16,-2-2-3-16,2 2-5 0,-3 0 3 16,4-1-2-16,-2 1-7 0,1 0-2 0,-4 1 3 15,2-1-5-15,1 0-2 0,0 2-5 16,0-2 3-16,-3 1-9 0,4-1 6 0,-3 2-4 15,4 0-1-15,-2-2-1 0,1 2 2 16,-2-1-2-16,0 0 1 0,1 2 4 16,3-2-8-16,-4 1 2 0,4 0-1 0,-3 0 5 15,1 1-1-15,1-1 0 0,0 0-2 16,1 1 1-16,-1-2-5 0,-1 3 2 16,1-2-2-16,1 1 1 0,-1-1 1 15,2 1 2-15,-2 0-2 0,1 0-1 0,2 0 11 16,-1-1-4-16,1 1-4 0,0 1-1 15,-1-3 2-15,0 2 2 0,0 1-5 0,1 0 8 16,2 1-3-16,-1-2-4 0,1 1 2 16,-1-1 0-16,0 1-4 0,10-4 4 0,-16 6-10 15,8-3 5-15,0 1 2 0,8-4-6 16,-15 7 5-16,8-4 7 0,-2 1-12 16,0 1 3-16,0 0 1 0,2 0-2 0,-4 1-1 15,4 0 4-15,0 1-3 0,-1 0-2 16,0 0 3-16,1 0 0 0,-1 1-3 0,1 0-1 15,0-1 1-15,0-1-2 0,1 2 5 16,1 1-2-16,-1-1 2 0,0-1-4 16,2 4 0-16,0-2 4 0,1 0 3 15,-1 0-7-15,2 1 5 0,0 3 3 0,-3-4-1 16,0 2 1-16,3 1 5 0,0-2-11 16,-3 1 10-16,3 1-2 0,-2-2-3 0,3 0-2 15,-3-1 0-15,0 1 2 0,2 0 0 16,-2 1 1-16,0-1-3 0,2-2 3 15,-2 3 0-15,1-1-5 0,-1 0 1 0,2-1-1 16,0 1-1-16,-1-1 9 0,1 1-3 16,0 0-8-16,-3 1 4 0,5-3-1 15,-5 2 2-15,3 1-1 0,0-2 1 0,0 0-2 16,0 0 1-16,-1 2 4 0,1-2-4 16,0 0 0-16,2 0 5 0,-2-1 0 15,0 1-2-15,2 1 3 0,0-2 2 0,0 3 3 16,0-1-1-16,0 1 3 0,0-1-3 15,0 0-1-15,2 3-2 0,0-1 1 0,-2-3 8 16,2 4-10-16,0-3 7 0,1-1-8 16,-1 4 1-16,0-4 0 0,0 1-2 15,0-1 1-15,0-1 2 0,0-1-3 0,-1 2-2 16,1-3 0-16,1 3 3 0,-1 0-4 16,0-2 5-16,0 1-6 0,-1-1 0 15,1 2 0-15,-2-2 0 0,2 1 0 16,2 0 0-16,-2 1 0 0,1 0 0 0,-1 1 0 15,2-2 0-15,2 3 0 0,-4-1 0 16,2-1 0-16,0 2 0 0,-1-3 0 0,-1 2 0 16,2-1 0-16,-1-1 0 0,1 1 0 15,1-1 0-15,0 1 0 0,-3-1 0 0,2 1 0 16,1-1 0-16,-1 1 0 0,0-1 0 16,-1 1 0-16,4 0 0 0,-3-1 0 15,-1 1 0-15,3 0 0 0,-2 1 0 0,-1-2 0 16,1 1 0-16,1-3 0 0,-2 3 0 15,1 0 0-15,2 0 0 0,-5-2 0 0,5 1 0 16,-2 0 0-16,0-1 0 16,2 2 0-16,-2-3 0 0,-1 1 0 0,1 2 0 15,0-2 0-15,-1 0 0 0,1 0 0 16,-1-2 0-16,0 2 0 0,1 0 0 0,0 0 0 16,1-3 0-16,-3 3 0 0,2 0 0 15,1 0 0-15,-2-1 0 0,3-2 0 0,-2 3 0 16,-1-1 0-16,3-1 0 0,-3 0 0 15,1 0 0-15,3 1 0 0,-4 0 0 16,3-1 0-16,-1 0 0 0,1 0 0 0,-1 1 0 16,2-1 0-16,-2 0 0 15,-1 0 0-15,2-1 0 0,-1 0 0 0,-1 2 0 0,2-1 0 16,-2-2 0-16,2 2 0 0,-6-5 0 16,7 7 0-16,-3-3 0 0,1 1 0 15,0-2 0-15,0 1 0 0,-5-4 0 16,8 7 0-16,-3-4 0 0,1 0 0 0,-6-3 0 15,12 9 0-15,-7-6 0 0,3 1 0 16,-8-4 0-16,14 5 0 0,-7 0 0 0,0-1 0 16,-1-1 0-16,1 0 0 0,-2 1 0 15,-5-4 0-15,11 5 0 0,-4-2 0 16,2 1 0-16,-2 0 0 0,-7-4 0 0,13 5 0 16,-4-2 0-16,-2-2 0 15,0 3 0-15,1-1 0 0,-1-1 0 0,1 1 0 16,3 1 0-16,-1-1 0 0,-2 1 0 15,3-2 0-15,-2 1 0 0,1 1 0 0,-2-3 0 16,-8-1 0-16,13 5 0 0,-5-1 0 16,-2-3 0-16,-6-1 0 0,14 5 0 0,-5-3 0 15,-9-2 0-15,13 5 0 0,-6-3 0 16,0 2 0-16,-7-4 0 0,16 3 0 0,-7-1 0 16,-1-1 0-16,4 3 0 0,-3-3 0 15,3 1 0-15,-1 2 0 0,-2-4 0 16,-1 1 0-16,2 2 0 0,-10-3 0 0,17 3 0 15,-9-2 0-15,-8-1 0 0,15 2 0 16,-10 0 0-16,-5-2 0 0,16 2 0 16,-16-2 0-16,13 1 0 0,-13-1 0 15,17 0 0-15,-9 1 0 0,-8-1 0 0,17-1 0 16,-17 1 0-16,15 0 0 0,-15 0 0 16,16 0 0-16,-7-1 0 0,-9 1 0 0,15 1 0 15,-15-1 0-15,14 0 0 0,-14 0 0 16,14 0 0-16,-14 0 0 0,13 0 0 0,-13 0 0 15,9 0 0-15,-9 0 0 0,0 0 0 16,21 0 0-16,-21 0 0 0,18 0 0 16,-6-1 0-16,-2 1 0 0,-10 0 0 0,19 0 0 15,-8-2 0-15,0 4 0 16,-11-2 0-16,22-2 0 0,-13 4 0 0,-9-2 0 16,19 0 0-16,-10 0 0 0,-9 0 0 15,12 0 0-15,-12 0 0 0,11 0 0 0,-11 0 0 16,0 0 0-16,15 1 0 0,-15-1 0 15,10 0 0-15,-10 0 0 0,0 0 0 0,13 0 0 16,-13 0 0-16,0 0 0 0,0 0 0 16,22 1 0-16,-22-1 0 0,14 3 0 0,-14-3 0 15,22 1 0-15,-11 1 0 0,1-1 0 16,-1 3 0-16,1 0 0 0,-3-1 0 16,2 0 0-16,-11-3 0 0,18 2 0 0,-9 0 0 15,-9-2 0-15,14 5 0 16,-14-5 0-16,13 2 0 0,-13-2 0 0,11 3 0 15,-11-3 0-15,0 0 0 0,14 0 0 16,-14 0 0-16,0 0 0 0,14 3 0 0,-14-3 0 16,0 0 0-16,12 3 0 0,-12-3 0 15,0 0 0-15,10 1 0 0,-10-1 0 0,0 0 0 16,0 0 0-16,14 3 0 0,-14-3 0 16,0 0 0-16,9 2 0 0,-9-2 0 0,0 0 0 15,0 0 0-15,16 2 0 0,-16-2 0 16,16 1 0-16,-5-1 0 0,3 2 0 15,1 0 0-15,2-1 0 0,0 1 0 0,1-2 0 16,-2 4 0-16,2-4 0 16,-3 2 0-16,-2 0 0 0,0-2 0 0,-1 1 0 15,-12-1 0-15,21 2 0 0,-21-2 0 16,17 2 0-16,-17-2 0 0,13 0 0 0,-13 0 0 16,12 1 0-16,-12-1 0 0,0 0 0 15,15 0 0-15,-15 0 0 0,0 0 0 0,13 2 0 16,-13-2 0-16,0 0 0 0,0 0 0 15,17 0 0-15,-17 0 0 0,0 0 0 0,0 0 0 16,18-2 0-16,-18 2 0 0,0 0 0 16,15 2 0-16,-15-2 0 0,0 0 0 15,16 2 0-15,-16-2 0 0,0 0 0 16,12 0 0-16,-12 0 0 0,0 0 0 16,13 3 0-16,-13-3 0 0,0 0 0 0,14 0 0 15,-14 0 0-15,0 0 0 0,0 0 0 16,17 0 0-16,-17 0 0 0,0 0 0 0,14 1 0 15,-14-1 0-15,0 0 0 0,13 0 0 16,-13 0 0-16,0 0 0 0,13 2 0 0,-13-2 0 16,13 1 0-16,-13-1 0 0,12 3 0 15,-12-3 0-15,15 3 0 0,-15-3 0 0,20 2 0 16,-9 1 0-16,-2-3 0 0,-9 0 0 16,21 2 0-16,-12 0 0 0,-9-2 0 15,14 2 0-15,-14-2 0 0,13 1 0 16,-13-1 0-16,0 0 0 0,16 0 0 15,-16 0 0-15,0 0 0 0,0 0 0 0,15 0 0 16,-15 0 0-16,0 0 0 0,0 0 0 16,14 0 0-16,-14 0 0 0,0 0 0 0,0 0 0 15,0 0 0-15,16 0 0 0,-16 0 0 16,0 0 0-16,14 2 0 0,-14-2 0 0,15 0 0 16,-15 0 0-16,17 0 0 0,-17 0 0 15,19 0 0-15,-19 0 0 0,21 0 0 0,-10 0 0 16,-11 0 0-16,25-2 0 0,-9 2 0 15,-3 0 0-15,2-1 0 0,0-1 0 16,1 0 0-16,1-1 0 0,-4 1 0 0,2 0 0 16,-4 0 0-16,-11 2 0 15,22-1 0-15,-22 1 0 0,17-4 0 0,-10 2 0 16,-7 2 0-16,13-1 0 0,-13 1 0 16,12-2 0-16,-12 2 0 0,13 0 0 0,-13 0 0 15,16-3 0-15,-16 3 0 0,13-2 0 16,-13 2 0-16,19-3 0 0,-8 1 0 0,2 1 0 15,1-1 0-15,6-2 0 0,-4 2 0 16,2-1 0-16,0 1 0 0,-2 0 0 0,-3 1 0 16,5 1 0-16,-6-2 0 0,2 0 0 15,-3 0 0-15,-11 2 0 0,20-2 0 16,-9 2 0-16,-11 0 0 0,19-2 0 16,-8-2 0-16,-3 3 0 0,-8 1 0 15,21-6 0-15,-12 5 0 0,3-3 0 0,-1 2 0 16,0 1 0-16,-11 1 0 0,25-4 0 15,-15 3 0-15,-10 1 0 0,21-2 0 0,-12 2 0 16,-9 0 0-16,19-2 0 0,-19 2 0 16,22 0 0-16,-7-2 0 0,-15 2 0 0,24 0 0 15,-11-2 0-15,3 1 0 0,-3-1 0 16,3 1 0-16,-1-2 0 0,-15 3 0 0,19 0 0 16,-8 0 0-16,-11 0 0 15,19-1 0-15,-19 1 0 0,20-1 0 0,-20 1 0 16,16 0 0-16,-16 0 0 0,18-2 0 15,-18 2 0-15,18-2 0 0,-4 2 0 16,-1 0 0-16,9-2 0 0,-1 2 0 0,6-1 0 16,0-1 0-16,4 2 0 0,8-1 0 15,-9-2 0-15,-2 3 0 0,-1 0 0 0,-6-1 0 16,2-1 0-16,-3 2 0 0,1 0 0 16,3 0 0-16,1-4 0 0,-7 3 0 0,7-3 0 15,4 3 0-15,-4-3 0 0,-1 1 0 16,0-1 0-16,1 3 0 0,0-3 0 0,0 1 0 15,-2 0 0-15,0 1 0 0,-4 0 0 16,0-2 0-16,0 3 0 0,-3-1 0 0,-4-1 0 16,2 3 0-16,-3-2 0 15,-11 2 0-15,24-2 0 0,-13 1 0 0,-11 1 0 16,21-4 0-16,-12 1 0 0,4 3 0 16,-3-4 0-16,3 2 0 0,1 1 0 15,-1-3 0-15,4 1 0 0,-2 1 0 0,5-1 0 16,-2-2 0-16,2 3 0 0,3-3 0 15,-1 1 0-15,1 1 0 0,0-2 0 0,2 1 0 16,-5 1 0-16,1 0 0 0,-3-1 0 16,0 1 0-16,2-1 0 0,-4 1 0 0,2-2 0 15,2 0 0-15,-6 1 0 0,2 0 0 16,1 0 0-16,-2-2 0 0,0 3 0 0,-3-2 0 16,-1 1 0-16,0 1 0 15,1-1 0-15,-1 1 0 0,-1-2 0 0,0 2 0 16,-1-1 0-16,2-1 0 0,-1 0 0 15,1 1 0-15,0-1 0 0,0 0 0 0,0 0 0 16,3 0 0-16,-3-1 0 0,2 1 0 16,-1 2 0-16,-3-2 0 0,2 1 0 15,1 1 0-15,-3 0 0 0,2-1 0 0,-1 1 0 16,0-2 0-16,-3 0 0 0,5-1 0 16,-3 2 0-16,0 1 0 0,4-5 0 0,-1 1 0 15,-1 0 0-15,3 0 0 16,-1 1 0-16,1-3 0 0,-1 3 0 0,1-4 0 15,-3 2 0-15,2 1 0 0,1-2 0 16,-3 1 0-16,1 1 0 0,-1-1 0 0,-2-1 0 16,1 2 0-16,2-2 0 0,-5 1 0 15,2-2 0-15,1-3 0 0,0 3 0 0,-1-3 0 16,-1 0 0-16,1-4 0 0,2 1 0 16,0-2 0-16,-2 1 0 0,-2 0 0 0,3 1 0 15,-2 3 0-15,-3-1 0 0,3 0 0 16,-3 2 0-16,2 0 0 0,-4 2 0 15,1-3 0-15,0 4 0 0,-2-3 0 0,-1 0 0 16,-1-2 0-16,0 2 0 16,0-2 0-16,0 1 0 0,-1-5 0 0,-1 5 0 0,0-3 0 15,-2 1 0-15,2-2 0 16,-1 3 0-16,-2-1 0 0,1 2 0 0,3 1 0 16,-5 1 0-16,0-3 0 0,1 4 0 15,1-2 0-15,0 1 0 0,-4-1 0 0,4 4 0 16,-3-3 0-16,2-1 0 0,-4 0 0 15,2 0 0-15,-1 0 0 0,-1 1 0 0,1 0 0 16,1-1 0-16,-3 2 0 0,0-1 0 16,-1 1 0-16,-2 1 0 0,-1-2 0 15,-1 0 0-15,0 1 0 0,-2 0 0 0,-2-1 0 16,-1 1 0-16,-6-4 0 16,5 2 0-16,2 4 0 0,0-2 0 0,0 1 0 15,0-2 0-15,-2 2 0 0,0 0 0 16,-2 0 0-16,3 0 0 0,-4 1 0 0,0 3 0 15,-13-1 0-15,3 0 0 0,-4 1 0 16,-4-2 0-16,0 2 0 0,-4-2 0 0,1 3 0 16,3-4 0-16,0 3 0 0,2-2 0 15,0-2 0-15,2 1 0 0,2-1 0 0,0 1 0 16,1-1 0-16,5 0 0 0,3 2 0 16,4 3 0-16,1-3 0 0,-3 2 0 15,-2 1 0-15,0 1 0 0,0-2 0 16,-9-1 0-16,6 3 0 0,3 1 0 0,0-2 0 15,-1 3 0-15,-1 1 0 0,0-2 0 16,2 2 0-16,0 0 0 0,0-1 0 16,2 1 0-16,2-2 0 0,3 2 0 0,0 0 0 15,-1 0 0-15,6 0 0 0,-6 0 0 16,5 0 0-16,-2 0 0 0,0 0 0 0,0 2 0 16,2-2 0-16,-4 0 0 0,2 0 0 15,-1 0 0-15,0 0 0 0,0-2 0 0,-1 2 0 16,0-2 0-16,-1 1 0 0,1-1 0 15,0-2 0-15,-5 1 0 0,7 1 0 0,-3 0 0 16,-1 1 0-16,-1-3 0 0,-2 3 0 16,-2-3 0-16,-2 4 0 0,2 0 0 15,-3 0 0-15,-15 0 0 0,11 0 0 16,2 0 0-16,-8 2 0 0,8-2 0 16,1 0 0-16,1 0 0 0,3 2 0 0,-2-2 0 15,1 0 0-15,1 1 0 0,5-1 0 16,-3 0 0-16,2 0 0 0,-4 0 0 0,2 2 0 15,1-2 0-15,-3 2 0 0,1-2 0 16,-3 1 0-16,0 1 0 0,2 0 0 0,1 0 0 16,-1-1 0-16,8 2 0 0,-2-3 0 15,0 1 0-15,6-1 0 0,-2 0 0 0,2 0 0 16,-1 0 0-16,3 0 0 0,0 0 0 16,3-1 0-16,10 1 0 15,-20 0 0-15,11-3 0 0,9 3 0 0,-16-1 0 16,16 1 0-16,-12 0 0 0,12 0 0 0,-9-2 0 15,9 2 0-15,0 0 0 0,-12 0 0 16,12 0 0-16,0 0 0 0,0 0 0 16,0 0-555-16,0 0-474 0,0 0 99 0,0 0 102 15,0 0-821-15,0 0-1087 0</inkml:trace>
  <inkml:trace contextRef="#ctx0" brushRef="#br0" timeOffset="27345.68">6240 17505 1096 0,'4'-14'487'0,"-3"0"-182"16,-1 2-85-16,2 2-43 0,2 0-26 15,1 0-8-15,-3-2 18 0,4 1 16 16,0 1 24-16,-4 1 6 0,2 1-13 16,0 3-20-16,-4 5-16 0,0 0 32 15,0 0 28-15,7 18 26 0,-7 8 2 0,-4 12 12 16,2 5 11-16,-1 13-9 0,-5 3-3 16,2 1-9-16,-2 0-7 0,3-3-13 0,-1-5-14 15,1-9-6-15,-2-2-15 0,4-1-20 16,-3-4-17-16,2-7-12 0,3-5-18 15,-5-2-10-15,2-4-11 0,0-1-14 0,0-2-12 16,-2-1-28-16,1-2-54 0,-1-3-80 16,-1-1-128-16,1-3-130 0,-4-2-108 15,10-3-112-15,-13-1-174 0,13 1-130 16,-10-14 98-16,8 4-645 0,2-4-863 16</inkml:trace>
  <inkml:trace contextRef="#ctx0" brushRef="#br0" timeOffset="28284.83">6392 17613 3941 0,'-6'-7'-184'0,"0"0"37"15,4 2 30-15,2 5 27 0,0 0 23 16,-3-10 18-16,3 10 16 0,0 0 1 16,0 0 5-16,9-5 7 0,-9 5-3 0,19-2 4 15,-2 2 5-15,4 0 6 0,1 2 1 16,-1-2-2-16,8 1-1 0,12 1 2 16,2 0 3-16,2 0 1 0,-2 0-3 0,7 1 2 15,11 1 1-15,11 4 0 16,7-3-4-16,2 3 1 0,28 3 4 0,-1-1-4 15,1-2 6-15,-3 3-4 0,3-5 1 16,-1 2 4-16,1-2-1 0,-1 1 0 16,0 2-1-16,-22-4-1 0,-5 0 0 0,3 1 4 15,-4-3-2-15,1 2 1 0,-7-1 0 16,-8 0-1-16,-3-2 0 0,-10 0 3 0,-2-2-3 16,-1 0 2-16,-3 2 1 0,1-2 2 15,-3 0-4-15,-4 0 6 0,-7 1-7 16,-7 1 1-16,-7-2-2 0,2 3 0 0,-3 1 40 15,-6 3 17-15,0 0 17 0,-3 4 9 16,-1 1 11-16,-5 2 11 0,2 1-6 16,-2 6 6-16,-2 1-1 0,-2-1-9 0,0 3 0 15,0 2-12-15,-2-3-6 0,-1 1-6 16,2 2-9-16,-3 0-5 0,0-2-8 16,1 0 0-16,-3 0-10 0,0-2 5 15,0 1-5-15,-1-3-1 0,-1 1-1 0,-1-2 1 16,-3-2-3-16,1-1 1 0,-2 0 1 15,-3-2-2-15,1 1 3 0,-8 3 7 16,0-1 3-16,4-3 2 0,-7 1 4 0,-3-1 0 16,-3 0 7-16,-3 1 1 0,-1-2 4 15,-2-1 1-15,-12 3 3 0,1-2 3 16,-3-1 1-16,-5 0 2 0,-2-1-1 16,-2-4-4-16,0-3 2 0,-4 1 2 0,-1-3-5 15,-1-2 3-15,-1-2 0 0,-3 1 5 0,-3-1-4 16,0 0-2-16,-3-2-7 15,2 2 0-15,-4 0-4 0,0-1-6 16,-7 1-7-16,4-4-4 0,-1 5-4 0,6-3 1 16,5 1-7-16,4-1-4 0,5 3-1 15,2-3 4-15,14 2-12 0,1 1-1 0,1 1 7 16,13-1-11-16,1 1 2 0,1 0-1 16,-1 1-3-16,2-1-5 0,-1 1 7 15,-8 3 2-15,6-1-12 0,-9 1 8 16,5 1-4-16,7-2-1 0,4 1 0 0,1 0-2 15,3-1 5-15,4-1-4 0,2 0 5 0,4-1 1 16,-1 1 1-16,12-2 4 16,-19 3 1-16,19-3 2 0,-12 0 3 15,12 0 2-15,-11 3 4 0,11-3-3 0,0 0-4 16,-14 2-3-16,14-2 0 0,0 0 0 16,0 0-2-16,0 0 3 0,-14-2-6 0,14 2-3 15,0 0-21-15,0 0-58 0,0 0-78 16,0 0-126-16,-11-5-141 0,6 2-168 15,5 3-283-15,0-12 79 0,0 12 94 0,6-19-498 16,2 7-654-16</inkml:trace>
  <inkml:trace contextRef="#ctx0" brushRef="#br0" timeOffset="28693.78">6640 17736 3446 0,'5'-13'-23'15,"-1"1"26"-15,0 1 34 16,-1 4 34-16,-3 1 47 0,0 6 22 0,6-11-3 0,-6 11-9 15,0 0 17-15,0 0 25 16,0 0 15-16,8 28 16 0,-9-6 3 0,-4 16 12 16,1 4 21-16,0 3-3 0,1 10-3 15,-3 0-8-15,1-2-13 0,3-8-11 16,-5-2-10-16,6-1-15 0,-3-2-15 0,-2-2-13 16,6-9-18-16,0-4-10 15,-2 0-11-15,-1-7-9 0,3 0-10 0,-4-3-9 16,2-1-7-16,0-4-12 0,1 0-27 15,1-2-53-15,0-4-109 0,0-4-130 16,0 0-127-16,0 0-108 0,0 0-130 0,16-32-252 16,5 3 76-16,3-9 91 0,3 0-538 15,7-1-708-15</inkml:trace>
  <inkml:trace contextRef="#ctx0" brushRef="#br0" timeOffset="28928.38">7202 17726 3487 0,'3'-7'8'0,"1"4"13"16,-4 3 35-16,0 0 73 0,0 0 73 0,0 0 50 16,-7 46 24-16,-3-13 11 0,-2 4 6 15,1 11-24-15,-1 1-19 0,3-11-30 16,0 4-1-16,1-3-25 0,0-1-17 16,2-2-14-16,3-9-18 0,1 0-16 15,-2-5-15-15,2 0-10 0,1-5-13 0,-3-1-35 16,1-3-76-16,1-1-101 0,0-2-112 15,2-1-118-15,0-9-140 0,0 7-202 16,0-7-109-16,0 0 80 0,0 0-540 0,41-24-721 16</inkml:trace>
  <inkml:trace contextRef="#ctx0" brushRef="#br0" timeOffset="29149.41">7708 17810 3762 0,'2'-5'78'0,"-2"5"11"0,0 0 64 0,0 0 67 15,0 0 46-15,1 33 37 0,-6-10 9 16,-8 10-9-16,7 3-20 0,-4 0-29 16,1 2-24-16,5-1-24 0,-5 1-15 15,3 0-21-15,0-2-19 0,2-1-14 0,-1-1-17 16,-1-9-16-16,6-2-45 0,-3-6-70 16,1 0-92-16,2-5-82 0,0 0-99 0,0-3-74 15,5-3-107-15,-1-4-159 0,-4-2-184 16,0 0 72-16,36-10-562 0,-9-8-757 15</inkml:trace>
  <inkml:trace contextRef="#ctx0" brushRef="#br0" timeOffset="29314.64">8124 17811 3750 0,'1'2'-28'0,"-1"-2"84"0,0 0 70 16,-1 25 49-16,-5-7 35 0,-4 14 27 0,2 6 9 15,3-3-26-15,-1 3-17 0,-4-1-22 16,5 3-19-16,-5-5-19 0,1 2-13 15,4-3-22-15,0-7-49 0,1-2-83 0,2-5-100 16,-5 0-120-16,2-1-125 0,-2-3-162 16,-4-1-212-16,0-4 70 0,-1-5-439 15,-3 1-582-15</inkml:trace>
  <inkml:trace contextRef="#ctx0" brushRef="#br0" timeOffset="30100.16">5085 18288 3217 0,'-4'9'60'16,"1"-1"3"-16,1-3-4 0,2-5 10 16,0 11 37-16,0-11 46 0,-2 7 34 15,2-7 2-15,0 0-13 0,0 0-15 0,0 0-15 16,0 0-13-16,0 0-11 0,17-22-13 15,-12 9-7-15,4-2-10 0,-4-5-12 16,6-8-7-16,1-4-10 0,-3-6-7 0,4-11-5 16,1-3-5-16,1-5-6 0,-1 0-2 15,1 6-5-15,0 1-5 0,-4 12 3 0,-3 4-6 16,4 7-1-16,-5 6 5 0,1 5-6 16,-5 3 2-16,1 6-5 0,4 6 35 15,-8 1 30-15,0 0 6 0,29 22 1 16,-11-1 6-16,2 7 11 0,1 0 7 15,5 10-1-15,2-4-6 0,1 2-9 0,0-1-11 16,-2-3-5-16,-6-5-12 0,-1-3-10 16,1-1-3-16,-10-8-9 0,2-1 2 15,-6-4-4-15,-2-1 23 0,-1-2 15 0,1 0 26 16,-5-7 10-16,2 8 3 0,-2-8-5 16,0 0-6-16,-20 5-4 0,7-7-39 0,13 2-70 15,-37-5 0-15,17 2 0 16,-5-2 0-16,-7-4 0 0,5 2 0 0,6 0 0 15,0 1 0-15,4 2 0 0,2 0 0 16,1 0 0-16,3 0 0 0,1 2 0 16,10 2 0-16,-17-3 0 0,17 3 0 0,-15 0 0 15,15 0-312-15,-19 3-89 0,9 3-65 16,4-1-61-16,-5-2-92 0,6 2-188 0,5-5 7 16,-9 5 89-16,9-5-496 15,0 0-670-15</inkml:trace>
  <inkml:trace contextRef="#ctx0" brushRef="#br0" timeOffset="30767.1">5257 17398 3277 0,'-39'0'-62'16,"-1"7"16"-16,-13 8 35 0,0 8 46 15,1 8 55-15,-12 17 52 0,3 9 42 16,4 9 34-16,5 13 18 0,8 5 15 15,5 7 6-15,6 7 1 0,16 0 3 16,8 1-26-16,9-19-17 0,11 15-17 0,12-9-20 16,13-9-19-16,12-10-15 0,8-6-12 15,8-15-23-15,-8-12-10 0,7-13-13 0,6-3-5 16,3-13-13-16,-1-9-21 0,0-5-12 16,-5-9-17-16,1-6-16 0,10-14 2 15,-4-3-3-15,-22 1-4 0,-7-4-1 16,5-16 0-16,-18 7-6 0,-10-5 5 0,-5-7-4 15,-9-7-9-15,-9-9-12 0,-11-19-22 0,-13 1-34 16,-17 0-23-16,-9 3-16 16,-10 6-9-16,-3 15 8 0,-9 18 10 0,-4 15 4 15,9 22-15-15,-5 14-28 0,-1 11-24 16,-2 10-28-16,-11 14-27 0,10 13-46 16,7 4-66-16,9 7-141 0,1 0-188 0,5 4 61 15,20-12-336-15,7-1-425 0</inkml:trace>
  <inkml:trace contextRef="#ctx0" brushRef="#br0" timeOffset="31736.27">6209 17586 2575 0,'0'0'-51'0,"-10"-20"13"0,8 9 20 0,2-3 24 16,2-3 16-16,0-2 16 0,0-7 6 15,6-8 14-15,1-2 1 0,4 0-7 16,7-7-5-16,5 3 3 0,2 5-1 16,1 2 7-16,5 3-4 0,-3 10-1 0,-1 3-21 15,-7 7 2-15,1 5-3 0,-2 5-9 16,-1 5 3-16,4 10 25 0,-3 11 30 0,-5 5-12 16,-2 15 21-16,-4 7 14 0,-3 4 10 15,-1 1 8-15,-6 1 8 0,0-12 4 16,2 2-5-16,-2-5-7 0,2 0-4 0,0-4-3 15,2-2-5-15,-3-4-10 16,1-9-10-16,0-2-8 0,0-6-7 0,0-3-5 16,-2-3-9-16,0 0-5 0,4-2-5 15,-4-1-11-15,0-3 3 0,0-5-39 16,0 11-71-16,0-11-97 0,0 0-93 0,0 0-112 16,0 0-193-16,0 0-94 0,0 0 53 15,-12-22-269-15,12 22-359 0</inkml:trace>
  <inkml:trace contextRef="#ctx0" brushRef="#br0" timeOffset="32118.62">6750 17779 2573 0,'-6'-17'1'16,"4"0"3"-16,2-2 14 0,2 1 8 0,7-14 8 16,4-2 13-16,1 0 7 0,9-4-1 15,2 2 5-15,4 1 6 0,-5 11-3 0,3 4-7 16,0 1-13-16,-1 7 2 0,-3 5-7 16,-4 4-1-16,2 6-5 0,0 7 12 15,6 8 9-15,-5 7 4 0,1 4-6 16,1 9 13-16,-10-3 8 0,0 1-13 15,-5 1 14-15,-1 1-7 0,-2-4 12 0,-2 4-31 16,2-3-2-16,-5-8 2 0,1-3 0 16,0-5-11-16,0-2-9 0,0 0 2 15,0-3-4-15,-1 0-14 0,-1-3-53 0,0-2-59 16,2 0-71-16,-2-9-103 0,4 7-194 16,-4-7-119-16,0 0 55 0,0 0-122 15,0 0-153-15</inkml:trace>
  <inkml:trace contextRef="#ctx0" brushRef="#br0" timeOffset="32269.09">7397 17680 1962 0,'0'0'96'0,"0"0"-9"0,0 0-9 0,0 0-5 16,0 0-6-16,0 0-5 0,0 0-8 16,2-10-9-16,-2 10-2 0,0 0-18 0,0 0-55 15,0 0-76-15,0 0-139 0,16 0-240 16,-16 0-102-16,0 0-88 0</inkml:trace>
  <inkml:trace contextRef="#ctx0" brushRef="#br0" timeOffset="33364.89">12186 17741 1621 0,'12'-1'65'0,"-12"1"4"0,0 0-4 15,12-5-1-15,-12 5 7 0,11-7 8 16,-6 2 13-16,3-1 17 0,-5 1 13 16,-3 5 13-16,10-10 3 0,-6 3-9 0,0 0 5 15,-1 0 5-15,-1-1 9 0,-2 8 0 16,-2-14-3-16,1 6-8 0,-5-1-6 0,1 2-7 16,-7 1-6-16,-5 0-5 0,-1 3 3 15,-7 1-1-15,-1 4-1 0,-14 0 7 16,2 5-1-16,4-1 0 0,3 2-9 15,6 0-9-15,6 0-10 0,8-1-5 0,4 3-5 16,1-1-1-16,8 1-3 0,5 4-7 16,6 0-6-16,14 6 1 0,3-1-11 15,1-2-7-15,-1 2-2 0,-1 0-5 16,2-2-7-16,-5 2-5 0,-1 0-4 0,0 0 2 16,-6-4 10-16,-5 1 40 0,-3-3 20 15,-4 3 31-15,-3-6 50 0,-4 3 16 0,0 0 9 16,-8 1-3-16,3-1-7 0,-9 1-11 15,1-1-14-15,-2 1-14 0,-12 1-13 16,3-1-16-16,-9-1-15 0,5-4-48 0,-1-4-62 16,2-1 0-16,0 0 0 15,-1-4 0-15,-1-2 0 0,0 0 0 0,4-3-88 16,0 1-252-16,0 0-109 0,3-1-104 16,2-2-143-16,4 1-195 0,5-1 78 15,4-1-670-15,4-1-931 0</inkml:trace>
  <inkml:trace contextRef="#ctx0" brushRef="#br0" timeOffset="33737.25">11905 17520 4013 0,'-31'-19'-89'0,"-4"3"35"0,-12 0 36 16,-7 6 41-16,5 5 45 0,-2 9 40 15,-12 3 28-15,0 14 15 0,-12 15 17 0,5 8 4 16,9 12-4-16,6 3 2 15,8 10 6-15,11 3 0 0,14-12-2 0,15 1 0 16,12 1-8-16,10 0-12 0,24 12-21 16,14-9-6-16,11-8-12 0,17-8-16 0,6-7-9 15,5-10-8-15,3-12-11 0,-15-9-15 16,0-9-5-16,0-8-11 0,17-9-8 16,-2-7-6-16,-7-7 3 0,-2-8-6 0,-10-1 2 15,-8-7-2-15,-18 5 4 0,-7-6-2 16,-8-7 7-16,-10-5 3 0,-8-5 7 15,-8-5-1-15,-10-5-8 0,-12-22 4 0,-16 1-8 16,-12 1-5-16,-8 8-1 16,-10 13-14-16,-4 15 4 0,-13 14-4 0,7 21-8 0,-6 12-46 15,-8 11-66-15,-23 13-61 16,3 13-68-16,0 13-75 0,12 4-85 0,8 10-98 16,6-3-220-16,12 4-69 0,21-10 86 15,6-2-473-15,8 2-639 0</inkml:trace>
  <inkml:trace contextRef="#ctx0" brushRef="#br0" timeOffset="41656.04">13281 17647 3450 0,'-4'-10'109'0,"4"10"-15"15,0 0 1-15,0 0 14 0,0 0 28 16,-21 25 14-16,12-7 10 0,-2 7-1 16,1 5-7-16,-1 0-11 0,-2 3-15 0,3-2-11 15,-2 0-12-15,7-7-8 0,-1-5-9 0,5-4-5 16,-4-1-8-16,1-3-3 0,4-1-4 16,-2 0 14-16,2-10 17 0,0 13 21 15,0-8 19-15,0-5 9 0,0 0-21 16,0 0-10-16,0 0-6 0,0 0-14 0,11-28-13 15,-6 7-6-15,4-12-12 0,7-1-5 16,-5-4-6-16,9-4-3 0,-8 9-7 16,1 5-5-16,-2 6-6 0,-4 7-1 0,-2 2-8 15,-1 3 1-15,2 4-5 0,-2 2-2 16,-4 4 2-16,0 0 2 0,0 0-5 16,26 13-2-16,-16-4-4 0,1 2 3 0,-1-1-7 15,2 1 5-15,-1 1-8 0,-2-1-3 16,1-1 3-16,-1-3 3 0,-3 3-1 0,-1-4 4 15,4-1 1-15,-9-5-3 0,13 3-3 16,-13-3 2-16,25-10 1 0,-9-4-8 16,7-6 11-16,4-3-5 0,0-1-3 15,-4 4 3-15,-1-1 5 0,-2 8 10 16,-9 1-2-16,-3 3-2 0,-1 4 0 0,3 1 6 16,-10 4 11-16,0 0 11 0,19 9 0 15,-12 0 0-15,-3 2-6 0,5 0-4 16,-4 3-3-16,2-1-5 0,-1 1-6 0,1 0 1 15,2-1 1-15,-6-1-6 0,5-3 2 16,-5 0 0-16,3-3-3 0,-1 1 0 0,-2-1 3 16,-3-6-1-16,11 5 3 0,-11-5-7 15,0 0-1-15,25-7-2 0,-14 2 0 16,-1-1-6-16,0 1 1 0,-3 0 1 16,2 0-3-16,2 2 1 0,-6-3-1 15,-5 6-2-15,11-3 4 0,-11 3-3 0,11-3-1 16,-11 3 3-16,14 0 0 0,-14 0 1 15,17 0-5-15,-17 0 3 0,17 1-4 0,-17-1 0 16,22-1 0-16,-22 1 0 0,22-2 0 16,-10 1 0-16,1-3 0 0,2 0 0 15,-2 1 0-15,1-2 0 0,-3 1 0 0,-1 1 0 16,0-1 0-16,-10 4 0 16,14-5 0-16,-6 2 0 0,-8 3 0 0,10-4 0 15,-10 4 0-15,0 0 0 0,13-3 0 16,-13 3 0-16,0 0 0 0,9-4 0 0,-9 4 0 15,0 0 0-15,14-1 0 0,-14 1 0 16,0 0 0-16,15-3 0 0,-7 1 0 16,3-3 0-16,4-1 0 0,4-2 0 0,1 1 0 15,-4-1 0-15,4-3 0 0,-4 1 0 16,0 1 0-16,-3 1 0 0,1-1 0 0,-5 2 0 16,0 2 0-16,-2 0 0 0,-2 2 0 15,-5 3 0-15,10-6 0 0,-10 6 0 16,0 0 0-16,0 0 0 0,0 0 0 0,7 16 0 15,-7-16 0-15,2 14 0 0,0-6 0 16,-2 0 0-16,3 3 0 0,-2-2 0 0,3 2 0 16,-2-2 0-16,3-1 0 15,-3 3 0-15,2-3 0 0,2 3 0 0,-3-3 0 16,6 1 0-16,-4-1 0 0,3-1 0 16,-5 2 0-16,6 0 0 0,-4-2 0 15,2-1 0-15,-1 3 0 0,0-2 0 0,-3 0 0 16,6-1 0-16,-8 1 0 0,3 0 0 15,0 0-12-15,-1 0-51 0,-3 1-24 0,-3 1-17 16,-3 3-30-16,-4 0-21 0,-12 9-10 16,-9 3 2-16,-13 0-1 0,-9 3-5 15,-9-1 0-15,-24 8-2 0,-9-4 4 0,-13 4 7 16,0-2 11-16,-3-3 19 16,-7 0 8-16,0-1 14 0,2-4 12 0,7 0 18 15,7-4 41-15,7 1 33 0,18-4 30 16,9-3 37-16,-1-2 36 0,16-2 39 15,15-1 41-15,11-2-4 0,10-4-7 0,7-3-15 16,10 0-11-16,0 0-14 0,65-5-15 16,15-2-8-16,37-2-13 0,12 1-8 0,8-3-10 15,0 3-10-15,2 3-5 16,2 1-3-16,-2 1-13 0,-5-4 3 0,-12 2-7 0,-14 0-5 16,-28-2-2-16,-8 0 1 15,-11 0-5-15,-14 2-6 0,-11-2-1 16,-8 4-3-16,-7-2 5 0,-4 1-1 0,-4 1-1 0,-3-1-4 15,-4 1-3-15,-6 3-2 16,0 0-6-16,0 0-2 0,0 0-4 0,0 0-8 16,-45 2-20-16,29 1 1 0,-2 0-4 15,5 1-13-15,1 1-23 0,5-3-35 16,-1 4-25-16,8-6-33 0,-7 4-37 0,7-4-44 16,-2 5-61-16,2-5-53 0,0 0-50 15,0 0-86-15,0 0-190 0,0 0-67 0,0 0 76 16,0 0-434-16,0 0-575 0</inkml:trace>
  <inkml:trace contextRef="#ctx0" brushRef="#br0" timeOffset="43982.6">1211 7693 2334 0,'-17'-3'174'0,"-1"-1"-44"0,4 6-23 0,-4 0-6 16,0 1 0-16,-4 5 18 0,-1-2 5 15,0 1-3-15,3 1 6 0,2-2-1 0,5-1-3 16,1-2-8-16,7 1-6 16,5-4-5-16,0 0 3 0,0 0-1 15,86-16-13-15,5-6-6 0,19-3-10 0,12-3-4 16,5-1-10-16,-6 1-6 0,-5 1-1 15,-9 5-7-15,-12 3-5 0,-28 5-6 0,-14 4 1 16,-13 3-10-16,-11 2-18 0,-6 1-33 16,-6 1-38-16,-4 0-48 0,-5 3-51 15,-8 0-56-15,0 0-65 0,0 0-85 0,0 0-156 16,0 0-74-16,0 0 57 0,-52 1-170 16,32 1-201-16</inkml:trace>
  <inkml:trace contextRef="#ctx0" brushRef="#br0" timeOffset="44207.39">1184 7971 2180 0,'-17'15'98'0,"3"-2"3"0,3-3-2 0,2-1 9 15,2-1 21-15,0-3 36 0,3 2 47 16,4-7 39-16,0 0 23 0,20 5 3 0,-2-8-10 16,21-6-16-16,17 0-20 0,4-2-21 15,7-3-23-15,1 2-18 0,-3-2-14 16,0 0-13-16,-4 4-15 0,-4-2-12 15,-14 5-10-15,-7 0-30 0,0 1-8 0,-12 0-37 16,-7 1-46-16,-2 4-49 0,-3-3-45 16,-5 4-61-16,-7 0-61 0,0 0-72 15,0 0-84-15,0 0-122 0,0 0-179 16,-16 14 58-16,0-9-359 0,1 2-465 0</inkml:trace>
  <inkml:trace contextRef="#ctx0" brushRef="#br0" timeOffset="48063.49">26112 8575 2505 0,'-55'-15'-115'0,"-1"-5"29"16,4 2 20-16,-2 0 15 0,2 2 16 0,5 0 12 15,8 2 11-15,5 1 15 0,2 0 22 16,7 5 19-16,6-1 2 0,4 2 7 0,4 2-10 16,1 0-7-16,6 0-3 0,4 5-4 15,21-5-1-15,23 4-3 0,34 2-2 0,44 3-5 16,23 4 2-16,26 2-1 0,71 9-4 16,5 2-1-16,6-1 3 0,-4 3-1 15,-1-1-5-15,-18 0-4 0,-59-5-1 0,-2-1 2 16,-11-3-3-16,-11-2 0 15,-17-3 2-15,-18 0-1 0,-34-4-1 0,-13-2-1 16,-21-2 0-16,-14-2 1 0,-8-1-4 16,-13-2 0-16,-7-2 3 0,-8-2-6 0,-11-1 2 15,-17-7-2-15,-26-4-1 0,-12 3 4 16,-31-5-2-16,-14 1 4 0,-17 1-6 0,-5 2 4 16,-12-1-3-16,-8-1 3 0,-53-5-2 15,-5 4-2-15,49 5-1 0,-51-5 0 0,50 4 1 16,-5 3 18-16,-45-7 0 15,59 8 7-15,6 2 1 0,15 2 10 0,17 1 3 0,40 2 2 16,16 4 2-16,20-1-2 0,19 3-6 16,18-1 1-16,9 2-5 0,0 0-2 15,133 7-3-15,-4 1-3 0,30 3 2 16,76 8-4-16,17-1-2 0,11 7-4 0,1 0 3 16,5 3-3-16,-16-1-1 0,-13 1-2 15,-26-3-1-15,-64-6 1 0,-10 0 0 16,-25-3-3-16,-32-6-1 0,-15-1-6 0,-24-5-5 15,-13-2-3-15,-16-3 4 0,-14 0-3 16,-1 1 0-16,-41-17-2 0,-20-1 7 0,-38-8-2 16,-25-4-4-16,-19 1 3 0,-59-8-1 15,-14-1 0-15,-14 0 2 0,-8 5-2 0,-2 3 2 16,3 4 2-16,6 1 9 16,10-1 3-16,63 8 7 0,15 6 0 0,24 2-4 15,42 5 3-15,16 2-3 0,27 4 2 16,22 3-3-16,22 3 1 0,29 3-3 0,33 4 1 15,50 6 0-15,31 1 2 0,74 12-1 16,17-5-3-16,2 2 3 0,9-3-3 0,2-1 4 16,-12 0-8-16,-14-7 3 0,-62-6 5 15,-11-3-4-15,-20-3-4 0,-23-2 0 0,-36-3 0 16,-27-2 2-16,-13-3-5 0,-15-3 0 16,-15-1-4-16,-11 1 2 0,-11-3-4 15,-19-7 3-15,-24-2-2 0,-7 1 5 16,-10 3-5-16,-4-1 2 0,-4 5-4 15,6-1-12-15,2 4-19 0,6 2-21 0,20 5-22 16,1 2-25-16,8 1-27 0,7 2-24 16,8 2-36-16,5 0-56 0,2 0-150 0,9 0-271 15,-1 0-164-15</inkml:trace>
  <inkml:trace contextRef="#ctx0" brushRef="#br0" timeOffset="52681.86">27186 6721 1784 0,'10'-1'-50'16,"-3"-3"20"-16,1 1 14 0,-8 3 22 0,8-7 24 15,-6 1 11-15,-2 0 6 0,0-3 3 16,-2-1 7-16,-4-5 4 0,-2-3-1 16,-1 1 2-16,-8-9-2 0,-1 2-3 15,-5 1-6-15,-2 0-3 0,0 0-6 0,-12-4-1 16,-3 2-4-16,-4 0-5 0,-4 5-3 15,-5 0-4-15,-2 1-1 0,-6 2-3 0,0 2-5 16,-3-1 2-16,-4 0-1 0,2 4-4 16,1 1-2-16,0 1-1 0,3 4-1 15,1-1-1-15,2 3-1 0,10 0-1 0,2 2-1 16,4 2-1-16,-1 2 0 0,2-1-2 16,1 3 1-16,3 0 0 0,2 2 0 0,0 0-1 15,0 4 3-15,-1 0-2 16,3 0-1-16,2 2 3 0,-4 3-2 0,2-1 0 15,0 3-3-15,-6 4 4 0,8-1 1 16,-7 5-5-16,4 0 3 0,-1 4-3 0,0 2 3 16,4 0 1-16,0 1-2 15,1-1 4-15,6-5-5 0,0-2 1 0,4 0 3 0,1-2-2 16,-1 1 0-16,4-3 0 0,-1-2-2 16,7-2 4-16,-4 7-3 0,2-3 0 15,-5 3 3-15,2 0-2 0,-2 2-1 0,0-1 1 16,2-1 1-16,-4 5 0 0,4 1 4 15,-2-2-2-15,0 1-2 0,0 1 0 0,1 0-1 16,0 0-1-16,-1-1 2 0,6 1 1 16,-1-1-2-16,1-1 2 0,2-3-2 15,1 5-2-15,3-5 6 0,0-1-4 16,2 1 1-16,1 0 1 0,1 1-2 0,-2 1 1 16,2 2-1-16,0-3-1 0,4 1 3 15,-2 1-1-15,0-1 0 0,4 10-1 0,0-3 2 16,-1-1 2-16,5 0-3 0,-3 0 2 15,5-1-1-15,0-2-2 0,-1 2 3 16,3-2-2-16,-1 0-1 0,3 2 2 0,-1-4-1 16,2 2-1-16,0-1 0 0,-2-1 1 15,5 0 1-15,-1 0-4 0,2-5 3 16,-2 2-1-16,4-3 0 0,-2 1-2 16,1-2 3-16,2 1-3 0,-1-1 3 0,2-1-3 15,-3-2 1-15,3 2 2 0,2-2-3 16,-1 0 2-16,-1 1 3 0,-3-7-4 0,-3 3 1 15,8 2 1-15,-1-2-3 0,-4 1 2 16,-4-5-2-16,2 3 1 0,0-2 1 0,-4-1-3 16,4 1 2-16,-5-3-1 0,1 2 0 15,-1-3-1-15,0 0 2 0,0 0 0 0,0 0-1 16,1-1 4-16,3 1-2 0,-1-1 2 16,-2-3-3-16,9 2 0 0,2 1 0 15,2-5 2-15,11 5-6 0,2-2 4 16,-1 2-3-16,2-5 2 0,1 4 3 15,-3 1-2-15,4 1-5 0,-2-1 0 0,2 1 2 16,-3 1 1-16,-1-2-1 0,-1 0 2 16,3 3 2-16,-3-2-2 0,-2-2 0 0,2 2 0 15,-1-1 2-15,-1-1-2 0,0-1 1 16,2 2 0-16,-1-3-1 0,2 0 2 0,3 3-1 16,-1-2-4-16,6-1 4 0,-4 0-6 15,3 0 8-15,1 1-7 0,1 0 3 0,-2 2 1 16,-2-2 0-16,-1 3-1 0,-3-2-3 15,3 0 2-15,-7 0-2 0,2 1 5 16,-1-2 0-16,-8 1 0 0,0-2-3 16,-3 0-2-16,14 0 5 0,1-1-3 0,-1 1 5 15,3 1 0-15,-1-4-5 0,2 1 0 16,0 1 1-16,1-2-2 0,4 0 2 16,-1 2 0-16,1-2 1 0,-2 1-1 0,1-1-4 15,-3 2 5-15,1 0-2 0,-2-2 0 16,-2 2 0-16,-4-1 3 0,-6 1-1 0,-3-2-2 15,0 0 1-15,-3 0 0 16,3 2 0-16,0 0-1 0,-2-2-1 0,4-2 3 16,-3 2-2-16,13-2 1 0,-1-1 2 0,-2-1-2 15,-8 2-2-15,11-1 4 0,-12-2-2 16,-2 3 1-16,2-1-2 0,-4-2 0 16,2 1 3-16,-2-1 1 0,-2 2-2 0,1-3-1 15,-1 1-1-15,-2 2 2 0,1-2-4 16,-2 0 1-16,-1-1 2 0,3 1-3 15,-1-1 1-15,1 2 2 0,-1-3-4 0,-1 2 2 16,1 0-2-16,1-2 5 0,-2 0 0 16,1-1 13-16,1-3 3 0,1-2 4 0,1 1-1 15,1-2 1-15,-2-3 2 0,-1-1-3 16,-3 5 0-16,2-6 2 0,-2 3-6 0,-1 5 1 16,-6-2-1-16,6 1 0 0,-3 1 2 15,0-3-1-15,4 1-1 0,-2 4-4 16,3-4-1-16,-3 3-2 0,2 0-2 15,-1-1 2-15,7-2-1 0,-2 1-1 0,-3 3 2 16,-4 0-5-16,6 0 2 0,3-7-6 16,-3-1 14-16,-5 3 6 0,1 1 5 0,0-10-3 15,0-1 1-15,-3-5-1 0,-3 0 1 16,-7-2 1-16,3-3-2 0,-8 3-5 16,-8-5-2-16,3-3-3 0,-13-4-2 0,-1 1 3 15,-1 4-4-15,-5 2-4 0,1 7 1 16,-1 6 3-16,2-1-5 0,-4 0 0 0,-2 6-20 15,0 1-42-15,1 4-56 0,-3 2-70 16,1-1-101-16,-3 0-259 0,7 0 23 16,-3 0 70-16,0 0-80 0,3-2-34 15</inkml:trace>
  <inkml:trace contextRef="#ctx0" brushRef="#br0" timeOffset="54566.54">25954 6694 1363 0,'7'-5'-71'0,"-3"0"18"0,0-1 14 16,-1-1 13-16,-1-1 12 0,3-2 17 0,-3-3 6 15,-2 4 14-15,2-4-1 0,-2-1 9 16,-2 1 3-16,0-3 5 0,-5 1 5 15,4 1 0-15,-5 1-2 0,-1-2 4 0,-7 4-2 16,0 0 2-16,-7 5 0 0,-13-1 2 16,2 7 1-16,-9 5-4 0,1 5 1 15,-11 9 6-15,1 7-1 0,1 3 0 16,3 3-3-16,3 3 0 0,-1 3-2 0,6-1 1 16,8 3-2-16,-1-1-2 0,10-1-1 15,9-7-1-15,3 0-3 0,10-2-1 0,2-7 1 16,6 2 0-16,4 5-1 0,7-1 5 15,4-4 8-15,4-7-1 0,7-2-2 0,-1-5 5 16,8-4-10-16,1-6 0 0,4-4 1 16,1-3-9-16,5-5-1 0,1-6-6 15,-6-3-3-15,-7-5 0 0,-1-3 2 0,-7-4-8 16,-6-1 2-16,-11 2-1 0,-1-4-5 16,-6-2-3-16,-7-2 1 0,-6 5 2 15,-6 2-10-15,-2 4-4 0,-10 3 5 16,1 7-1-16,-4 2-1 0,-7 8-3 0,7 5-1 15,0 4 3-15,2 1-2 0,2 3 1 16,4 6 1-16,2-2-2 0,4 5 2 0,3-2 2 16,2 1 1-16,5 2 0 0,1 0 1 15,4-2-2-15,0 3-2 0,5-1 2 0,-2-2 0 16,2 2 0-16,-2-6 0 0,3 2 0 16,-3-1 0-16,1-2 0 0,-2-2 0 15,-2 0-1-15,4 1-2 0,-6-6-3 16,6 8-19-16,-5-5-20 0,-1-3-29 15,6 5-44-15,-6-5-55 0,0 0-61 0,0 0-191 16,0 0-53-16,0 0-107 0,14-9-82 16</inkml:trace>
  <inkml:trace contextRef="#ctx0" brushRef="#br0" timeOffset="55354.82">26494 6968 1563 0,'0'0'-23'15,"0"0"13"-15,-14 0-2 0,14 0 6 16,0 0-1-16,0 0 2 0,-12 2 9 0,12-2-4 16,0 0 4-16,-10 1-3 0,10-1 7 15,0 0 8-15,0 0 18 0,0 0 24 16,0 0 21-16,0 0 14 0,0 0 6 15,0 0-12-15,0 0-6 0,0-11-7 0,0 11-6 16,14-21 2-16,-6 9-6 0,3-5 3 16,1 0-3-16,4-9-8 0,2-2-2 15,0 1-7-15,4-2-8 0,4-7-3 0,-1 2-4 16,6 1 0-16,-9 6-8 0,-1 3-2 16,2 3-2-16,-10 4-3 0,-1 5-1 0,-1 1-4 15,-3 7-3-15,-5 2 0 0,-3 2 0 16,0 0 0-16,11 17-4 0,-11-3 2 0,0 4 5 15,0 6-5-15,2 2 0 0,1 10-1 16,3-1 3-16,1-1 1 0,3-3-2 16,0-2-1-16,-1-7 2 0,0-3 13 15,1-2 11-15,-1-3 22 0,-1-2 16 0,2-4 8 16,-3-3-1-16,4 1-5 0,3-6-4 16,-1 0-6-16,5-6-6 0,0-2-6 0,13-5-2 15,-3-3-5-15,-1-3-9 0,2-3 1 16,-1-1-6-16,5-6-1 0,-5-1-9 15,5-5 0-15,-5 3 2 0,-6 4-9 0,-2 0 2 16,-1 5-2-16,-6 4-1 0,-1 4-26 16,-2 2-46-16,-5 7-42 0,2-1-6 0,0 3-17 15,-7 4-28-15,0 0-35 0,0 0-44 16,0 0-48-16,0 0-176 0,0 0-39 16,-18 22-110-16,11-16-103 0</inkml:trace>
  <inkml:trace contextRef="#ctx0" brushRef="#br0" timeOffset="55708.93">26887 6334 1787 0,'-40'-2'22'0,"-8"4"5"0,-16 8 10 0,-5 6 7 15,-17 12 7-15,-3 9 11 16,-3 5 5-16,6 9-3 0,5 3-2 0,8 1-2 15,14 2-4-15,21-11-4 0,16 0 3 16,8 6 4-16,20-10 10 0,15 13 2 0,32 9-1 16,21-6 0-16,20-3-15 0,15-4-5 15,13-9-3-15,7-6-2 0,0-9-7 0,1-8-6 16,-1-11-2-16,-9-7-4 0,-5-7 0 16,-15-7-4-16,-6-12-1 0,-12-9 0 0,-23 1-5 15,2-14-2-15,-20 4-3 0,-8-4 1 16,-10-5-5-16,-10-1-1 0,-15-8 0 15,-9 1-2-15,-12 0-1 0,-19-10-5 0,-10 6-15 16,-8 8-7-16,-9 8-12 0,-5 10-13 16,11 14-19-16,-1 7-18 0,-6 5-32 15,0 9-42-15,4 3-60 0,3 5-132 16,6 5-119-16,7 4-99 0,14 1-70 0</inkml:trace>
  <inkml:trace contextRef="#ctx0" brushRef="#br0" timeOffset="57778.78">27165 8763 1737 0,'-29'-9'67'0,"11"3"3"0,0 1 2 0,7 0-4 16,3-1-4-16,8 3-10 0,0 3-6 16,19-8-6-16,19 1-5 0,21 0-3 0,13 0-4 15,7 2-2-15,7 2 0 0,4 1-2 16,-3 2-3-16,-4 2-3 0,-8-2-2 15,-10 3-2-15,-22-2 1 0,-7-1-9 0,-11 2 2 16,-9 0 1-16,-9-1 10 0,-7-1 11 16,0 0 11-16,0 0 1 0,0 0 2 15,-53 0 3-15,22 0 3 0,-6-1 5 16,2-1-5-16,10 2-6 0,4 0 0 0,6-2-3 16,0 2-6-16,4 0-3 0,1 2-1 15,10-2-4-15,-8 3-9 0,8-3-32 0,0 0-36 16,0 0-57-16,25 11-64 0,-13-9-77 15,1-1-137-15,0-1-97 0,3 2-122 0,-4-2-101 16</inkml:trace>
  <inkml:trace contextRef="#ctx0" brushRef="#br0" timeOffset="62677.5">4803 10003 1299 0,'-13'-7'134'16,"1"0"-6"-16,5 0-20 0,-2 3-24 15,0-1-1-15,2-1-1 0,0 1 0 0,-1 0 1 16,2 1 3-16,0-1-1 0,6 5-3 16,-9-5-5-16,9 5-6 0,-6-5-12 0,6 5-2 15,0 0-2-15,24-7-5 0,15 4-8 16,22-1-2-16,15 3-5 0,12 1 0 0,28 3-3 15,10 2 1-15,-1 4-4 16,1 1-3-16,-2 5 1 0,-8 1-3 0,-8-1 4 16,-12 2-6-16,-23-2-3 0,-11-3-2 15,-4-3 4-15,-19 0-6 0,-5-4 2 16,-7-1-4-16,-5-1 1 0,-8-1-1 0,0 0 3 16,-5-2-5-16,-9 0 4 0,18-6-2 15,-11 3 4-15,-7 3-5 0,11-5 2 0,-11 5-2 16,8-5-4-16,-8 5 1 15,6-6-2-15,-6 6-16 0,4-3-46 0,-4 3-49 0,0 0-70 16,0 0-110-16,0 0-229 0,0 0 30 16,0 0-102-16,-12 21-85 0</inkml:trace>
  <inkml:trace contextRef="#ctx0" brushRef="#br0" timeOffset="64199.31">24060 10644 2015 0,'-36'-8'47'0,"-2"-3"-19"0,-1 3-8 16,0-1-7-16,1-1 1 0,4 2 10 0,9 1 36 16,3 2 22-16,11 0-6 0,6 1-9 15,5 4-6-15,0 0-8 0,65-7-6 16,17 5-2-16,47 2-3 0,35 2-6 16,74 3-2-16,11 4-6 0,18 3 2 0,10 0-4 15,-21 0-5-15,-12-3-14 0,-66-2 0 16,-13-6 1-16,-13-1-3 0,-12 0-1 0,-25-1-1 15,-38-3-1-15,-12-1 2 0,-24-1-4 16,-10 1 2-16,-14-2-1 0,-11 0 0 0,-8 1-1 16,-9-3-3-16,-22-5 2 0,-18-2 2 15,-16 2-2-15,-32-3 1 0,-9 3 4 0,-20 3-1 16,-6 5-2-16,-4 0 3 0,-6 3-4 16,-4 5-1-16,2-1 1 0,1 3 1 15,12 3 3-15,14 3-1 0,37-4 1 0,17 5-3 16,26-2 8-16,17 1-2 0,19 1 5 15,14-2-2-15,37 12-1 0,20 0-3 16,49 4 4-16,21 0-2 0,23-1-2 16,52 3-4-16,-53-8 2 0,-4 0 1 0,-9-4-2 15,-16-3 3-15,-16-2 2 0,-36-5 5 16,-14-1 55-16,-21-2 19 0,-17-4-7 0,-12-2 0 16,-9-1-2-16,-14-2-7 0,-11-2-3 15,-30-9 0-15,-18 1-6 0,-29-5 0 0,-16 1-3 16,-10 6-15-16,-3-1 0 0,3 6-3 15,11 3-2-15,32 3-8 0,7 4-1 16,11 6-5-16,18 1-44 0,7 3-79 16,4 4-75-16,10-1-88 0,11 1-114 0,5-2-190 15,4 0 46-15,2 0-188 0,7 2-200 16</inkml:trace>
  <inkml:trace contextRef="#ctx0" brushRef="#br0" timeOffset="65951.89">27163 10350 1981 0,'4'-4'-17'15,"-4"4"3"-15,0 0 1 0,0 0 10 0,0 0 15 16,-15 26 29-16,-2-4 25 0,-5 5 15 16,-2 10 13-16,-6 4 1 0,-1 0 2 0,5 2 0 15,1-2 2-15,3 0 15 16,11-5-3-16,4-2 4 0,3-5 18 0,8 6 6 16,5-3 12-16,6 2 1 0,8 4-6 15,4-4-11-15,3-3-12 0,-5-8-9 0,4 0-13 16,-4-6-8-16,-3-1-9 0,-1-3-8 15,-1-5-6-15,-6-1-7 0,2-1-7 0,-1 0-5 16,-1-1-62-16,-3-1-82 0,-6-4-101 16,-5 0-103-16,16-2-150 0,-16 2-167 15,4-7 53-15,-4 7-264 0,0 0-312 0</inkml:trace>
  <inkml:trace contextRef="#ctx0" brushRef="#br0" timeOffset="66213.48">27158 10865 2375 0,'0'0'32'0,"0"0"-5"0,5-4 4 15,-5 4 37-15,0 0 37 0,31 17 20 0,-18-5 16 16,2 3 3-16,5 9 1 0,-4 2-9 16,2 3-8-16,-3 1-15 0,-3 0-5 0,-3-1-5 15,-3-5 0-15,-5-2 3 0,-2-3 1 16,-3 4-4-16,-2-5 1 0,-6 1-6 15,-2 5-8-15,-4-2-8 0,-2-2-9 16,-3-2-2-16,-4-1-11 0,0-1-5 0,-4-1-46 16,-3-1-66-16,2-2-101 0,-4-1-94 0,2-5-103 15,7 1-177-15,6-4-75 16,6 3 65-16,1-4-254 0,5-1-283 0</inkml:trace>
  <inkml:trace contextRef="#ctx0" brushRef="#br0" timeOffset="67006">28091 11001 2296 0,'-6'7'-5'0,"4"0"33"16,2 2 40-16,0-2 42 0,6 3 45 16,-1-4 23-16,6 5 12 0,0-3 4 0,3 2-7 15,6 1-6-15,-1-4-8 0,2-3-13 16,-4 2-9-16,4-3-8 0,0-3-12 0,-2 1-9 15,2-4-8-15,2 0-14 16,0-3-2-16,3-5-12 0,1-3-4 0,-8 1-8 0,-7-1-8 16,-1-1-6-16,-6 1-6 15,-3 2-8-15,-4-2-3 0,-1-1-8 0,-8-1-1 16,-5 6-4-16,-11-4-5 0,-5 6-1 16,-1 5-2-16,-4-1-5 0,-5 8-2 0,-2 2-4 15,2 4 5-15,-10 6 0 0,11 4 7 16,3 4 3-16,11 1 6 0,4 0 10 0,6 1 3 15,5 1 2-15,7-1-1 0,7-2 5 16,1-2 2-16,15 9 1 0,0-2-5 0,13 5-8 16,3-3 3-16,5-5-3 0,-1-2-5 15,-4-6-5-15,0-5-3 0,-2-1-35 16,1-1-44-16,-6-7-56 0,-2 0-58 0,-4-4-69 16,3-2-61-16,1-2-45 0,7-4-45 15,-1-4-33-15,-1-2-37 0,0-3-69 16,1-3-36-16,7-8-351 0,-1 1-392 0</inkml:trace>
  <inkml:trace contextRef="#ctx0" brushRef="#br0" timeOffset="67372.11">28778 11166 2430 0,'21'-16'-29'0,"-3"2"46"0,-5 3 43 16,-1 0 37-16,-1 2 39 0,-4 4 40 0,3-1-5 15,-4-1-22-15,1 3-14 0,-7 4-6 16,0 0 25-16,0 0-2 0,10 14-6 0,-12-3 8 16,-4 6-11-16,-1 1-8 0,-9 8-7 15,0 3-13-15,-6-1-8 0,1-1-10 0,-9 6-6 16,1-2-9-16,2-6-9 0,-1-2-3 15,-2-1-10-15,-1-4-3 0,-1 0-4 16,2-6-9-16,-4-3 0 0,12-5-5 16,1 0-2-16,3-6-4 0,5-4-5 0,2-2-1 15,1-3-4-15,7-5-8 0,3-2 1 16,1-6-5-16,10-9-1 0,0 3 0 16,3 2-1-16,0 7-1 0,1 2-1 0,-1 7-3 15,-5 2-2-15,5 3-1 0,-1 3 4 16,0 4 14-16,3 2 4 0,-2 3 1 0,15 9-3 15,-2 3-1-15,0 2 0 0,3 3 0 16,2 6-1-16,-3-4-4 0,-2-2-1 0,-2 2-5 16,0-3-41-16,-5 1-34 0,-1-7-40 15,-8-3-48-15,2-3-49 0,-4 0-28 16,-2-5-36-16,2 0-50 0,0-2-52 16,-9-2-31-16,20-7-36 0,-4-2-24 0,7-9-12 15,1-1-328-15,4-14-288 0</inkml:trace>
  <inkml:trace contextRef="#ctx0" brushRef="#br0" timeOffset="67730.22">29271 11053 2106 0,'22'-50'-54'0,"-8"5"40"0,-3-1 28 16,-4 5 36-16,-1-1 33 0,-2 2 39 16,-2 0 25-16,-4 11 38 0,-1 3 16 0,2 4 5 15,-1 5-12-15,0 5-19 0,-4 1-12 16,3 9-12-16,3 2 3 0,0 0-11 16,-29 30-5-16,16-1-11 0,-5 13 2 0,4 7-9 15,2 6-11-15,-1 3-8 0,3 0-8 16,2 2-6-16,6-2-8 0,-3 1-11 15,-3-6-8-15,3 0-3 0,-2-11-5 0,4-1-10 16,-1-4-11-16,-1-4-35 0,1-8-30 16,0-4-34-16,0-6-36 0,2 1-38 15,-2-4-14-15,2-3-35 0,-2-2-19 0,-1-5-7 16,5-2 4-16,0 0 14 0,0 0 23 16,-16-9 18-16,12 0 20 0,1-1 27 0,-1-2 36 15,-1-4 37-15,1 3 34 0,-2-3 41 16,4 1 35-16,0 1 33 0,0 2 23 15,0-2 7-15,2 4-2 0,2 1-8 0,0 3-17 16,2-3-8-16,7-1-15 0,-1 3-6 16,3 2-7-16,0-2-28 0,9-2-77 15,-1 3-107-15,8-3-116 0,5-1-179 0,0 1-159 16,2-2 50-16,0 5-239 0,-7 1-272 16</inkml:trace>
  <inkml:trace contextRef="#ctx0" brushRef="#br0" timeOffset="68290.06">29601 11311 2375 0,'-7'3'94'0,"7"-3"3"0,-11 1 7 16,11-1 22-16,0 0 31 0,0 0 9 16,0 0 10-16,-10 3 9 0,10-3 4 15,0 0-12-15,0 0-14 0,26 7-13 0,-15-7-14 16,3 0-8-16,1 0-16 0,1 0-8 15,-1-2-9-15,-2-3-10 0,4 2-9 16,-3-1-4-16,-3-1-5 0,-2 0-6 0,1-2-6 16,-2 0-6-16,-3 2-4 0,-1-2-8 15,-2 2-7-15,-2 5-3 0,0 0-2 0,-11-12-1 16,11 12-4-16,-23 0-4 16,2 4 1-16,0-1-1 0,0 5-4 0,-1 1-1 0,-5 5-8 15,4 4 4-15,3-3 2 16,8-2-2-16,-1 3 2 0,6-3 3 0,2-1 2 15,3 1 1-15,0 0-1 0,6-3 3 16,1 1 2-16,2-1 1 0,7-3 3 0,-3-2 9 16,7 0 4-16,-5-5 6 0,1 0 4 15,-1-2 1-15,2-3 5 0,2-2 1 0,-1-3-3 16,0-2-7-16,2 0 4 0,0-8-6 16,2-1-6-16,-4 2-2 0,-4 4-1 15,0-2-6-15,-2-1 1 0,-1 5-5 0,-2-1-2 16,-1 6-2-16,0-1-6 0,0 2 1 15,-1 0-2-15,1 3-3 0,-6 4 1 0,18-6 3 16,-9 4 1-16,-9 2 1 0,21 4 0 16,-6-1-3-16,-1 4 10 0,-1 1-8 15,-2 1 2-15,4 3-4 0,-4 0-1 16,3 2 3-16,-3 2 0 0,-1-4-1 0,-2 3-4 16,-2-2 0-16,-1 1-3 0,1 1 9 15,-1-2-8-15,0-2-42 0,-2 1-47 0,1-1-54 16,-2-1-77-16,2 0-85 0,-2-1-76 15,-1-2-69-15,3-4-86 0,-4-3-146 0,12 3 36 16,-12-3-442-16,20-4-554 0</inkml:trace>
  <inkml:trace contextRef="#ctx0" brushRef="#br0" timeOffset="68802.98">30224 11375 2893 0,'8'-10'-12'0,"0"3"62"16,-7 0 47-16,3 2 43 16,-4 5 23-16,4-9 11 0,-4 9-1 0,3-5-12 15,-3 5-15-15,0 0-19 0,0 0-7 16,0 0-14-16,0 0-11 0,0 0-7 0,0 0-9 15,0 0-8-15,0 0-4 0,-5 26-11 16,1-17-3-16,1-1-2 0,1-2-5 0,-6 4-5 16,2-2-3-16,-3 2-6 0,-1-1 4 15,-3-1-6-15,0 2-3 0,2-4-1 16,0 0 4-16,4-4-2 0,7-2-3 16,0 0-4-16,0 0-2 0,0-24-2 15,11 7-2-15,8-7-1 0,6-3-6 0,4 3 0 0,-2 4 2 16,-3-1 0-16,-1 3-2 0,-5 7-2 15,-4 2 1-15,2 3-5 0,-5 3 3 16,0 1-4-16,-11 2 3 0,21 2 0 16,-7 0-1-16,-3 1 1 0,0 1 0 0,1-1-4 15,0 1 5-15,0-2-2 0,0-1 1 16,1 1 2-16,-13-2-6 0,27-7-6 16,-7 0-12-16,-4-2-4 0,5-9-2 0,1-1 4 15,-6-3-4-15,2-5 2 0,-5-1 0 16,1-5-4-16,-3-3-10 0,-2-3-10 0,1-9-3 15,-1 6 2-15,-1 0 2 0,-5 4 3 16,1 11 0-16,-2 4 1 0,1 8 5 0,-3 3 3 16,-5 5 1-16,5 7 22 15,0 0 19-15,0 0 20 0,-24 19 17 0,14-1 9 16,-1 13 5-16,0 2 2 0,1 6-2 16,0 1-5-16,7 1-3 0,1 1-5 0,2 2-4 15,4-3-3-15,-3 1-4 0,7-2-3 16,-3-2-3-16,6-4-13 0,-4 0-48 0,2-3-50 15,0-5-72-15,-4-6-98 16,-1-2-105-16,1-5-145 0,1-2-167 0,-3-1 59 16,3-1-352-16,-1-3-440 0</inkml:trace>
  <inkml:trace contextRef="#ctx0" brushRef="#br0" timeOffset="69316.48">31447 11226 2411 0,'4'-7'-172'0,"-2"0"19"0,-1 2 13 16,-1 5 36-16,7-10 40 0,-7 5 36 16,0 5 19-16,0-13 13 0,0 13 11 15,-7-10 12-15,2 3 17 0,-4 2 15 0,-7-2 8 16,1 3 13-16,-4 0 5 0,-2 2 0 16,-4 2 1-16,4 2 0 0,-2 2 4 0,1 0-8 15,1 3 5-15,3 2 2 0,3 4 13 16,3 4 18-16,9-3 14 0,3 0 14 0,1 5-3 15,8 2-2-15,4 6-2 0,2 0-8 16,2 1-7-16,-1-1-3 0,-3-1-9 0,-2-4-1 16,-1-5-3-16,-4 2 6 0,-1-2 3 15,-1-1 3-15,-4 1 11 0,-2-2 6 16,-4 4 10-16,-7-1 3 0,-4 2-6 16,-4-1-8-16,-3-2-9 0,-3-2-15 15,0-1-10-15,2-4-9 0,4 0-9 0,-1-6-10 16,-1 0-4-16,3-1-8 0,2-3-9 15,-4-3-38-15,7-1-41 0,0 0-62 16,6-7-89-16,5-3-122 0,4-2-134 0,7-14-159 16,17-10-147-16,1 1 58 0,12-1-473 0,1 2-618 15</inkml:trace>
  <inkml:trace contextRef="#ctx0" brushRef="#br0" timeOffset="69891">31828 10687 3197 0,'2'-26'-22'15,"2"4"33"-15,-4 6 36 0,-4 3 23 16,2 3 3-16,-2 3 14 0,4 7 9 0,-17 1 22 16,0 12 20-16,-8 9 13 0,-3 14 17 15,-2 10 7-15,-4 9 6 0,0 22 4 0,-2 6-8 16,2 1-18-16,-2 2-16 0,2 1-8 16,0 0-16-16,-1-4-9 0,-2-8-10 0,1-3-10 15,8-15-11-15,1-6-4 16,1-5-10-16,3-1-2 0,5-12-10 0,6-4-6 15,-4-4-24-15,7-4-31 0,-1-6-14 16,7-4-8-16,-2-3-26 0,3-5-37 0,2-3-31 16,0 0-27-16,0 0-13 0,21-18-3 15,3-6 13-15,4-11 6 0,3-6 17 0,3-7 7 16,2-1 15-16,-2 2 19 0,-3 6 35 16,-7 5 51-16,-4 10 43 0,-4 2 34 15,-4 9 23-15,-4 3 4 0,-3 3-8 0,3 2-14 16,-3 4 14-16,-5 3 23 0,0 0 4 15,0 0 0-15,0 0-8 0,25 16-8 0,-19-10-8 16,2 5-7-16,-2-3-5 16,-1 1-9-16,3 1-13 0,-3-1-1 0,0-4-5 15,0 4-7-15,-1-4-3 0,0 0 6 16,-4-5-4-16,7 7 16 0,-7-7 0 0,0 0-8 16,0 0-9-16,27-16-4 0,-18 8-7 15,3-3-1-15,-1 1-1 0,0 0 3 0,1-1-1 16,-1 1-3-16,1 2-8 0,0 1 3 15,-3 0-8-15,1 1-6 0,-1 2-5 0,0 0 5 16,2 3-1-16,-11 1-2 0,16-2-2 16,-5 0-4-16,-11 2 1 0,29 4 0 15,-15-4-3-15,-1 1 2 0,1 1-25 16,-2 0-45-16,2 0-48 0,-3-1-55 16,-1 0-75-16,0 1-98 0,-10-2-91 0,15 4-104 15,-15-4-180-15,9 1 17 0,-9-1 69 16,8 6-383-16,-8-6-489 0</inkml:trace>
  <inkml:trace contextRef="#ctx0" brushRef="#br0" timeOffset="70062.02">31822 11522 3046 0,'-13'2'68'0,"6"2"0"16,7-4 5-16,-16 4 34 0,16-4 6 15,0 0-4-15,-9 1-10 0,9-1-9 16,0 0-4-16,0 0-50 0,0 0-79 15,13 13-104-15,-13-13-128 0,7 3-280 0,-7-3 0 16,8 4 69-16,-8-4-138 0,8 6-122 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55:16.032"/>
    </inkml:context>
    <inkml:brush xml:id="br0">
      <inkml:brushProperty name="width" value="0.05292" units="cm"/>
      <inkml:brushProperty name="height" value="0.05292" units="cm"/>
      <inkml:brushProperty name="color" value="#FF0000"/>
    </inkml:brush>
  </inkml:definitions>
  <inkml:trace contextRef="#ctx0" brushRef="#br0">21606 2275 2237 0,'3'-7'322'0,"-1"1"-56"0,2-3 7 0,-2 2 1 16,-2 7-2-16,2-11-1 0,-2 11-6 15,0 0-11-15,1-9 12 0,-1 9-14 0,2-7-11 16,-2 7-3-16,0 0-12 0,0 0-28 16,4-7-17-16,-4 7-22 0,0 0 22 15,0 0 4-15,0 0 1 0,-6 39 3 16,6-20-13-16,-5 4-8 0,-1 0 6 16,-4 10-4-16,5 3-3 0,-3-2 2 0,1 0-9 15,-2-1-89-15,0 0-71 0,4-8 0 16,-3-2 0-16,7-7 0 0,-4 2 0 0,-1-5 0 15,3 1 0-15,-1 0 0 0,0-4 0 16,2-2 0-16,1 0 0 0,-1-1 0 0,2-7-156 16,-2 5-308-16,2-5-115 0,0 0-127 15,0 0-189-15,5-35 74 0,1 17-733 16,3-10-998-16</inkml:trace>
  <inkml:trace contextRef="#ctx0" brushRef="#br0" timeOffset="220.37">21638 2241 4064 0,'-7'-11'17'0,"7"11"82"0,-1-8 55 16,1 8 46-16,0 0 44 0,-4-10 20 15,4 10 23-15,0 0-1 0,4-11-13 0,-4 11-11 16,14-10-23-16,-2 1-22 0,8-1-18 16,8-3-23-16,5 0-18 0,3-1-16 15,0 1-28-15,-2 1-59 0,-2 0-93 0,3 2-98 16,-9 3-87-16,-3 0-77 0,-7 3-94 15,1 2-77-15,-8 2-89 0,-9 0-146 16,14 8-36-16,-12-3 70 0,-6 4-419 16,0 4-562-16</inkml:trace>
  <inkml:trace contextRef="#ctx0" brushRef="#br0" timeOffset="397.62">21656 2462 2851 0,'-11'8'50'16,"4"-1"63"-16,0-3 54 0,2-1 52 0,5-3 49 15,-7 5 42-15,7-5 10 0,0 0-26 16,0 0-13-16,0 0-35 0,0 0-29 16,0 0-25-16,0 0-71 0,0 0-75 15,0 0-97-15,0 0-113 0,36-8-122 16,-23 8-129-16,-3 0-170 0,-10 0-107 0,18 1 71 16,-8 5-359-16,-2-3-457 0</inkml:trace>
  <inkml:trace contextRef="#ctx0" brushRef="#br0" timeOffset="590.02">21523 2764 2862 0,'-9'7'117'0,"1"-3"49"0,2-2 40 15,6-2 52-15,-5 5 32 0,5-5 11 16,0 0-4-16,0 0-38 0,0 0-15 16,0 0-32-16,0 0-20 0,0 0-24 15,36-4-56-15,-17 1-84 0,6 1-108 0,-3-2-120 16,17-1-133-16,-3 0-162 0,4-1-220 15,-4 3 58-15,-6-2 77 0,6 1-322 0,-7 0-384 16</inkml:trace>
  <inkml:trace contextRef="#ctx0" brushRef="#br0" timeOffset="964.92">22112 2481 2762 0,'0'0'187'0,"-4"-9"19"0,4 9 11 0,-2-6 2 15,2 6-3-15,0 0 7 0,0 0 44 16,0 0 30-16,-12 22 6 0,9-8-8 16,-5 4-9-16,5 3-10 0,-5 0-21 0,-2 6-8 15,-3 2-27-15,4-5-22 0,0-6-17 16,0 3-16-16,0-2-13 0,2-2-19 0,-4-3-7 16,6 0-9-16,-2-4-11 0,-4-3-6 15,2 0-13-15,2-3-20 0,7-4-36 16,-20-2-32-16,9-5-24 0,0-9-40 0,1-2-40 15,3-12-6-15,-3 0 7 0,9 0 10 16,-1 8 8-16,0 3 14 0,2 2 1 0,0 4 15 16,2-1 12-16,-4 2 4 0,4 1 7 15,0 5 1-15,1-1 21 0,5 1 10 16,-1 3 9-16,3 1 3 16,-10 2 13-16,24 4-5 0,-6 1-2 0,3 2 2 0,8 5-9 15,-2 1 10-15,2 4-13 0,-10-8-34 16,3 1-42-16,-8 4-69 0,4-3-88 15,-3 0-116-15,-1 3-130 0,-3-5-154 0,-4-1-161 16,1-1 70-16,0-2-548 16,1-1-725-16</inkml:trace>
  <inkml:trace contextRef="#ctx0" brushRef="#br0" timeOffset="1234.78">22476 2045 3673 0,'-10'-25'100'0,"2"4"59"0,3 4 67 15,-1 3 65-15,3 1 59 0,-1 2 15 16,-1 0-16-16,1 4-35 0,3 0-37 0,1 7-21 16,0 0 4-16,0 0 0 0,0 0-8 15,-13 32 1-15,7 2-29 0,4 8-15 16,-1 14-15-16,-4 6-20 0,3 1-169 0,3 2-5 16,-5 6 0-16,2-5 0 0,-1-2 0 15,-2-2 0-15,4-4 0 0,-5-7 0 16,3-11 0-16,-3-2 0 0,5-6 0 15,-4-9 0-15,5-1-20 0,2-6-304 0,0-5-39 16,-1-4-55-16,1-2-70 0,0-5-64 16,0 0-63-16,0 0-88 0,10-19-31 15,-8 4-618-15,-1-4-806 0</inkml:trace>
  <inkml:trace contextRef="#ctx0" brushRef="#br0" timeOffset="1399.04">22286 2577 3592 0,'-12'-8'-37'15,"0"1"63"-15,3 1 74 0,1 1 67 16,8 5 57-16,-13-5 31 0,13 5 11 15,-9-3-12-15,9 3-24 0,-9-4-18 0,9 4-22 16,0 0-24-16,0 0-17 0,0 0-16 16,0 0-15-16,0 0-27 0,22-8-74 0,-5 5-104 15,5-1-129-15,7 2-152 16,-2-1-192-16,0-3-191 0,-1 3 55 0,-1-1-486 16,-4 3-647-16</inkml:trace>
  <inkml:trace contextRef="#ctx0" brushRef="#br0" timeOffset="2034.96">22650 2560 3175 0,'0'0'113'0,"-9"6"62"16,9-6 40-16,0 0 38 0,0 0 28 16,0 0 27-16,0 0-18 0,0 0 3 15,0 0-6-15,0 0 0 0,0 0-14 0,0 0-21 16,0 0-24-16,0 0-20 0,43-8-21 15,-32 3-17-15,2 0-18 0,1 0-10 0,-1-2-14 16,-1 2-4-16,-3 0 1 0,0-1 1 16,-2 3 3-16,0-2 1 0,-7 5-7 15,9-9-106-15,-9 9-17 0,4-5 0 0,-4 5 0 16,0 0 0-16,0 0 0 0,0 0 0 16,-29 0 0-16,14 5 0 0,-4 5 0 0,-10 4 0 15,3 3 0-15,-1 2 0 16,5 1 0-16,-1 3 0 0,5-2 0 0,7 0 0 15,3-3 0-15,5-3 0 0,3-1 0 16,3 1 0-16,5 1 0 0,1-1 0 16,7-3 0-16,-1 1 0 0,2-4 0 0,2-7 0 15,2 2 0-15,-2-4 0 0,6-4 0 16,-3 0 0-16,1-3 0 0,2 0 0 0,-3-2 0 16,-6-1 0-16,7-9 0 0,-4-2 0 15,-3-3 0-15,-4-3 0 0,1-4 0 0,-4-2 0 16,-4-1 0-16,1 2 0 15,-6 6 0-15,2 7 0 0,-2 4 0 0,-2 1 0 0,0 5 0 16,2 1 0-16,-4 1 0 16,-1 2 0-16,5 5 0 0,-9-6 0 0,9 6 0 15,-9-3 0-15,9 3 0 0,0 0 0 16,0 0 0-16,0 0 0 0,25-9 0 0,-5 6 0 16,1 3 0-16,3 3 0 0,-5 0 0 15,6 1 0-15,-5 5 0 0,9 3 0 16,-2 3 0-16,-10 1 0 0,2 5 0 0,-3 1 0 15,-3-2 0-15,-5-1 0 0,-1 0 0 16,1 0 0-16,-7-2 0 0,3-1 0 0,0 1 0 16,-2 0 0-16,1-4 0 0,-2 1 0 15,-1-4 0-15,2 1 0 0,0-1 0 16,0-3 0-16,0 0-297 0,-2-7-601 0,3 5-67 16,-3-5 97-16,0 0-888 0,20-11-1187 15</inkml:trace>
  <inkml:trace contextRef="#ctx0" brushRef="#br0" timeOffset="2820.83">23317 2337 5175 0,'-3'-7'67'0,"3"7"35"16,-6-7 34-16,6 7 39 0,0 0 17 0,0 0 57 15,0 0 37-15,0 0 16 0,0 0-5 16,34 25-14-16,-21-14 4 0,1 5-16 0,6 4-18 15,4 1-137-15,-3 1-116 0,-2 0 0 16,-6-5 0-16,0-1 0 0,-5-4 0 16,2 0 0-16,-5 2 0 0,1-4 0 15,-3 2 0-15,2-3 0 0,-3-1 0 0,0-1 0 16,-2-7 0-16,3 8 0 0,-3-8 0 16,0 0 0-16,0 0 0 0,0 0 0 15,10-39 0-15,-1 9 0 0,5-5 0 0,2 0 0 16,-2 5 0-16,1 4 0 0,-3 5 0 15,-3 6 0-15,-1 1 0 0,-3 4 0 0,4 1 0 16,-4 6 0-16,-5 3 0 0,20 0 0 16,-20 0 0-16,22 10 0 0,-8-3 0 15,-2 6 0-15,2-2 0 0,-3-1 0 16,0 2 0-16,0-1 0 0,0-1 0 0,-6-2 0 16,3-1 0-16,-2 1 0 0,2-3 0 15,-5 0 0-15,-3-5 0 0,9 4 0 16,-9-4 0-16,0 0 0 0,0 0 0 0,27-13 0 15,-18 1 0-15,4 1 0 0,-2 2 0 16,-1-2 0-16,-1 3 0 0,-2 1 0 0,1-1 0 16,-5 4 0-16,6 0 0 0,-9 4 0 15,0 0 0-15,0 0 0 0,22 7 0 16,-16-2 0-16,-2 4 0 0,2-1 0 16,-1 3 0-16,3 0 0 0,-2 2 0 0,1-4 0 15,-3 1 0-15,5-2 0 0,2 1 0 16,-4-2 0-16,2-2 0 0,0-2 0 0,5-3 0 15,-14 0 0-15,33-7 0 0,-12-3 0 16,3-5 0-16,3-4 0 0,-2-3 0 16,-2-6 0-16,4-10 0 0,-2-8 0 0,4-4 0 15,-4-5 0-15,2-7 0 0,3-16 0 16,-7 14 0-16,-1 8 0 0,-10 6 0 0,-4 13 0 16,-4 7 0-16,-6 10 0 15,-2 2 0-15,-5 4 0 0,-5 4 0 0,-1 5 0 16,-1 5 0-16,-8 4 0 0,-13 10 0 15,-2 6 0-15,1 5 0 0,6 9 0 0,5 1 0 16,5 10 0-16,10 5 0 0,4 6 0 16,8 6 0-16,8-2 0 0,3 0 0 0,4-3 0 15,2-2 0-15,2-6 0 0,3-5 0 16,-8-11 0-16,4-3 0 0,-3-5 0 0,-4-4 0 16,1-6 0-16,-5-3 0 0,2-3 0 15,0-4 0-15,-4-3 0 0,3-2 0 16,-8 0 0-16,0 0-159 0,11-11-901 0,-13 3 93 15,0-1 92-15,-2-2-870 0,1-3-1176 16</inkml:trace>
  <inkml:trace contextRef="#ctx0" brushRef="#br0" timeOffset="3174.16">21127 3268 5202 0,'-55'0'63'16,"9"0"-7"-16,10 0-1 0,10 0 12 0,4 0 65 16,9 0 44-16,7 0-14 15,6 0-10-15,0 0-22 0,88-14-19 0,34 1-11 16,28-1-9-16,85-12-12 0,20 0-67 15,12 4-35-15,1 1-22 0,2 1 0 0,-10 1-1 16,-14-1-4-16,-75 8-8 0,-15-4 4 16,-25-1 2-16,-22 1 10 0,-37 6 15 0,-11-4 25 15,-11 3 16-15,-16 2 4 0,-5-2-3 16,-10 2-2-16,-8 0-10 0,-2 0-27 0,-3 2-57 16,-4-2-96-16,-2 3-142 0,0-4-214 15,0 1-221-15,-2-3 63 0,2-2 75 16,0-1-409-16,0-5-498 0</inkml:trace>
  <inkml:trace contextRef="#ctx0" brushRef="#br0" timeOffset="3864.35">25422 2517 2688 0,'0'-12'-48'0,"0"0"30"16,-4 1 28-16,0 3 32 0,1 0 31 16,-5-1 15-16,-4-2 26 0,-1 3 0 0,-3 1-5 15,-2 1-1-15,-7 2-2 0,0 0-1 16,-1 4 7-16,-5 2 1 0,-9 4 6 0,1 0-5 16,1 4-6-16,-1 2-2 0,5 4-5 15,1-1-5-15,9 3-7 0,3-4-5 16,7-2 2-16,7 3 6 0,3 0 17 15,4-3 17-15,6 3 15 0,3 3 15 0,10 4 20 16,6 1-25-16,4-5 6 0,3 1-1 16,1-2-4-16,-5 0-17 0,-1 1 5 15,-7-5-7-15,-2-1-10 0,-3 1 6 0,-3-4 12 16,-5 2 10-16,1-1 5 0,-7 2-2 16,-1-2-5-16,-5 2-10 0,-2 0-12 0,-6 3-13 15,-3-3-11-15,-9 4-11 0,5-4-10 16,-2-2-8-16,3-3-60 0,-1-2-14 0,-2-3 0 15,1-2-77-15,-2-5-93 0,1-2-76 16,2-5-74-16,-1-12-89 0,6-7-88 16,0-13-88-16,9-10-130 0,8 8-82 15,8-12 83-15,7-4-531 0,2-3-707 0</inkml:trace>
  <inkml:trace contextRef="#ctx0" brushRef="#br0" timeOffset="4687.39">25414 1901 3329 0,'16'-13'17'16,"-5"2"65"-16,-1 3 35 0,-4 2 43 15,0 3 31-15,-6 3 16 0,0 0 45 0,0 0 69 16,0 0 26-16,0 28 6 16,-11 3-13-16,0 20 18 0,-2 9-3 0,3 12-19 15,-3 21-19-15,2 6-32 0,3 2-29 0,0 0-25 16,8-19-21-16,0 0-83 0,2-1-127 16,2-5 0-16,0-2 0 0,-2-8 0 0,-1-7 0 15,4-13 0-15,-1-7 0 16,-2-4 0-16,-1-11 0 0,-1-6-127 0,0-5-102 15,4-5-51-15,0-4-42 0,-4-4-37 16,0 0-31-16,17-14-5 0,-7-3-6 0,3-9 6 16,-3-7 5-16,1-4 33 15,0-9 36-15,1-6 46 0,-1 2 63 0,-6 9 52 0,2 3 63 16,-1 5 64-16,-5 5 57 0,1 7 65 16,2 2 59-16,-2 2 35 0,1 2 20 15,-1 3 17-15,2 2 30 0,2-1 19 16,0 4 35-16,1 2 10 0,1 4 0 0,4 1-6 15,-12 0-17-15,24 8-21 0,-8-1-24 16,-2 3-24-16,2 2-20 0,-3 0-19 16,-5 2-15-16,0-2-14 0,-5 2-14 0,-3-2-11 15,0 1-17-15,-3 1-112 0,-5 1 0 16,0 3 0-16,-1-6 0 0,-1 1 0 0,-2-2 0 16,7-4 0-16,-2-4 0 0,7-3 0 15,0 0 0-15,0 0 0 0,-14-14 0 0,14 2 0 16,2 0 0-16,4-3 0 0,0-1 0 15,-1 3 0-15,2 0 0 0,2 2 0 16,-4 4 0-16,5 0 0 0,-3 3 0 16,-7 4 0-16,19 0 0 0,-19 0 0 15,22 7 0-15,-11-1 0 0,0 1 0 0,1 1 0 16,-3 0 0-16,-2-1 0 0,5 0 0 16,-4-2 0-16,-3 3 0 0,3-4 0 0,-2 1 0 15,2-2 0-15,-8-3 0 0,11 6 0 16,-11-6 0-16,21-3 0 0,-8-3 0 0,6-2 0 15,1-2 0-15,5-4 0 0,-1 2 0 16,-5 2 0-16,-2-1 0 0,2 1 0 0,-6 1 0 16,1 5 0-16,-5-2 0 15,-2 1 0-15,4 2 0 0,-11 3 0 0,14-4 0 16,-14 4 0-16,18 6 0 0,-11-1 0 16,4 0 0-16,1 0 0 0,0 1 0 0,0 3 0 15,6-4 0-15,-5 2 0 0,3-1 0 16,-2-2 0-16,4 0 0 0,1-3 0 15,-2-1 0-15,2 0 0 0,3 0 0 0,-6-1 0 16,4-2 0-16,-4 0 0 0,0 3 0 16,-1-2 0-16,-3-2 0 0,1 1 0 0,-2 1 0 15,-3 0 0-15,-8 2 0 0,15-3 0 16,-15 3 0-16,14 0 0 0,-14 0 0 16,7-2 0-16,-7 2 0 0,0 0-80 0,13 0-340 15,-13 0-67-15,0 0-78 0,16-2-81 16,-16 2-107-16,0 0-35 0,0 0 81 0,0 0-567 15,0 0-733-15</inkml:trace>
  <inkml:trace contextRef="#ctx0" brushRef="#br0" timeOffset="15581.45">23879 3907 3448 0,'5'-11'162'0,"-2"4"-8"0,-3 0 32 15,2 0 17-15,0 1 24 0,-2 6 9 0,0-8-23 16,0 8-36-16,0 0-32 0,0 0-18 16,0 0-9-16,0 0 20 0,0 0 13 0,-14 45-1 15,7-9-16-15,-6 14 22 0,3-3 15 16,-3 3 8-16,4-2 3 0,-2-8-5 0,6-3-10 16,-1 1-11-16,1-4-12 0,-1-8-15 15,2-4-10-15,-2-1-14 0,2-4-8 16,1-2-11-16,1-3-14 0,-2-1-29 15,2-1-39-15,1-3-49 0,-1 0-54 0,0-4-69 16,2-3-61-16,0 0-53 0,0 0-34 16,0 0-38-16,0 0-8 0,-3-26 13 15,8 13 32-15,-2-3 32 0,5-2 33 0,-1 0 38 16,-1 3 50-16,0 1 51 0,2 0 56 16,-5 3 61-16,3 0 44 0,-3 1 30 0,6 0 26 15,-5 1 18-15,3-1 10 0,2-1 11 16,5-2 6-16,-3 4 3 0,5-5 6 0,0 3-6 15,7-7-2-15,2 0-2 0,1 0-10 16,3 0-10-16,-2-3-2 0,-1 0-14 0,-2 1-8 16,-1-1-12-16,-5 1-8 0,3-4-2 15,-4 0-19-15,-3 3-2 0,-7 2-10 16,1 2 2-16,-2 4-3 0,0 1 7 16,-3 1-2-16,1 0-4 0,0 3-3 15,-2 3-11-15,-2 5 1 0,0 0-7 0,0 0-2 16,0 0 5-16,0 0 2 0,-23 24 8 15,15-5 5-15,-3 8 2 0,6-1 0 0,-2 8 2 16,1 1-1-16,1-1 1 0,1 0-6 16,4-8-3-16,0-2-5 0,0 1-5 0,0-8-4 15,0 3-1-15,2-2-2 0,-2 0-4 16,0-5-4-16,0-1-5 0,2-1-12 0,-2-1-28 16,0-3-35-16,0 1-38 15,-2-1-45-15,4 0-48 0,-2-7-72 0,-2 7-102 16,2-7-99-16,0 0-107 0,0 0-133 15,0 0-67-15,0 0 80 0,0 0-585 0,4-27-735 16</inkml:trace>
  <inkml:trace contextRef="#ctx0" brushRef="#br0" timeOffset="17098.82">25325 4061 3593 0,'-6'6'29'0,"3"-3"7"0,3-3 4 16,0 0 24-16,-6 7 37 0,6-7 30 0,0 0 21 15,0 0 5-15,0 0-7 0,0 0-11 16,9 9-3-16,-9-9-7 0,20 0-11 16,-7-2-8-16,2-1-13 0,0-1-6 15,5 1-8-15,-2-4-8 0,1-1-5 0,1 1 9 16,-4-4 12-16,-3 2 11 0,-2 0 11 16,-2-3 5-16,-4-3 7 0,-2 4 10 0,-6-1-16 15,1 0-2-15,-7 0-10 0,0 1-12 16,-7 4-12-16,-4 2-4 0,-9 5-7 0,-9 2-1 15,-2 4 13-15,0 2 2 0,2 4 9 16,1 3 15-16,-2 9 8 0,4 4 13 0,9-4 5 16,4 1-4-16,8 1 4 0,4-4 0 15,9-1-116-15,2 2-20 0,3-3 0 16,9 5 0-16,5-1 0 0,6-3 0 0,0-2 0 16,7-4 0-16,1-3 0 0,3-1 0 15,1-6 0-15,0 0 0 0,-1-5 0 16,-7-2 0-16,10-1 0 0,5 0 0 15,-7-6-345-15,2-1-161 0,-2 2-49 0,-2-7-54 16,-4 2-53-16,1-3-85 0,-3-6 14 16,-1-2-639-16,-4-1-826 0</inkml:trace>
  <inkml:trace contextRef="#ctx0" brushRef="#br0" timeOffset="17433.56">25883 4052 3634 0,'12'-18'1'16,"-3"7"89"-16,-2 0 63 0,2 2 66 0,-5 2 56 16,-1 3 59-16,-3 4 31 0,8-11 9 15,-7 6-17-15,-1 5-28 0,0 0-23 16,0 0 7-16,0 0-9 0,0 0-22 0,13 19-22 15,-16-5-26-15,1 3-26 0,-4 5-55 16,3 2-153-16,-7 6 0 0,-4 2 0 16,-2-3 0-16,-4 2 0 0,-6 4 0 15,-5-3 0-15,1-3 0 0,3-5 0 0,-1-6 0 16,1 0 0-16,4-8 0 0,4-6 0 16,2-4 0-16,2-4 0 0,2-4 0 0,3-10 0 15,0-13 0-15,10 1 0 0,8-9 0 16,6-8 0-16,7 4 0 0,5 9 0 0,-5 6 0 15,2 5 0-15,0 5 0 16,-3 8 0-16,0 3 0 0,-4 6 0 0,6 1 0 0,-5 3 0 16,5 3 0-16,7 8 0 15,-4 2 0-15,2 3 0 0,-2 2 0 0,-2-3 0 16,-3 1 0-16,-2-3 0 0,-4-3 0 16,0-1 0-16,-3-1 0 0,0-2 0 0,2 0-115 15,-6-2-289-15,-2-2-86 0,6-1-105 16,-4-4-136-16,-7 0-100 0,11-7 83 15,-7 2-707-15,-1-4-903 0</inkml:trace>
  <inkml:trace contextRef="#ctx0" brushRef="#br0" timeOffset="17685.25">26239 3381 4216 0,'-5'-39'102'0,"-1"6"45"0,0 9 52 16,0 5 77-16,3 3 65 15,-1 1 28-15,0 5 3 0,2 1-30 0,1 5-36 16,1 4 5-16,0 0 43 0,1 29 10 15,3 7-11-15,2 8-214 0,-1 19-139 0,5 4 0 16,0 5 0-16,-3 0 0 0,-1 2 0 16,4-5 0-16,-1-1 0 0,-2-3 0 15,-1 1 0-15,-1-10 0 0,-4-11 0 0,5-2 0 16,-2-6 0-16,-3-7 0 0,-1-9 0 16,0-3 0-16,2-1 0 0,-4-5 0 0,4 1 0 15,-2-7 0-15,0-1 0 0,0-5-652 16,0 0-345-16,0 0 100 0,0 0 96 15,0 0-846-15,-13-2-1086 0</inkml:trace>
  <inkml:trace contextRef="#ctx0" brushRef="#br0" timeOffset="17847.18">26180 4163 4762 0,'-5'-8'183'0,"-3"1"61"0,2 0 73 16,2 1 55-16,1 0 48 0,-1-1 36 16,4 7-1-16,-8-12-23 0,8 7-38 0,0 5-238 15,0-14-156-15,8 7 0 0,-1 0 0 16,9-2 0-16,2 2 0 0,11-4 0 0,-2 2 0 15,-4 2 0-15,11-4 0 16,-2 2 0-16,-1-2-713 0,-6 6-268 0,-9 0 78 16,0 4 97-16,-7 1-822 0,4 4-1068 15</inkml:trace>
  <inkml:trace contextRef="#ctx0" brushRef="#br0" timeOffset="18699.2">26598 4264 4835 0,'-16'0'93'16,"16"0"26"-16,0 0 36 0,0 0 29 15,0 0 11-15,0 0-25 0,0 0-10 16,0 0-26-16,0 0-9 0,0 0-6 16,0 0-21-16,0 0-8 0,0 0-13 0,0 0-1 15,0 0-13-15,0 0-7 0,0 0 4 16,0 0-13-16,46-3 6 0,-46 3 4 0,0 0-16 15,13-2-2-15,-13 2 29 0,0 0-1 16,11-2 18-16,-11 2 1 0,11-5 1 0,-10-2-7 16,5 0-1-16,-4-2-6 0,2-6-4 15,-3-4 1-15,-1 3 2 0,0-3-1 0,0 0 6 16,-3 0-3-16,-1-1-4 0,-2 2-53 16,-1-2-17-16,-5 6 0 0,1 0 0 15,-3 5 0-15,1 1 0 0,-3 3 0 16,2 2 0-16,-2 3 0 0,3-2 0 15,13 2 0-15,-21 0 0 0,21 0 0 0,-19 2 0 16,11 1 0-16,8-3 0 0,-9 10 0 16,7-5 0-16,2-5 0 0,7 16 0 0,3-8 0 15,7 2 0-15,4-1 0 0,4-4 0 16,9 4 0-16,2-4 0 0,-5-2 0 0,-2 1 0 16,-3-4 0-16,-5 1 0 0,0-1 0 15,-2-1 0-15,0 1 0 0,-2-4 0 0,-4 1 0 16,3-2 0-16,-3-2 0 0,-3-2 0 15,-1 2 0-15,-1 1 0 0,-1-1 0 0,0 0 0 16,-2 0 0-16,-5 7 0 0,9-7 0 16,-5 4 0-16,-4 3 0 0,7-7 0 15,-7 7 0-15,0 0 0 0,11-7 0 16,-11 7 0-16,7-3 0 0,-7 3 0 0,0 0 0 16,9-4 0-16,-9 4 0 15,23-3 0-15,-10-1 0 0,5 1 0 0,-1-2 0 0,2 0 0 16,-2 0 0-16,-2 1 0 0,-1 2 0 15,-1-1 0-15,-13 3 0 0,19 0 0 0,-19 0 0 16,17 5 0-16,-9 0 0 0,0 2 0 16,-3 1 0-16,1-2 0 0,-1 3 0 15,0-3 0-15,-1 0 0 0,-1-2 0 0,-3-4 0 16,6 11 0-16,-6-11 0 0,5 7 0 16,-5-7 0-16,6 5 0 0,-6-5 0 15,0 0 0-15,0 0 0 0,18-2 0 16,-18 2 0-16,0 0 0 0,0 0 0 0,18-5 0 15,-18 5 0-15,0 0 0 0,12-2 0 16,-12 2 0-16,0 0 0 0,0 0 0 0,15 7 0 16,-12-3 0-16,-3-4 0 0,13 10 0 15,-8-4 0-15,2 1 0 0,-1 0 0 0,1 2 0 16,0-2 0-16,-2 0 0 0,1 0 0 16,-1-5 0-16,2 4 0 0,-1-2 0 0,1-3 0 15,-7-1 0-15,16-1 0 16,-7-5 0-16,2 2 0 0,-4-5-797 0,5-2-192 15,-4-2 106-15,1-5-995 0,-1 1-1302 16</inkml:trace>
  <inkml:trace contextRef="#ctx0" brushRef="#br0" timeOffset="19152.18">27500 3866 4862 0,'-3'-5'-178'0,"3"5"37"16,0 0 20-16,0 0 37 0,0 0 72 15,0 0 48-15,0 0 43 0,0 0 24 0,0 0 22 16,9 21 21-16,-5-12 19 0,-1-4 14 16,4 5 3-16,-2-2-2 0,3 1 2 15,-3-4-8-15,6 2-5 0,-4 0-11 16,2-3-4-16,0 2-12 0,5-4-14 16,-3-2-8-16,7 0-14 0,-2-2-9 0,4-1-9 15,3-3-13-15,-3-2-4 0,9-4-12 16,-2-2-22-16,0-4-21 0,-1-7-2 0,3-7-17 15,0-8-2-15,-4-9-3 0,0-8-10 16,4-25-11-16,-4-8-14 0,-2-10-1 0,-4-5-1 16,-4 6 6-16,-6 0 4 0,-7 30 0 15,-2 6 13-15,-3 21 0 0,-7 6 8 0,-5 10 6 16,-2 11 18-16,-4 9 23 16,-6 12 34-16,-9 7 34 0,-4 15 23 0,6 12 41 15,4 9 33-15,7 5 25 0,5 7 12 16,9-1-141-16,5 1-94 0,6 3 0 0,3-1 0 15,7-4 0-15,5-1 0 0,1-5 0 16,2-1 0-16,1-8 0 0,0-4 0 16,0-8 0-16,0-4 0 0,-2-3 0 0,-6-8 0 15,3-1 0-15,-3-3 0 0,-4-2 0 16,3-4 0-16,-3 0 0 0,1-2-513 0,0-4-375 16,-3 3-45-16,2-1 99 0,-9-3-874 15,16 5-1143-15</inkml:trace>
  <inkml:trace contextRef="#ctx0" brushRef="#br0" timeOffset="19499.12">28519 4075 4568 0,'0'0'-22'0,"0"0"53"0,0 0 35 15,0 0 41-15,-19-8 49 0,-1 8 60 16,-21 5 58-16,-22 4 15 0,-14 3 11 0,-36 1 5 16,-15 5-1-16,-13 2 3 15,-9 4 20-15,-12 0 11 0,-64 13-15 0,-4-2-21 16,-7 1-302-16,1-2 0 0,6 4 0 16,12-2 0-16,62-5 0 0,9-2 0 0,18 2 0 15,15 0 0-15,15-4 0 0,29-4 0 16,14-3 0-16,6 1 0 0,9-1 0 0,10-4 0 15,4-3 0-15,12-1 0 0,3-1 0 16,5-2 0-16,5-3 0 0,8 3 0 16,1-4 0-16,9 2-382 0,4-4-313 0,18 1-184 15,8-6 7-15,19-3 91 0,9-7-777 16,22-8-1002-16</inkml:trace>
  <inkml:trace contextRef="#ctx0" brushRef="#br0" timeOffset="19933.68">29081 3484 4311 0,'8'-24'-28'15,"-8"2"24"-15,0 1 24 0,-2 7 37 16,-2-1 41-16,-2 0 21 0,-1 3 10 15,-4 1-10-15,-7 5 2 0,-3 2-19 0,-6 4-7 16,-11 5-2-16,-3 3 3 0,-2 5 5 16,-4 2-2-16,6 5-2 0,8-4-2 15,5 3-6-15,3 0-2 0,7-4 7 0,9 0 30 16,5-1 31-16,4 3 13 0,8 1 12 16,7 5-2-16,4 2-5 0,6-1 0 0,0 0 7 15,3-2 0-15,1 2-1 0,-2-4-7 16,1 1-7-16,-7 0-11 0,0-3-134 15,-6-2-20-15,-5-2 0 0,-6-2 0 0,-1-2 0 16,-4 2 0-16,-10 0 0 0,0 2 0 16,-3 1 0-16,-10 1 0 0,-6-1 0 15,-2-5 0-15,-3 2 0 0,-1-1 0 16,-1-5 0-16,1 1 0 0,6-3 0 0,5-1 0 16,7-3 0-16,-2 0 0 0,5-3 0 15,1-5 0-15,9-8 0 0,5-3 0 0,13-17-639 16,15-13-372-16,22-14 111 0,10-3-1018 15,2-6-1341-15</inkml:trace>
  <inkml:trace contextRef="#ctx0" brushRef="#br0" timeOffset="20734.14">29574 2975 5562 0,'9'-18'5'0,"-4"4"76"16,1 3 94-16,-2 2 84 16,-4 0 37-16,0 5 10 0,0 4-3 0,0 0 15 15,0 0 21-15,-36 31-6 0,7 8-119 16,2 9-214-16,-2 6 0 0,1 7 0 0,-3 14 0 15,11-13 0-15,1 3 0 0,3 2 0 16,3-5 0-16,0 1 0 0,3-7 0 0,2-3 0 16,3-11 0-16,3-3 0 0,-3-6 0 15,0-7 0-15,3-6 0 0,0-4 0 16,0-4 0-16,2 0 0 0,-1-3 0 0,-1-5 0 16,0 1 0-16,2-5 0 0,0 0 0 15,0 0 0-15,-25-16-208 0,12 0-4 16,-6-10 23-16,0-5 35 0,0 1 38 0,-3 1 44 15,6 1 60-15,-2 6 61 0,3 5 42 16,3 5 31-16,1 1 23 0,4 4 16 16,-1 1 16-16,2 2 15 0,6 4-166 0,0 0-26 15,0 0 0-15,0 0 0 0,0 0 0 16,0 0 0-16,41 2 0 0,-13-2 0 0,21-5 0 16,9-2 0-16,3 0 0 0,-2-3 0 15,-2 1 0-15,-15 4 0 0,-5-4 0 0,-8 4 0 16,-8 4 0-16,-4-3 0 0,-3 3 0 15,-3 2 0-15,-11-1 0 0,16 8 0 16,-15-1 0-16,1 4 0 0,-2 1 0 16,2 3 0-16,-2-1 0 0,2 5 0 0,0-2 0 15,0 2 0-15,1-2 0 0,1 0 0 16,3-1 0-16,-2-3 0 0,3 1 0 16,-1-4 0-16,5 0 0 0,-1-3 0 0,5-1 0 15,-3-6 0-15,1 0 0 0,2-4 0 16,2-1 0-16,-4-5 0 0,4-2 0 0,-1-9 0 15,-3 1 0-15,-5-8 0 0,-2-3 0 16,-3 2 0-16,-4 4 0 0,-4 2 0 0,0 3 0 16,-3-1 0-16,-1 5 0 0,-5 1 0 15,0 8 0-15,-3 0 0 0,1 5 0 0,-4 4 0 16,-4 2 0-16,1 3 0 16,0 3 0-16,-2 5 0 0,6-1 0 0,9 0 0 15,1-2 0-15,6-4 0 0,4 1-143 16,4-1-318-16,3-1 43 0,1 0 45 0,3 0 50 15,3 0 80-15,-1 0 77 0,0 1 84 16,-2-1 93-16,7 4 100 0,-7-5 103 16,2 3 65-16,-4-2 56 0,2-2 41 0,-1 3 15 15,-2-4 13-15,1 1-316 0,3 0-88 16,-2 2 0-16,6-3 0 0,-1 1 0 0,2-2 0 16,2 2 0-16,0-2 0 15,0-1 0-15,-4 2 0 0,4-3 0 0,-4 3 0 16,-6-2 0-16,5-1 0 0,-7 1 0 0,-9-2 0 15,20 2 0-15,-13 0 0 0,-7-2 0 16,0 0 0-16,0 0 0 0,0 0 0 16,0 0 0-16,0 0-842 0,0 0-152 15,-43-2 103-15,20 0-967 0,-8 2-1284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56:23.531"/>
    </inkml:context>
    <inkml:brush xml:id="br0">
      <inkml:brushProperty name="width" value="0.05292" units="cm"/>
      <inkml:brushProperty name="height" value="0.05292" units="cm"/>
      <inkml:brushProperty name="color" value="#FF0000"/>
    </inkml:brush>
  </inkml:definitions>
  <inkml:trace contextRef="#ctx0" brushRef="#br0">5094 10661 999 0,'-11'-3'438'0,"0"2"-177"16,-1-1-79-16,5 0-39 0,7 2-9 16,-15-5 4-16,15 5 15 0,-14-5 10 15,14 5 14-15,-13-6 14 0,13 6-15 0,-8-3-13 16,8 3-13-16,0 0-16 15,-9-4-11-15,9 4-11 0,0 0-14 0,0 0-8 0,0 0 2 16,0 0 7-16,0 0-4 16,46 13-4-16,-12-8 0 0,6 2-4 0,21-1-8 15,2 1-5-15,3-1-3 0,2-1-13 16,7-2-4-16,1 2-6 0,4-3-4 0,3 1-5 16,-6-1 1-16,-2 0-10 0,-1-2 0 15,-4 0-1-15,-3 0-2 0,-14 0-6 16,-1 1 0-16,-3-1 2 0,1 2-7 0,-4-2 0 15,-1 2 0-15,0-2-5 0,-4 2-2 16,1-2 1-16,-8 1 0 0,8-1 0 0,-2 0-1 16,0-1-3-16,2 1-1 0,-2-2 3 15,0 2-2-15,4-2 0 0,0 2-1 0,-1 0-2 16,3 0-1-16,-1 0 1 16,0 0 1-16,0 2-1 0,1-2-2 0,-1 2 2 15,5 1 0-15,-4-3 1 0,2 5-1 16,-1-5-1-16,3 2 5 0,0-2-3 15,-5 4-2-15,1-3-1 0,-4 1 2 0,-1 2-3 16,4-3 4-16,-8 0-4 0,-2 1 0 16,4 0 3-16,2-1-2 0,-7 1-2 0,-3-2 2 15,8 0-1-15,4 2 0 0,-2 0 0 16,-6-2 1-16,6 0 1 0,2-2-1 0,-2 4-1 16,4 0 0-16,-6-2 0 0,3 0 0 15,2 0 0-15,-2 0-1 0,-1-2 2 0,4 2 3 16,-4-2-1-16,1 0-17 0,0 0 10 15,0 2-3-15,-8 0 0 0,-3 0 2 16,-3-1 0-16,3 1-4 0,-3 0 8 16,3 0-2-16,-3 1 0 0,12 1 4 15,-1 2-4-15,-5-4 3 0,-5 2-4 0,-1 0 2 16,0-1 3-16,3-1-2 0,-3 0-1 16,-1 2 1-16,2-4 2 0,-6 2 0 0,-2 0-1 15,-1 0 2-15,2-1-1 0,-8-1 0 16,2 2 0-16,-3-4 2 0,-1 2-4 0,1-1 2 15,-13 3 3-15,19-5-1 16,-8 4-2-16,3-3 0 0,-6 2 2 0,1-3-3 16,3 2 0-16,-1-1 1 0,0-1-2 15,-1-2 1-15,3 0-4 0,-2 0 6 0,3-3-1 16,-3 0-1-16,3-2 1 0,-1-4-1 16,0 1 2-16,-1-2-1 0,6-7-2 15,-4 0 5-15,1 5-5 0,-5 2 1 0,1-2 1 16,3-7-1-16,1 1-1 0,-2-1 1 15,1 0 5-15,-5-1-5 0,3-1 3 0,-1-1 0 16,-2-2 1-16,-1 1-3 0,0-5 5 16,1 1-1-16,2-2-1 0,1 0 2 0,-4 2 1 15,-1-1-2-15,3 3-3 0,-4 1 3 16,3 0-2-16,0 1 2 0,-2 5-6 16,0-4 2-16,2 5-2 0,1-5 4 15,-4 3-3-15,2 4-1 0,-5-1 2 0,1 3 0 16,1-3 2-16,-1 5-8 0,1 0 6 15,-1 2-1-15,-4 2 4 0,1-1-4 16,-1 4 2-16,0 1 2 0,0-3-1 0,-1 5-1 16,1-2 3-16,0-1-1 0,0 3-4 15,0 8 8-15,0-16-4 0,-2 9 2 0,0-1-1 16,2 8 0-16,0-16-1 0,-3 10 0 16,1-1 0-16,2 7-1 0,-4-14-2 0,3 9-7 15,-3-2 6-15,-2 2 2 0,1-1 1 16,-1 1-2-16,-6-1-8 0,1 3 6 15,-3-3 1-15,0 3 0 0,-8-1-1 16,-1-1 2-16,-1 0-1 0,-3 2-5 0,-9-2 2 16,-2 1 2-16,-2 1 0 0,-2-1 2 15,-2 1-3-15,2-1-1 0,-1 3 2 16,-1-5 2-16,-2 5-4 0,-2-1 4 0,3 1-1 16,-3-5 1-16,-2 5-7 0,-8-3 7 15,-3-1 0-15,-3 1-1 0,4 3 1 0,8-1 0 16,-3 2-2-16,-10 2 1 0,-1-2 1 15,-1 0-1-15,5 0-3 0,6 0 3 0,4 1 1 16,1-1-4-16,3 2 5 0,-1-2-3 16,1 0-2-16,0 0 3 0,1 0-3 15,3 0 4-15,-3 2-3 0,-1-2 1 16,3 0 0-16,-3-2 0 0,-1 2 1 0,-1-2 3 16,-2 2-2-16,1-1 0 0,-1 1-2 15,-1 0 4-15,-1 0-3 0,-10 1 7 0,1-1-2 16,12 4 1-16,-3-4 0 0,4 2-1 15,0-2 2-15,0 1-1 0,0 1-1 16,3 0-1-16,2 0 0 0,-2-1 0 0,1 1 6 16,5 2-6-16,-5-4 4 0,2 3 0 15,2-2 0-15,-2 2-2 0,4 0-1 0,2-2 1 16,-1 3-5-16,5-2 3 0,4-1 0 16,-1-1-3-16,-6 4 1 0,-1-1-1 15,-2 1 3-15,-1 1-2 0,0 0 2 16,-1-2-2-16,0 4-1 0,-2-2 1 0,5 1-4 15,-6 1 1-15,4-3 2 0,-2 3-1 16,3-1 0-16,1-1-2 0,1-2 5 0,-1 1-3 16,1-1 0-16,-2 1-2 0,6-3 5 15,-6 0-1-15,0 1 0 0,0-2-1 16,-2 0-6-16,7 2 8 0,-6-4-2 0,1 2-2 16,-2 0 2-16,2 0 0 0,-2-2-2 15,0 2 2-15,0 0 1 0,1 0-1 16,-2 0-3-16,4 2 1 0,-1 2-1 15,8-3 3-15,-9 1-3 0,10 0-2 0,6 1 6 16,1-1-3-16,3 0-2 0,0-1 2 16,4 3-1-16,-2-2 0 0,4 0-4 0,-2 1 7 15,4-1-2-15,-1 1-2 0,1 0 0 16,-1 1 0-16,1-1 0 0,-1 2 1 0,-1-1 3 16,1 3-3-16,-4-1 5 0,0 3-6 15,0 0-2-15,-9 6 6 0,2 1-5 0,0 2 0 16,-1-2 1-16,0 6 1 0,1 2 5 15,3 2 4-15,-1 4 3 0,-1 5 3 16,3 7 13-16,2 2 6 0,6 6 6 16,1 2 17-16,3 0-1 0,5-7 1 0,2 3 0 15,4 7-7-15,5 0 3 0,5-1 1 16,3-4-3-16,8-2 3 0,2-1-3 16,2-6-4-16,-1-7-2 0,-3-7-2 0,-2-3-3 15,-2-3 4-15,-2-6 7 0,-4-1 2 16,-3-5-2-16,1-1-4 0,-3-1 4 0,0-2-2 15,-2 2-3-15,-3-3-14 0,1-1-2 16,-4-3-16-16,0 0-61 0,0 0-67 16,0 0-80-16,0 0-107 0,0 0-129 0,0 0-193 15,-31-1-147-15,31 1 79 0,-19-6-569 16,13 2-721-16</inkml:trace>
  <inkml:trace contextRef="#ctx0" brushRef="#br0" timeOffset="582.47">4333 10303 3271 0,'0'-7'-90'0,"-4"0"25"15,-2 3 10-15,-1-2 20 0,-5 1 21 0,-5 2 25 16,-8 1 27-16,-17 7 25 0,-17 8 28 16,-11 10 19-16,-23 15 21 0,-6 13 22 0,-6 11 19 15,-38 31 32-15,-4 1 16 0,2 9 12 16,2 0 22-16,12 1-1 0,36-27 0 0,5 2 0 15,13 0-4-15,7 0-6 0,16-7-5 16,11-5-22-16,13-19-23 0,8-3-19 0,4-1-13 16,7-12-15-16,3 2-15 0,4-9-11 15,2-3-7-15,0-3-11 0,4-3-10 16,-2-1-11-16,0-1-7 0,0-2-7 0,2-1-8 16,-2-2-6-16,0 0-7 0,0 0-35 15,0-2-61-15,-2-1-63 0,2 0-67 16,0-6-61-16,-2 13-68 0,2-8-82 0,-3 0-91 15,-1 0-116-15,2 1-198 0,2-6 50 16,-4 12 71-16,4-6-494 0,2 1-636 16</inkml:trace>
  <inkml:trace contextRef="#ctx0" brushRef="#br0" timeOffset="865.81">2771 12023 3349 0,'2'-13'28'0,"-2"2"-2"0,-4-1-4 15,0 3 0-15,-1 3 7 0,-3-1 26 0,-2 2 18 16,-3 1 4-16,-2 2 10 0,-2 4-7 16,-6 3 4-16,-8 10 5 0,1 3 19 0,-1 2 3 15,1 1 8-15,3 5 7 0,2-2-1 16,5 3-6-16,1 1-4 0,1-1-12 15,9-5-9-15,5-1-2 0,4-2-2 0,6 3 25 16,7 6 0-16,6-3-2 16,4 1-17-16,2-2-7 0,5 0-9 0,-1-2-1 15,0-3-13-15,-2 2-5 0</inkml:trace>
  <inkml:trace contextRef="#ctx0" brushRef="#br0" timeOffset="4874.24">28390 9897 1345 0,'-36'-45'52'0,"-10"3"23"15,-26-10-13-15,-9 2 0 16,-6 0-13-16,-8 2 1 0,-2 4 8 0,-8 0 10 15,-6 7 15-15,-3 7 1 0,-8 4 7 16,-8 8 5-16,3 13 9 0,-4 10 11 16,3 12 5-16,3 15 5 0,3 13 12 0,5 11 12 15,8 11 12-15,9 10-2 0,-13 37-1 16,37-16 1-16,13 10-2 0,22 6-6 0,18 2-1 16,23 3-5-16,23 0-6 0,18 1-10 15,43 33-11-15,23-14-10 0,13-9-10 16,16-13-14-16,8-12-6 0,-1-18-13 15,-33-30-12-15,2-10-14 0,1-9-5 0,-5-15-6 16,5-10-6-16,-20-13-5 0,26-12 1 16,-1-8-3-16,1-13-2 0,-3-5-3 0,1-10 1 15,3-13 0-15,27-27-1 0,-11-4 2 16,-4-9-2-16,-5-9 1 0,0-13-4 0,-14-12-5 16,-7-2 1-16,-13-8-2 0,-36 31 1 15,-12 0-1-15,-14-1-2 0,-20 3 2 0,-20 7 1 16,-24 10-5-16,-24 8 4 0,-19 11-7 15,-19 12 5-15,-16 12 1 0,-22 12 0 16,-12 13-30-16,-14 9-45 0,-10 13-55 0,2 12-71 16,2 9-68-16,6 7-83 0,17 10-134 15,6 1-148-15,19 4 67 0,15 3-327 16,10 4-375-16</inkml:trace>
  <inkml:trace contextRef="#ctx0" brushRef="#br0" timeOffset="6155.77">28986 11273 2339 0,'5'-3'-70'0,"2"0"34"0,-7 3 27 15,11-7 30-15,-7 4 26 16,-4 3 32-16,5-8 14 0,-5 8 12 0,0-10 6 16,0 10 4-16,-9-10-1 0,0 7 5 15,-7-2 6-15,0 1 3 0,-4 2-1 0,-1 2 4 16,1 0-7-16,-4 2-11 0,3 0-4 15,5 1-2-15,-4 3-8 0,3 2-6 16,0 2-1-16,6 1 4 0,3 2-1 0,4 3-6 16,4-1-5-16,4 6-6 0,1 1-7 15,7 9-11-15,-1-2-4 0,3 2-5 0,-1-2-9 16,-2 0-4-16,1 0-3 16,-5-2-1-16,1-4-6 0,-4-2-3 0,-3-4-3 15,-1-4 6-15,-1 1 13 0,-3 0 25 16,-4 2 28-16,1-7 19 0,-9 6 24 0,2-3 14 15,-4-4 1-15,-4-2-7 0,-1 0-25 16,-2-3-12-16,0 1-13 0,4-2-8 0,0-2-9 16,2 0-7-16,0-2-4 0,4-2-7 15,0-1-26-15,1-2-46 0,3 2-58 16,1-1-64-16,2 2-72 0,1-1-97 0,3 2-111 16,-1-3-168-16,5 6-177 0,-7-5 76 15,7 5-563-15,0 0-708 0</inkml:trace>
  <inkml:trace contextRef="#ctx0" brushRef="#br0" timeOffset="6554.96">29038 11894 3551 0,'7'-5'-89'0,"2"0"14"0,7 0 9 16,3 2 13-16,4 1 23 0,2 2 23 16,1 0 14-16,-3 2 9 0,0 4 3 0,0 1 6 15,-8 3 9-15,0 1 22 0,-6 2 14 16,-2 1 23-16,-5-2 20 0,-6 3 35 0,-8-1 14 15,-1 2 15-15,-12 4 8 0,2-1 3 16,-2-4-1-16,9-2-5 0,2-1-8 0,4-3-13 16,1-3-6-16,4 3-2 0,1-1 18 15,1-1-2-15,10 3-18 0,4 1-11 16,6 0-13-16,14 4-17 0,1-3-41 16,4-4-72-16,4 0-75 0,1-1-91 15,4-2-116-15,0-1-123 0,3 0-155 0,-5-2-189 16,6-1 76-16,-4 3-528 0,-3-2-667 15</inkml:trace>
  <inkml:trace contextRef="#ctx0" brushRef="#br0" timeOffset="8225.83">2784 12104 1119 0,'16'-19'61'0,"-2"-4"-3"0,6 0-27 0,-1-2 8 16,-2 1 0-16,2 0 4 0,-2 2 4 15,-3 4 8-15,-3 3 8 0,-2 3 7 0,1 0 6 16,-4 1 0-16,-1 2-1 0,-1 1-4 15,-2 0-9-15,-2 1-6 0,0 7-8 0,-8-8-4 16,-1 7-3-16,9 1-6 0,-32 6 1 16,1 2 3-16,-3 8-2 0,-10 5 0 15,2 4 6-15,-2 0 5 0,2 4 5 0,3-4-4 16,4 1 4-16,5-3-2 16,3-3 4-16,6 0-4 0,6-2-6 0,3-4-5 0,5-3 9 15,3 2-5-15,6-1 7 16,3 3-2-16,6 1 0 0,11 5-5 15,3 2-7-15,11 3-1 0,-2 1-9 0,-4-5 5 16,6 4-5-16,-9-3-1 0,-4-2-5 16,0 3-3-16,-6 2 9 0,-1-2 9 0,-5 4 7 15,-6-4 14-15,-3-2 14 0,-2-2 1 16,-4 3 12-16,-7 6 4 0,-1 0 1 0,-2-5-5 16,-8 0 2-16,4-3 2 0,0-6-5 15,5-1 3-15,-2-6-14 0,2-1-3 16,-1 0-11-16,1 0-4 0,0-3-6 15,3-1-45-15,1-1-55 0,3 1-85 16,6-3-77-16,-10 2-94 0,10-2-144 0,0 0-170 16,0 0 61-16,0 0-224 0,39-14-274 15</inkml:trace>
  <inkml:trace contextRef="#ctx0" brushRef="#br0" timeOffset="8423.68">3099 12451 2496 0,'2'-11'182'0,"-2"0"-18"0,-4 6-10 0,4 5-4 15,0 0 18-15,0 0 26 0,-46 26 12 16,23 2 3-16,-6 11-15 0,0 5-18 0,2 6-16 16,-2 1-15-16,2 6-14 15,1 2-16-15,-1 0-6 0,2 1-12 0,6 1-13 16,-4-3-9-16,2-3-55 0,0 3-71 16,2-2-80-16,2 5-96 0,-2-2-106 0,0 0-158 15,-6-1-177-15,-4-1 61 0,2-6-319 16,0 1-405-16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6.182"/>
    </inkml:context>
    <inkml:brush xml:id="br0">
      <inkml:brushProperty name="width" value="0.035" units="cm"/>
      <inkml:brushProperty name="height" value="0.035" units="cm"/>
    </inkml:brush>
  </inkml:definitions>
  <inkml:trace contextRef="#ctx0" brushRef="#br0">55 196 17198 0 0,'-25'-90'1323'0'0,"-5"-15"3481"0"0,45 194-805 0 0,6 79-2305 0 0,-4-24-692 0 0,36 355 1542 0 0,-33-135-2442 0 0,-32 440-1 0 0,-2-667-101 0 0,-2 62 0 0 0,16-190 0 0 0,2-2-389 0 0,5-36-10424 0 0,-15 9 1479 0 0,2 10-1041 0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6T03:47:00.699"/>
    </inkml:context>
    <inkml:brush xml:id="br0">
      <inkml:brushProperty name="width" value="0.05292" units="cm"/>
      <inkml:brushProperty name="height" value="0.05292" units="cm"/>
      <inkml:brushProperty name="color" value="#FF0000"/>
    </inkml:brush>
  </inkml:definitions>
  <inkml:trace contextRef="#ctx0" brushRef="#br0">10138 4187 1015 0,'0'0'354'0,"4"-10"-104"0,-2 4-81 0,-2 6-34 0,-2-9-31 0,2 9-10 0,-6-10-6 0,3 4-9 0,-3 2 1 0,6 4 10 15,-19-7-4-15,6 4-7 0,-3 3-3 16,-6 0 5-16,-7 2 20 0,-15 3 1 0,1 4 6 16,-15 6 3-16,-3 2-6 0,-1 5 11 15,-21 14-7-15,-3 4 20 0,1 5-2 16,0 6-20-16,-5 6 0 0,2 6 12 0,2 4-4 16,-2 2 2-16,0 4 11 0,6 1-11 15,3 4 16-15,7 3-7 0,5 0 7 16,8-2-1-16,9 2-9 0,14-1 9 15,4 0-3-15,17-14-2 0,7-4 3 0,10-1-3 16,10-3-12-16,11-1-3 0,7-7-13 16,21 6-1-16,10-4 11 0,-3-20-16 0,2-3-3 15,3-3-6-15,2-2-8 0,0-7-4 16,-4-5 0-16,-8-3 7 0,-11-4 5 16,-10-3 9-16,-5 1 8 0,-4-3-4 15,-4 0 0-15,-2 0-9 0,-3-2-1 0,1 2-12 0,-6-1-7 16,1 1-8-16,-10 0-9 15,17-3-5-15,-17 3-8 0,14-2-8 0,-14 2-39 16,9-4-68-16,-9 4-102 0,7-3-133 16,-3-1-174-16,-4 4-202 0,8-7-162 0,-4 0 57 15,0 2 105-15,-3-5-646 0,1 2-790 16</inkml:trace>
  <inkml:trace contextRef="#ctx0" brushRef="#br0" timeOffset="287.62">9283 5673 3495 0,'-6'-3'12'0,"6"3"59"0,-9-7 29 0,9 7-2 0,0 0 11 0,-5-5-12 0,5 5 15 0,0 0 33 0,0 0 32 0,0 0 11 16,30 26-6-16,-8-7-17 0,5 1-13 15,0 3-14-15,5 6-15 0,-7-4-8 0,-4 1-3 16,1 1-15-16,-8 2 15 0,-4 3-3 15,-9-5 17-15,-1-1 30 0,-7 7-2 0,-6-1 1 16,-14 6 2-16,-1-3-5 0,-8-4-14 16,-5 1-12-16,1-2-16 0,1-7-10 0,-6 1-9 15,5-4-13-15,4-4-4 0,6-4-9 16,7-2-16-16,3-3-45 0,2-4-81 16,7 1-95-16,3-1-102 0,-2-3-130 15,10 0-112-15,0 0-139 0,-9-9-134 0,9 9 58 16,8-12-638-16,-3 4-824 0</inkml:trace>
  <inkml:trace contextRef="#ctx0" brushRef="#br0" timeOffset="1267.14">10280 6472 3593 0,'5'-5'-136'0,"-1"-1"29"0,0 1 25 0,-3-1 20 0,-1 6 11 0,0 0 16 0,-5-10 13 0,-1 5 4 16,6 5 10-16,-15-6 11 0,4 5 5 0,-7 1 22 16,0 1-3-16,-17 5-3 0,-2 4 2 15,-15 6 29-15,-4 4-3 0,-1 6 6 16,-2 3 25-16,-15 10-6 0,-1 6 21 0,1 3-2 16,-1 4-3-16,-4 4 20 0,0 7 4 15,2 6 9-15,5 3 6 0,4 4 11 0,6-1-6 16,7 1 12-16,7-1-7 0,10 2-10 15,6-1 10-15,12-16-12 0,8-2-8 16,-1 0 3-16,13-1-5 0,4-1-11 16,6-4-2-16,9-3 11 0,4 3-6 0,6-9 1 15,7-4 4-15,4-5 15 0,4-5-1 16,6-2 4-16,-2-11-1 0,6-2-5 0,-11-7 4 16,6-4-10-16,-2 0-9 0,-1-7-26 15,-3-1-1-15,-2-2-6 0,-3 0-5 0,-10 2-11 16,-7 1 5-16,-4 2 2 0,-4 1-9 15,-1-2-6-15,-3 2-6 0,-9 1-9 0,16-1-8 16,-16 1-1-16,13-3-8 0,-13 3-18 16,7-4-57-16,-7 4-69 0,11-2-92 15,-11 2-109-15,0 0-146 0,5-5-180 0,-5 5-217 16,2-7 63-16,-2 7 107 0,-2-10-675 16,2 10-822-16</inkml:trace>
  <inkml:trace contextRef="#ctx0" brushRef="#br0" timeOffset="1588.04">9663 7742 4017 0,'0'0'49'0,"3"-13"26"0,1 10 4 0,2-2 22 0,-1 1 23 0,7 1 22 0,-3 3 13 0,-9 0 10 0,36 8 2 0,-9 6-3 15,0 3 4-15,-2 6-5 16,-3 3 0-16,-3 4-2 0,-1 1-4 0,-7 3-8 16,-4 5-15-16,-1 0-5 0,-6 0 6 15,-4-1-12-15,-3-1-4 0,-6-1-11 0,-8 6-2 16,-4-3-10-16,6-10-6 0,-6-1-14 16,2-2-6-16,0-2-7 0,1-4-8 0,1-1-5 15,1-6-10-15,6-2-5 16,0-4-23-16,3-2-44 0,0-1-60 0,-1-1-79 0,2-2-89 15,10-1-118-15,-15-1-100 0,15 1-105 16,-10-5-192-16,9 0 23 0,1 5 89 16,0-11-568-16,0 11-690 0</inkml:trace>
  <inkml:trace contextRef="#ctx0" brushRef="#br0" timeOffset="2372.54">10308 8582 3204 0,'11'-21'-74'0,"-5"6"27"0,-2-1 20 0,-4 3 19 0,-4 2 15 0,-2-1 2 0,-5 4 2 0,-3 1 4 0,-6 0 12 0,-7 7 17 16,-10 2 12-16,-8 6 2 0,-10 7 24 15,-8 7 4-15,-2 5 19 0,-11 14 12 16,-4 3 17-16,-2 6 18 0,-3 5-6 0,-5 8 27 16,3 7 17-16,-5 4 8 0,2 9 1 15,5 2-4-15,5 3 8 0,5 1 0 0,7-5-5 16,11 0-5-16,11-8-8 0,21-16 6 15,2-6-9-15,12-4-10 0,11-7-15 0,8-2-1 16,6 7-15-16,9-5-5 0,12-3-9 16,7-6-8-16,9-5-13 0,10-3-8 0,5-4-5 15,4-1-14-15,-2-8-5 0,0 3-13 16,-1-6-1-16,-2-2-6 0,-4-1-8 0,-13-1-3 16,-5-3-5-16,-4-1-14 15,-9-2-24-15,-6 3 0 0,-6-1 0 0,-3 0 0 16,-1 0 0-16,-5-1 0 0,-9-1 0 15,17 1 0-15,-17-1 0 0,15 2 0 0,-15-2 0 16,12 2 0-16,-12-2-24 0,9 0-218 16,-9 0-113-16,0 0-147 0,0 0-188 15,4-8-171-15,-2 3 66 0,-2 5 102 0,-2-11-677 16,2 11-825-16</inkml:trace>
  <inkml:trace contextRef="#ctx0" brushRef="#br0" timeOffset="3372.74">11259 9606 3986 0,'0'0'25'0,"0"0"49"0,4-7 29 0,-4 7 27 0,0 0 16 0,0-11 16 0,0 11 12 0,0 0 3 0,-4-10 2 15,4 10-14-15,0 0-9 0,-7-9-13 16,7 9-15-16,-5-5-10 0,5 5-13 0,-11-3-11 16,11 3-10-16,-18-1-2 15,5-3 15-15,-1 4-2 0,0 0 11 0,-8-2-10 0,-4 2 11 16,-5-2-17-16,1 2-8 0,-14-2 13 16,1 1-4-16,-1 4 6 0,0-5-4 0,0 2-15 15,0 0 6-15,0 0 7 0,2-1 0 16,8 1-1-16,6 0 2 0,-1 0-8 15,4 0-7-15,3 1-10 0,1 1-5 16,-3 0-7-16,6 1-15 0,0 2-40 0,-1-1 0 16,4 1 0-16,0 0 0 0,-2 2 0 15,3 2 0-15,1-1 0 0,-3 4 0 16,5-3 0-16,-3 3 0 0,-2 1 0 0,7 1 0 16,-7 0 0-16,3 1 0 0,1 3 0 15,-3 4 0-15,-1 2 0 0,2 2 0 0,-2 1 0 16,3 0 0-16,0 2 0 0,1 1 0 15,3 1 0-15,2-1 0 0,-4 3 0 0,2-1 0 16,4 1 0-16,-1-1 0 16,2-5 0-16,4-2 0 0,0-2 0 0,0 5 0 15,6 5 0-15,3 1 0 0,2-1 0 16,7 1 0-16,9 4 0 0,5-2 0 0,11-4 0 16,4-1 0-16,6-3 0 0,3-2 0 15,7-4 0-15,3-1 0 0,2-2 0 0,2-6 0 16,1-1 0-16,-4-2 0 0,0-3 0 15,-5-3 0-15,-9-2 0 0,8-4 0 0,-13-5 0 16,9-4 0-16,-5-5 0 0,-3-6 0 16,-3-3 0-16,-2-6 0 0,-5-5 0 0,0-2 0 15,-5-8 0-15,-1-2 0 0,-5-5 0 16,-1-4 0-16,-3-3 0 0,-3-4 0 0,-6 3 0 16,-3 1 0-16,-4 2 0 15,-8 10 0-15,-10-7 0 0,-5 6 0 0,-12 0 0 16,-7 5 0-16,-12 5 0 0,-5 7 0 15,-7 5 0-15,-6 6 0 0,-5 4 0 0,-5 5 0 16,1 7 0-16,1 5 0 0,0 2 0 16,10 3 0-16,2 3 0 0,7 3 0 0,13-3 0 15,1 5-536-15,7 0-99 0,3-1-153 16,13 0-67-16,4-2 78 0,4-1-787 16,8 0-1008-16</inkml:trace>
  <inkml:trace contextRef="#ctx0" brushRef="#br0" timeOffset="4047.79">12845 9626 4421 0,'-7'-16'-142'0,"-5"1"37"0,1-1 41 0,-2 1 34 0,-7-6 31 0,-3 3 27 0,-2 3 15 0,1 0 0 0,-3 7 2 16,-7 1-6-16,2 5 19 0,-9 6-1 0,0 6 21 15,-15 6 9-15,3 2 12 0,0 10-3 0,-1 1 11 16,5 5 19-16,0 6 6 0,-10 10 11 16,17-8 5-16,5 8 14 0,5 0 8 15,8 5 2-15,2 3 16 0,7 0 0 16,5 3-10-16,9 0 1 0,6 1 2 0,13-1-10 15,10-2-10-15,16 7-17 0,9-3-14 16,14-11-14-16,9-3-12 0,8-10-13 0,3-7-11 16,5-4-14-16,-16-11-8 0,-2-5-4 15,0-3-9-15,1-6-9 0,1-8 0 0,-4-4-4 16,-5-4-1-16,-4-8-23 0,-10-4-8 16,-3-6 0-16,-9-9 0 0,-4-2 0 0,-2-8 0 15,-12-5 0-15,2-11 0 0,-11-2 0 16,-3-9 0-16,-9 0 0 0,-2-1 0 0,-9 3 0 15,-7 5 0-15,-14-6 0 16,-3 23 0-16,-12 7 0 0,-8 8 0 0,-6 10 0 16,-6 8 0-16,-4 8 0 0,1 3 0 15,1 11 0-15,2 1 0 0,4 3-115 0,8 4-126 16,13-1-61-16,4 1-86 0,5 0-93 16,3 4-113-16,9-1-217 0,5-2 46 0,11-1 91 15,1 2-625-15,5 0-758 0</inkml:trace>
  <inkml:trace contextRef="#ctx0" brushRef="#br0" timeOffset="4639.52">14621 9708 3477 0,'-16'-19'-49'0,"-1"2"20"0,-6 0 21 0,-2-1 22 0,-1 2 28 0,-5 2 28 0,-1 6 36 0,-1 6 23 0,-10 2 22 0,-12 10 13 16,-1 7 11-16,2 7 17 0,4 7 25 0,2 7 17 16,2 5 5-16,-4 16 5 0,9 8-13 15,12-8 13-15,8 1 5 0,4 5 1 0,7 2-5 16,8 2-11-16,8 1-23 15,10-2-20-15,10 11-17 0,10-5-19 0,4-9-15 16,14-6-14-16,-6-17-12 0,18 1-13 16,-7-12-9-16,2-6-26 0,2-4-66 0,0-7 0 15,2-9 0-15,-16-5 0 0,10-6 0 16,-2-9 0-16,-3-5 0 0,-4-11 0 0,-7-8 0 16,-3-8 0-16,4-19 0 0,-8-7 0 15,-5-7 0-15,-6-9 0 0,-9-5 0 16,-8 14 0-16,-12 3 0 0,-5 2 0 15,-15-9 0-15,-4 24 0 0,-16-1 0 0,-4 21 0 16,-6 9 0-16,-9 14 0 0,-3 7 0 16,-4 8 0-16,-2 5 0 0,1 7 0 0,6 6-201 15,4 3-273-15,7 0-121 0,4-1-186 16,14 0-60-16,7-3 77 0,3 4-778 0,4-7-987 16</inkml:trace>
  <inkml:trace contextRef="#ctx0" brushRef="#br0" timeOffset="5428.65">16241 9522 4160 0,'-6'-12'-103'0,"-3"-1"23"0,2 5 15 0,-3 1 20 0,-1 1 16 0,-7 5 39 0,0 1 30 0,-20 7 28 0,-14 8 29 15,-2 9 16-15,-5 5 25 0,-9 16 22 16,0 6 18-16,7 8 25 0,1 6 1 0,9 5 11 16,7 2 12-16,8 2-13 0,13-12 12 15,9 1-13-15,9 2-20 0,8 1 6 16,13-5-13-16,9-3-10 0,20 9-19 16,16-6-11-16,8-8-17 0,9-9-17 0,6-7-12 15,3-9-11-15,-10-11-12 0,3-6-2 16,1-10-12-16,-2-5-11 0,-1-5-15 0,-7-10-1 15,-7-5-7-15,-4-6-2 0,-6-6 0 16,-8-4-4-16,-6-7 2 0,-10-6-5 0,-5-5-4 16,-10-8-4-16,-5-4 2 0,-10-7-6 15,-12-17-6-15,-4-2 2 0,-15 5-4 0,-7 12-3 16,-12 12-5-16,7 25 0 0,-9 7 7 16,-7 14-6-16,-4 11-40 0,1 8-57 15,-7 7-86-15,6 8-90 0,1 2-128 0,4 5-139 16,5 4-210-16,9-3-60 0,14 0 89 15,3-6-725-15,9-1-903 0</inkml:trace>
  <inkml:trace contextRef="#ctx0" brushRef="#br0" timeOffset="6176.7">18007 9607 4113 0,'-25'-12'-127'0,"-1"4"32"0,1 4 27 0,-6 2 33 0,-10 6 29 0,-15 10 33 0,-1 4 49 0,0 7 25 0,-2 4 27 0,-12 15 23 0,7 4 13 0,3 7 11 0,5 3 7 16,9 2 9-16,15-7-2 0,3 2-5 16,12 0-10-16,7 2 2 0,9-1-2 0,10 3-9 15,10-2-4-15,12-3-19 0,14 8-11 16,18-6-25-16,10-7-3 0,6-7-12 0,14-5-7 16,9-10-13-16,2-7-22 0,1-9-25 15,-27-6-34-15,-2-7-9 0,-5-7-2 0,-6-4 2 16,-8-6 1-16,-2-8 11 0,-15-8-4 15,-4-5 1-15,-3-7 0 0,-17-6 1 0,-5-9 2 16,-11-9-4-16,-16-19 6 0,-13-5-5 16,-9 1 1-16,-12 5 1 0,-10 8-2 0,-13 12 0 15,-2 13-1-15,-8 17 3 16,11 20-2-16,-10 12-5 0,2 11 4 0,-1 8 0 16,-13 9-23-16,30 2-57 0,4 3-60 15,9 1-76-15,11 2-79 0,9 5-71 0,12-8-102 16,14 0-214-16,5-2 24 0,11 5 64 15,10-2-449-15,19 1-527 0</inkml:trace>
  <inkml:trace contextRef="#ctx0" brushRef="#br0" timeOffset="6676.92">19283 9508 2971 0,'-40'8'0'0,"-11"8"26"0,-7 9 33 0,-1 6 42 0,-11 12 37 0,5 4 36 0,17-7 30 0,10 3 15 16,2 4 14-16,12 5 8 0,5-1-10 0,13 0 2 16,6-5-20-16,13 6-17 0,12-1-12 15,13-1-14-15,23 7-22 0,9-6-14 0,13-7-18 16,3-6-5-16,3-7-18 16,3-8-24-16,-20-8-43 0,3-7-31 0,-2-5-29 15,-2-4-14-15,-5-8-3 0,-3-2 1 0,-6-7 7 16,-3-4 2-16,-7-5 8 0,-5-11 6 15,-9-5 6-15,-6-11 9 0,-11-5 10 0,-7-9 4 16,-9-8-1-16,-11-29-5 0,-12 0-1 16,-7 3 1-16,-8 8 0 0,-14 14-2 0,0 19 2 15,-2 23 3-15,-3 11-3 16,-10 15 1-16,1 12 1 0,-3 13-1 0,-13 17-3 16,7 9 2-16,24-1-7 0,5 1-59 15,12 4-92-15,14 3-125 0,11-4-135 0,18-5-281 16,7 11 44-16,17-3 78 0,6-2-433 15,21 10-489-15</inkml:trace>
  <inkml:trace contextRef="#ctx0" brushRef="#br0" timeOffset="7184.13">21451 9626 2862 0,'-10'-7'-13'0,"-5"5"15"0,-2 6 29 0,-14 6 43 0,-14 10 42 0,-1 8 33 0,-3 6 27 0,-14 13 25 0,0 5 8 15,2 4 11-15,8 4 8 0,15-10 0 16,7 1 0-16,8 1-7 0,14-1 0 0,11-5-12 16,13 5-17-16,11 1-18 0,14-5-14 15,17 4-22-15,8-7-17 0,-8-13-23 0,4-5-1 16,-1-9-14-16,-1-6-20 0,-2-3-29 16,-8-8-24-16,1-4-12 0,3-8-13 15,0-8-5-15,-1-6-3 16,-4-5 1-16,-7-6 3 0,-8-12-3 0,-7-7 5 0,-6-7-2 15,-11-8 2-15,-3-4-1 0,-14-24 3 0,-7 1-1 16,-12 8 1-16,-9 12 1 0,-8 14-2 16,5 23 0-16,-9 10 3 0,-6 9 0 0,-3 13 3 15,8 11-2-15,-9 12 2 16,5 5-2-16,8 6-34 0,4 4-51 0,9 2-75 16,8 5-102-16,10-3-129 0,6 1-235 15,8 2-46-15,8 2 70 0,9 6-491 0,10 3-574 16</inkml:trace>
  <inkml:trace contextRef="#ctx0" brushRef="#br0" timeOffset="7542.21">22799 9950 3410 0,'-15'-7'132'0,"-2"6"-17"16,-2 4-7-16,-2 5 29 0,-13 18 34 0,-2 5 20 16,4 3 23-16,3 4 18 0,0 3 7 15,12 5-5-15,2 3-17 0,11-5-16 0,8 11-15 16,7-4-15-16,8 1-21 0,5-4-12 16,7-8-28-16,6-1 5 0,3-7-18 15,1-8-3-15,7-8-15 0,-6-7-10 0,0-8 1 16,2-9-7-16,8-8-7 0,-4-11-7 0,0-5-1 15,-4-9-11-15,-5-7 5 16,-7-6-2-16,2-20 0 0,-13 7 1 0,-8-3 1 16,-7-7-7-16,-6-4-7 0,-7-17 5 15,-11 6-8-15,0 26 0 0,-6 6-5 0,-2 11 0 16,-7 9-3-16,-5 13-9 0,0 12-1 16,-15 4-44-16,5 13-102 0,-13 8-127 0,-6 9-182 15,-15 12-247-15,3 7-126 0,-2 3 76 16,4 7-753-16,-5 3-945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57:08.844"/>
    </inkml:context>
    <inkml:brush xml:id="br0">
      <inkml:brushProperty name="width" value="0.05292" units="cm"/>
      <inkml:brushProperty name="height" value="0.05292" units="cm"/>
      <inkml:brushProperty name="color" value="#FF0000"/>
    </inkml:brush>
  </inkml:definitions>
  <inkml:trace contextRef="#ctx0" brushRef="#br0">9302 3623 1326 0,'4'-4'487'0,"-4"4"-95"15,6-6-78-15,-6 6-9 0,0 0-14 16,3-7-10-16,-3 7-8 0,0 0-14 15,0 0 11-15,0 0 3 0,0 0-14 0,3-7 7 16,-3 7-5-16,0 0-5 0,0 0-13 16,0 0-14-16,0 0-16 0,0 0-19 0,0 0-21 15,0 0-19-15,0 0-10 0,0 0-3 16,0 0-8-16,-35 25-5 0,20-9-2 16,-4 8 3-16,-8 8-3 0,-4 6 3 0,6-2-6 15,-6 0-6-15,2-1-2 16,6 1-54-16,0-7-61 0,8-1 0 0,-4-3 0 15,6-6 0-15,1-2 0 0,3-5 0 16,3 0 0-16,-1 0 0 0,0-4 0 0,2 1 0 16,1-2 0-16,1-1 0 0,-1-3 0 15,4-3 0-15,-6 8 0 0,6-8 0 0,0 0 0 16,0 0 0-16,-10 3 0 0,10-3 0 16,0 0 0-16,0 0 0 0,0 0-179 0,-4-14-344 15,4 14-90-15,4-13-107 0,5 4-147 16,-6 1 74-16,6-4-736 0,-1 0-974 15</inkml:trace>
  <inkml:trace contextRef="#ctx0" brushRef="#br0" timeOffset="331.94">9247 3604 4249 0,'0'-11'18'15,"0"3"32"-15,0 1 36 0,0 7 46 16,0-10 49-16,0 10 34 0,0 0 26 0,-2-11 6 15,2 11-16-15,0 0-20 0,2-8-27 16,-2 8-18-16,0 0-10 0,0 0 12 0,0 0 12 16,19 35-8-16,-10-15-17 0,5 10-12 15,1 0-13-15,5 4-14 0,-4 7-14 16,5-1-7-16,-3-7-7 0,0-1-10 0,0-1-5 16,-1-2-5-16,-2-2-10 15,0-1 1-15,-3-5-10 0,-3-6-2 0,-3-1-4 16,1-2-43-16,2-4 0 0,-6 1 0 15,1-4 0-15,-2 0 0 0,-2-5 0 0,5 11 0 16,-3-6 0-16,-2-5 0 0,0 0 0 16,4 5 0-16,-4-5 0 0,0 0 0 15,0 0-325-15,0 0-103 0,0 0-105 0,0 0-125 16,0 0-168-16,0 0 35 0,0 0 72 16,0 0-611-16,-27-6-787 0</inkml:trace>
  <inkml:trace contextRef="#ctx0" brushRef="#br0" timeOffset="732.68">9135 3892 3484 0,'0'0'-24'0,"-16"-3"42"0,16 3 34 0,-11-2 28 16,11 2 43-16,0 0 40 0,-15-2 35 16,15 2 18-16,0 0 3 0,0 0-4 15,-15 0-5-15,15 0-16 0,0 0 0 0,0 0 12 0,0 0 14 16,0 0 3-16,0 0-11 16,0 0-21-16,0 0-18 0,47 7-18 0,-30-6-14 15,5-1-20-15,-6 2-5 0,4-1-13 16,-4 2-13-16,0-3-8 0,-3 0-7 15,-13 0-8-15,23 3-2 0,-14-3-7 0,-9 0-5 16,14 2-9-16,-14-2 1 0,0 0-6 16,17 0-3-16,-17 0-3 0,0 0-4 0,12 2-15 15,-12-2-17-15,0 0-37 0,0 0-50 16,0 0-62-16,0 0-62 0,0 0-87 16,11 1-103-16,-11-1-125 0,0 0-181 0,0 0-94 15,-4 9 84-15,4-9-629 0,0 0-804 16</inkml:trace>
  <inkml:trace contextRef="#ctx0" brushRef="#br0" timeOffset="2266.08">10912 3122 3465 0,'0'0'-93'0,"1"-10"54"0,-1 10 49 0,0 0 47 15,0-9 40-15,0 9 42 0,0 0 29 16,2-8 18-16,-2 8 9 0,0 0 0 0,0 0-3 16,0-7-12-16,0 7-8 0,0 0-7 15,0 0-11-15,0 0-15 0,0 0-7 16,0 0-21-16,0 0-7 0,0 0 6 16,0 0 12-16,10 23-4 0,-10-7-2 0,0 8-9 15,2 0-7-15,-4 4 14 0,2-1 2 16,0 11 3-16,0-7 0 0,-1 4 3 15,1-7 0-15,0-2 1 0,-2-3 5 0,4-7 3 16,-2 0 1-16,-2-4 7 0,2 1 2 16,-2-3 2-16,2 1-3 0,0-4-140 15,0 2 0-15,0-9 0 0,0 11 0 0,0-11 0 16,0 7 0-16,0-7 0 0,0 0 0 16,0 0 0-16,-3 9 0 0,3-9 0 15,0 0 0-15,0 0 0 0,0 0 0 0,0 0 0 16,0 0-269-16,0 0-231 0,0 0-131 15,0 0-171-15,0 0-58 0,0 0 97 16,0 0-722-16,0 0-932 0</inkml:trace>
  <inkml:trace contextRef="#ctx0" brushRef="#br0" timeOffset="2993.09">12405 3066 4029 0,'0'0'-46'0,"0"-11"50"0,0 11 41 0,0-9 28 15,0 9 31-15,0-13 22 0,4 8 12 16,2 0 1-16,-6 5 3 0,15-9-15 16,-4 4-11-16,4 2-10 0,1-1-7 0,1 6-14 15,0 0 0-15,2 3-14 0,-2 3-5 16,3 4-4-16,-4 12-5 0,-2-3-2 15,-7-1-2-15,-5 6 0 0,-2-2 8 0,-3 0 15 16,-9 9 24-16,0-4 15 0,-2 0 22 16,-4-5 18-16,1 2 13 0,5-7 8 0,1-4 13 15,0-1 0-15,3-2 2 0,2-2-1 16,-1-2-8-16,3-1-6 0,3 0-2 16,1-7-51-16,0 9-123 0,0-9 0 0,11 10 0 15,2-8 0-15,2-1 0 0,6 1 0 16,0-1 0-16,6-1 0 0,-1 0 0 0,1 0 0 15,2 0 0-15,-2-1 0 16,-4 1 0-16,-5-2 0 0,2 2 0 0,-8 0 0 0,2-1 0 16,-14 1 0-16,17 0 0 15,-17 0 0-15,18-2 0 0,-18 2 0 0,0 0 0 16,11-2 0-16,-11 2 0 0,0 0-348 16,0 0-227-16,0 0-156 0,0 0-169 15,0 0 81-15,0 0-820 0,0 0-1076 0</inkml:trace>
  <inkml:trace contextRef="#ctx0" brushRef="#br0" timeOffset="3873.24">14426 3111 4141 0,'-8'-4'-103'16,"8"4"46"-16,-7-6 32 0,7 6 35 0,-2-8 24 16,2 8 20-16,-2-7 9 0,2 7 15 15,4-8 2-15,2 4 0 0,-6 4-3 0,13-7-7 16,-7 6-2-16,-6 1-7 16,18 0-1-16,-7 0-1 0,-11 0-3 0,18 7-2 15,-10-2 0-15,0 1 4 0,-3 3 2 16,3 1 11-16,-5 3 12 0,-3-2 6 0,2 1 4 15,-4 0 6-15,-1 4-2 0,-1 1 3 16,-2-3-2-16,1 1-7 0,-1-1-9 16,-2 0-8-16,4-1-6 0,2 1-7 0,1-2-5 15,-1 0-1-15,4 0-4 16,-2 0-7-16,1 0 0 0,3 2-3 0,2-1 2 16,2 1-5-16,-1 1-4 0,1-3-3 15,-1 3-5-15,3-1 2 0,-4-1 2 0,-1 0 8 16,-1-1 21-16,0 0 22 0,-2 0 18 15,-2 0 11-15,0-1 2 0,-4 0 1 0,0 2 3 16,1-1-5-16,-7-1-4 0,2 0-6 16,-3-1-10-16,0-1-5 0,-3-3-12 15,1 1-7-15,-3-1-9 0,3-1-7 0,2-3-25 16,-2-1-42-16,13-1-51 0,-33-5-79 16,17-2-79-16,0 1-80 0,1-2-98 0,-1 2-122 15,9 1-152-15,0-3-162 0,0 3 82 16,3 0-671-16,4 5-879 0</inkml:trace>
  <inkml:trace contextRef="#ctx0" brushRef="#br0" timeOffset="4523.32">16115 3263 3769 0,'0'-7'-87'0,"2"0"41"16,-2 7 35-16,2-8 36 0,-2 8 26 15,0 0 35-15,0 0-1 0,0 0-4 0,0 0 5 16,0 0 19-16,0 0 14 0,0 0 8 15,-7 32-2-15,3-17-3 0,0 3-4 0,2 0-8 16,1 3-7-16,1-2-9 0,0 1-10 16,1-3-9-16,3-1-6 0,0 1-3 0,1-3-5 15,-1-4-4-15,4 2-5 0,4-4-5 16,-1-2-6-16,1-5 0 0,1-1-7 16,-13 0-3-16,30-3-3 0,-5-5-3 0,-4 0-5 15,3-7 1-15,1 0-3 16,-2-2 2-16,-3 1-5 0,-7 2-2 0,-2 5 5 0,-1-2 10 15,-3 4 0-15,1 2-3 0,-5-1-2 16,-3 6-3-16,0 0 7 0,0 0 6 16,0 0 5-16,11 16 0 0,-11-5-3 15,-2 2-2-15,2 1-2 0,0 3-4 0,0 0 4 16,2 0-4-16,-1-1-9 0,1-1 2 16,2-1-1-16,0 1-3 0,-3-6-10 15,1 1-17-15,0-2-30 0,-2-2-39 0,4 2-57 16,-4-2-82-16,0-6-104 0,2 6-145 15,-2-6-191-15,0 0-50 0,0 0 78 0,0 0-438 16,0 0-541-16</inkml:trace>
  <inkml:trace contextRef="#ctx0" brushRef="#br0" timeOffset="5286.26">18310 3193 2736 0,'0'-13'-34'15,"0"3"24"-15,0 2 18 0,-2-1 22 0,0 2 31 16,-2 0 37-16,0-4 21 0,-1 3 5 15,-3 1 0-15,0 1-9 0,-1-1-3 0,0 3-14 16,-5 1-3-16,-1 1 3 0,-3 2-4 16,2 2-4-16,-7 3 2 0,1 2-6 15,-8 4-10-15,8-2-2 0,4 2-6 16,4 1-8-16,1-2 4 0,4 2 4 16,6 2 12-16,-1-2 7 0,4 2 8 0,5 1 4 15,3 3 1-15,3 0 4 0,6 6-6 16,3 0-7-16,-2-2-4 0,4 0-4 0,-8 1-8 15,-2-4-2-15,-1-2 2 0,-5-4 13 16,0 3 17-16,-4-1 18 0,-2-1 4 16,-3 0 15-16,-6 1 5 0,-2 2 3 0,-6 4-3 15,-4-2-6-15,-4 0-10 0,0-4-7 16,-1 1-6-16,-1-3-10 0,0-2-10 16,9-3-8-16,-4-1-12 0,6-3-6 15,-4-1-11-15,3 0-22 0,2-1-41 0,-1-2-55 0,3 0-55 16,13 0-62-16,-23-3-77 15,12-1-90-15,7 3-101 0,-1-5-134 0,5 6-184 16,2-12-14-16,3 4 92 0,5-2-546 16,3-3-691-16</inkml:trace>
  <inkml:trace contextRef="#ctx0" brushRef="#br0" timeOffset="5754.96">19706 2971 3269 0,'0'0'-63'16,"0"0"42"-16,0 0 43 0,0 0 45 0,-28 23 34 16,1-3 31-16,-7 8 21 0,-4 8 9 15,-3 3 6-15,0 0 6 0,-1 4-2 16,3-3 0-16,7-1-3 0,3-3-14 16,5 0-8-16,8-6-14 0,5-9-8 15,8-2-10-15,1 0-7 0,4-3-11 0,0-3-7 16,7 4-6-16,5-4-9 0,-1-3-5 15,3-1-10-15,4-3-7 0,-1-1-5 0,-1-3 0 16,-2 0-1-16,-1-2-4 0,-1-2-3 16,-1-1 5-16,-3-1 10 0,-3-1 11 0,3-1 6 15,-7-1-4-15,1-2-8 16,-4 0-8-16,-2 0-11 0,2 9-1 0,-5-15-12 16,-5 8-7-16,0 2-21 0,-5 0-33 15,0 2-39-15,-6 1-51 0,4 4-78 16,-2 0-105-16,-2 1-126 0,5 0-166 0,3-1-157 15,4 1 76-15,9-3-533 0,0 0-676 16</inkml:trace>
  <inkml:trace contextRef="#ctx0" brushRef="#br0" timeOffset="6254.77">21281 2971 3392 0,'-13'-3'37'15,"13"3"22"-15,-12-4 12 0,12 4 18 0,0 0 8 16,0 0 8-16,0 0-5 0,0 0-5 16,20-12-12-16,-5 10-12 0,2 1-3 0,10 0-10 15,0 1-6-15,-1 1-12 0,-1 6-6 16,-1-2-4-16,-2 4-9 0,-6 1 7 15,6 9-8-15,-9-2 2 0,-7 4-8 0,-2 3 16 16,-4-1 1-16,-2 5 14 0,-6 8 1 16,-2 0 7-16,3-4 0 0,-2 2 4 0,-3-2-4 15,-1-3-5-15,1 0-1 16,2-7-7-16,1-3-2 0,4 0-3 0,-4-3-5 16,6-4-8-16,-3 1-25 0,2-4-54 15,3 1-56-15,-1-2-55 0,0 1-69 16,2-9-86-16,2 8-110 0,-2-8-148 0,3 6-1 15,-3-6-342-15,0 0-405 0</inkml:trace>
  <inkml:trace contextRef="#ctx0" brushRef="#br0" timeOffset="6455.96">21249 3400 2901 0,'-18'-9'219'15,"7"4"28"-15,0 3 39 0,5-1 55 0,6 3 47 16,-9-3 0-16,9 3-12 0,0 0-28 15,0 0-37-15,0 0-29 0,17-11-25 16,3 10-30-16,19-3-25 0,3 1-40 16,-1-1-70-16,4 0-78 0,-2 3-82 0,2 0-69 15,-2 2-76-15,-9-1-88 0,6 1-99 16,-10-1-108-16,-3 0-143 0,-6 2-82 16,2-2 64-16,-4 2-474 0,-1 0-611 0</inkml:trace>
  <inkml:trace contextRef="#ctx0" brushRef="#br0" timeOffset="7004.69">23215 3117 2973 0,'15'-4'-95'0,"-1"3"25"0,-2 0 29 16,-2 1 33-16,-10 0 36 0,10 8 46 15,-10 0 44-15,0 3 24 0,-7 4 26 16,-6 4 12-16,-1 8 13 0,-8 2 9 0,-4 6 8 16,-5-3 8-16,10-4 4 0,-3-2-10 15,5-1-8-15,4 1-12 0,-3-1-16 0,9-4-15 16,2-1-14-16,4-5-17 0,1-2-12 16,6 3-9-16,0-3-9 0,5-1-10 0,3-1-8 15,0-3-9-15,-1-1-4 0,0-4-1 16,-1-1-7-16,-10-2 12 0,0 0 16 15,18-10 17-15,-18 0 15 0,-5-4 22 16,-10-10 16-16,-4-7 7 0,-12-5-8 16,-5-2-3-16,2 2 7 0,0 3 12 0,1-5 5 15,10 13-179-15,2 3 0 0,6 7 0 16,7 2 0-16,1 5 0 0,3 0 0 0,6 1 0 16,3 0 0-16,11 1 0 0,6-1 0 15,17 3 0-15,3 0 0 0,4 4 0 0,-1 0-5 16,5 2-616-16,-7 0-210 0,4-1-106 15,-8 4 101-15,-3 0-851 0,-7-1-1123 0</inkml:trace>
  <inkml:trace contextRef="#ctx0" brushRef="#br0" timeOffset="18285.56">25662 2583 4234 0,'-2'-13'270'0,"0"1"-75"16,2 0-8-16,0 0 15 0,0 2-1 16,0 2 12-16,2-3 4 0,-2 4-24 15,2-2-13-15,-2 9-6 0,4-12-11 0,-4 12-25 16,2-7-20-16,-2 7-11 0,0 0 18 15,0 0 15-15,2 35-1 0,-4 1-11 0,-2 6-6 16,-5 15 1-16,-1 2 0 0,0-1-10 16,-1 4-7-16,-2-3-7 0,-1 0-10 15,2-1 0-15,-2-3-86 0,1-7-3 0,2-10 0 16,-1-4 0-16,-1-1 0 16,1-6 0-16,2-5 0 0,3-3 0 0,2-5 0 15,-4-3 0-15,4-1 0 0,-3-3 0 16,3-1 0-16,-4-4 0 0,9-2 0 0,-14 0 0 15,14 0 0-15,-16-12-340 0,8-2-178 16,5-6-95-16,-1-5-130 0,2-2-106 0,8-11 79 16,-3 1-712-16,3 0-930 0</inkml:trace>
  <inkml:trace contextRef="#ctx0" brushRef="#br0" timeOffset="18635.98">25651 2283 4084 0,'-16'-3'23'0,"16"3"38"16,-11-2 25-16,11 2 45 0,0 0 50 16,-13-1 40-16,13 1 17 0,0 0-7 0,0 0 15 15,0 0 4-15,0 0-14 0,33-7-21 16,-7 5-22-16,18-1-19 0,1 1-17 0,-1-1-17 15,4 1-14-15,-6-3-17 0,-2 1-13 16,-10 1-4-16,-1 1-10 0,-10-1-8 0,2-1-7 16,-6 2 0-16,-2 0-9 0,1 1-7 15,-14 1-1-15,19 0-5 0,-19 0-6 16,15-1-10-16,-15 1-18 0,11 0-32 16,-11 0-57-16,8-4-64 0,-8 4-61 0,0 0-80 15,0 0-81-15,3 8-105 0,-3-8-146 16,-1 9-183-16,1-9 48 0,-6 7 81 15,6-7-512-15,-4 12-645 0</inkml:trace>
  <inkml:trace contextRef="#ctx0" brushRef="#br0" timeOffset="19816.84">25958 2707 3121 0,'-12'3'-63'0,"12"-3"49"16,0 0 35-16,0 0 53 0,-13 4 35 16,13-4 34-16,0 0 29 0,-11 3 15 0,11-3 6 15,0 0 7-15,0 0 7 0,0 0 0 16,-12 2 3-16,12-2 14 0,0 0-21 15,0 0-13-15,0 0-16 0,-2-15-1 16,2 15-10-16,5-16-8 0,0 6-8 0,1 0 0 16,1-1-1-16,-2-1 4 0,5 2-11 15,0-2-7-15,-3 2-11 0,2 0-12 0,4 1-12 16,-4 2-10-16,0 2-8 0,-1 0-9 16,2 1-6-16,-10 4-4 0,19 0-6 15,-19 0-4-15,18 10-5 0,-4 1 0 0,-3 4 0 16,-1 1-3-16,0 1 7 0,-5-2 3 15,1 1 3-15,-2 1 10 0,-3 0 14 0,3 1-66 16,-4-2-13-16,0-2 0 0,-2-2 0 16,0 2 0-16,2-4 0 0,-1 0 0 15,-1-1 0-15,0 0 0 0,2-9 0 16,-2 9 0-16,2-9 0 0,-2 8 0 0,2-8 0 16,0 0 0-16,0 0 0 0,0 0 0 15,9-26 0-15,1 7 0 0,3-6 0 0,4-3 0 16,1 2 0-16,-1 2 0 0,2 0 0 15,0 4 0-15,0 4 0 0,-6 4 0 16,0 2 0-16,-1 3 0 0,-1 2 0 0,-3 4 0 16,-8 1 0-16,0 0 0 15,27 12 0-15,-22-3 0 0,4 4 0 0,-4 0 0 0,-3 3 0 16,2 3 0-16,-3-2 0 16,1 5 0-16,-2-3 0 0,2-1 0 0,0 4 0 15,-2-4 0-15,0-1 0 0,2-1 0 16,-2-2 0-16,0-3 0 0,0 2 0 0,0-1 0 15,0-4 0-15,0-1 0 0,0-7 0 16,0 14 0-16,2-9 0 0,-2-5 0 0,1 6 0 16,-1-6 0-16,2 7-85 0,-2-7-462 15,0 0-137-15,12 2-177 0,-12-2 0 0,0 0 104 16,0 0-738-16,0 0-942 0</inkml:trace>
  <inkml:trace contextRef="#ctx0" brushRef="#br0" timeOffset="20141.91">26670 2283 4130 0,'2'-10'-6'16,"-2"0"42"-16,0 3 27 0,0 7 33 15,0 0 41-15,0 0 62 0,0 0 47 16,0 0 37-16,5 26-6 0,-6-6 4 0,-1 18 13 15,0 7 4-15,-6 13-5 0,3 1-22 16,-3 5-26-16,0-3-24 0,1 0-20 0,-1-1-19 16,-4-1-17-16,5-4-15 15,0 1-21-15,-5-1-129 0,4-14 0 0,-1-2 0 16,2-4 0-16,-4-1 0 0,2-5 0 16,4-8 0-16,-1-4 0 0,1-3 0 0,4-4 0 15,-3-2 0-15,2-2 0 0,2-6 0 16,-5 7-206-16,5-7-230 0,0 0-106 15,0 0-122-15,0 0-171 0,0 0 32 0,0 0 84 16,0 0-637-16,7-28-810 0</inkml:trace>
  <inkml:trace contextRef="#ctx0" brushRef="#br0" timeOffset="20616.55">26774 2851 3630 0,'5'-10'96'0,"-1"1"45"16,1 1 25-16,3 1 27 0,1 2 38 16,3-2 34-16,1 2 15 0,3 0-21 0,-2 1-18 15,2 2-21-15,-1 1-18 0,0 4-15 16,2-1-20-16,-3 3-15 0,-1 4-9 15,-2 0 0-15,-3 3 8 0,0 3 9 0,-5 0 6 16,-3 2 1-16,0 1 9 0,-3 3 13 16,-7 9 15-16,-2-4 10 0,-4 4-166 15,0-2-48-15,1-3 0 0,3-5 0 0,3-5 0 16,4-3 0-16,-1-1 0 0,-1-3 0 16,4 0 0-16,3-3 0 0,0-5 0 15,3 9 0-15,8-5 0 0,0-1 0 0,3-2 0 16,-14-1 0-16,25-1 0 0,-11-1 0 15,1 2 0-15,1-1 0 0,-1 1 0 0,0 0 0 16,0 0 0-16,-1 0 0 0,1 0 0 16,-15 0 0-16,25 0 0 0,-16 1 0 15,3-2 0-15,-12 1 0 0,15 0 0 16,-15 0-376-16,14 0-84 0,-14 0-86 0,0 0-100 16,0 0-190-16,0 0 48 0,0 0 80 15,0 0-595-15,0 0-761 0</inkml:trace>
  <inkml:trace contextRef="#ctx0" brushRef="#br0" timeOffset="21203.35">27283 2076 3855 0,'-14'-1'51'0,"14"1"23"0,-16 0 29 0,16 0 57 15,0 0 59-15,-18 0 38 0,18 0 14 16,0 0-14-16,0 0-15 0,0 0-22 16,4-11-25-16,-4 11-12 0,29-10-36 0,-8 4-16 15,2-2-12-15,2 3-17 0,-3 0-6 16,-2 2-14-16,1 1-14 0,-6 2-5 0,2 3-7 16,2 6 4-16,-2 3 7 0,3 10 18 15,-6 9 30-15,-1 15 29 0,-3 5 17 16,-2 6 4-16,1 3 0 0,-2 7 0 0,0 3-52 15,-2 4-113-15,3-2 0 0,-3 0 0 16,2 0 0-16,-2 2 0 0,1 0 0 0,-2-2 0 16,1-5 0-16,-1-6 0 15,-2-3 0-15,0-14 0 0,0-5 0 0,-2-8 0 0,0-7 0 16,0-5 0-16,-2-1 0 16,2-4 0-16,-2-1 0 0,2 0 0 0,0-4 0 15,-4 2 0-15,2-4 0 0,0 0 0 16,2-7 0-16,-5 14 0 0,3-7 0 0,-4-1 0 15,3 0 0-15,-6 1 0 0,6 0 0 16,3-7 0-16,-10 8 0 0,7-3 0 16,-1-1 0-16,4-4 0 0,-12 4 0 0,12-4 0 15,0 0 0-15,0 0 0 0,0 0-523 16,0 0-480-16,-18-10 76 0,16 5-1024 16,2 5-1372-16</inkml:trace>
  <inkml:trace contextRef="#ctx0" brushRef="#br0" timeOffset="22088.26">28180 2627 5661 0,'0'0'-6'16,"-11"5"49"-16,11-5 44 0,0 0 58 0,-8 3 57 15,8-3 40-15,0 0 15 0,0 0 16 16,0 0-14-16,0 0-20 0,0 0-25 0,0 0-21 15,0 0-18-15,0 0-23 0,0 0-97 16,46-2-55-16,-25 2 0 0,3 2 0 16,1 0 0-16,0-2 0 0,-3 2-135 0,0-1-192 15,-7-1-81-15,5 2-98 16,-7-2-104-16,0 2-146 0,-7-1-42 0,-6-1 67 16,8 6-602-16,-8-6-790 0</inkml:trace>
  <inkml:trace contextRef="#ctx0" brushRef="#br0" timeOffset="22288.65">28132 2836 3790 0,'-13'3'115'16,"4"2"36"-16,4-1 29 0,5-4 46 15,-11 3 62-15,11-3 42 0,0 0 11 16,0 0-10-16,0 0-22 0,0 0-28 16,0 0-30-16,0 0-26 0,0 0-28 0,52-8-26 15,-23 4-65-15,7-1-111 0,4 2-136 0,0-1-133 16,4-1-135-16,-3 0-179 15,2-4-250-15,-5 2 68 0,-4-1 87 0,-6 3-536 16,5-5-682-16</inkml:trace>
  <inkml:trace contextRef="#ctx0" brushRef="#br0" timeOffset="22763.55">29556 2333 3444 0,'9'-6'9'16,"0"-1"1"-16,0 1-1 0,2 1 6 0,-2 2 13 15,-2 1 7-15,-7 2 6 0,20 2 9 16,-20-2 18-16,16 14 21 0,-13-1 36 15,-1 5 25-15,-4 4 25 0,-6 12 22 0,-9 11 22 16,-4-2 26-16,-6 0 34 0,-1-3 9 16,0 0 1-16,1-2-3 0,8-9-14 0,-1 0-26 15,7-2-24-15,10-4-22 16,-1-5-22-16,8-2-16 0,3-2-20 0,7-2-38 16,4-4-41-16,6-1-34 0,2-3-30 15,-4-4-27-15,3-4 7 0,0-1-1 16,-2-2 10-16,-4-3 32 0,-1-4 37 0,-9-3 34 15,-6-3 26-15,-3-5 21 0,-11-7 21 16,-8-9-135-16,-9 1-24 0,-7 1 0 0,-3 1 0 16,-3 4 0-16,3 1 0 0,-1 4 0 15,8 7 0-15,6 3 0 0,5 6 0 0,5 0 0 16,3 3 0-16,7-4 0 0,1 2 0 16,6 0 0-16,4-3 0 0,3-1 0 15,7 5 0-15,7-7 0 0,1 9 0 16,-1 5 0-16,13 0-567 0,-4 4-163 15,-3-1-213-15,7 7 71 0,3 4 96 0,-2 6-688 16,7 0-911-16</inkml:trace>
  <inkml:trace contextRef="#ctx0" brushRef="#br0" timeOffset="23123.97">30198 2399 4109 0,'-16'-7'27'0,"2"2"40"0,2 1 63 15,4 1 85-15,8 3 95 0,-16-4 44 16,16 4 14-16,-7-5-10 0,7 5-14 0,0 0-18 16,-6-7-12-16,6 7-22 15,0 0-26-15,25-7-26 0,-6 4-31 0,0 1-20 0,6-1-116 16,0 2-73-16,2-2 0 16,-1 6 0-16,-3-6 0 0,0 3-244 0,-2 0-186 15,0 0-124-15,0 3-156 0,-8-3-171 16,3 1 74-16,-9 1-746 0,-2 1-995 15</inkml:trace>
  <inkml:trace contextRef="#ctx0" brushRef="#br0" timeOffset="23304.3">30046 2582 4638 0,'-12'3'134'16,"2"1"38"-16,5 0 60 0,5-4 63 0,0 0 21 15,-14 1 9-15,14-1-11 16,0 0-26-16,0 0-27 0,0 0-26 0,0 0-29 15,0 0-28-15,55-3-57 0,-28-1-80 16,0 0-128-16,9-1-148 0,-2-2-161 0,2 5-167 16,-2-7-228-16,-5 4-44 0,-6-1 90 15,-3 3-651-15,-2 1-848 0</inkml:trace>
  <inkml:trace contextRef="#ctx0" brushRef="#br0" timeOffset="23806.1">30916 2186 3748 0,'0'-14'-64'0,"4"6"31"16,-3-1 38-16,1 0 54 0,-2 9 63 16,4-8 55-16,-4 8 35 0,2-6 19 15,-2 6 0-15,0 0-6 0,3-6-8 0,-3 6-15 16,0 0-6-16,0 0-15 0,0 0 20 16,0 0 16-16,0 0 10 0,-1 31 3 15,-9 1 11-15,-1 5 2 0,-4 12 1 0,-4 1-11 16,3 3-11-16,-3 0 15 0,2-2-50 15,0 1-187-15,2-3 0 0,-1-2 0 16,7-7 0-16,2-4 0 0,-4-4 0 0,8-4 0 16,-1-6 0-16,4-3 0 0,-2-2 0 15,4 0 0-15,2-2 0 0,4-1 0 0,1 1 0 16,8-2 0-16,2-5 0 16,10 4 0-16,2-2 0 0,-5-1 0 0,1-3 0 15,-2-4 0-15,-1 2 0 0,-1-1 0 16,-3-1 0-16,-4 0 0 0,-2-1 0 0,-1-1 0 15,-2 0 0-15,-11 0 0 0,16-1 0 16,-16 1 0-16,9-6-313 0,-7 4-272 0,-2 2-115 16,2-11-202-16,-4 4 68 0,2 7 95 15,-4-17-662-15,0 7-852 0</inkml:trace>
  <inkml:trace contextRef="#ctx0" brushRef="#br0" timeOffset="24503.78">30847 2069 4018 0,'-13'-4'99'0,"5"-1"41"0,8 5 40 15,-7-4 50-15,7 4 59 0,0 0 23 16,-4-8-15-16,4 8-21 0,13-10-29 16,-2 5-25-16,10-1-21 0,2-1-23 0,2 3-18 15,11-5-26-15,-1 3-43 0,-1-1-52 16,-6 4-75-16,-3-1-58 0,0 0-56 0,-6 3-59 16,-5-1-69-16,0 0-54 0,-4 4-47 15,-10-2-36-15,14 2-58 0,-14-2-110 16,1 5-111-16,-1-5 69 0,0 0-343 0,-19 17-445 15</inkml:trace>
  <inkml:trace contextRef="#ctx0" brushRef="#br0" timeOffset="25006.55">31304 2280 2985 0,'4'-7'166'0,"0"2"7"0,-4 5 5 16,4-8 16-16,-4 8 2 0,0 0-3 15,0 0 41-15,0 0 27 0,0 0 11 16,-2 31-13-16,-5-12-6 0,-7 11-6 0,1 3-9 15,-1-1-21-15,3-2-23 0,-1 1-13 16,4-6-18-16,3-4-19 0,1-5-16 16,2 2-10-16,2-4-6 0,0-3-8 0,4 0-2 15,2-2-4-15,3-4-14 0,3-2-9 16,1-3-4-16,4-1-13 0,5-4-3 0,8-6-12 16,1-2-7-16,3-5-14 0,0-1-6 15,2-5-1-15,-2-3 1 0,-5 6-2 16,-1 2-2-16,-8 6 0 0,-5-1 3 0,-3 5 0 15,-1 2-4-15,-2 1-4 16,-4 4 3-16,-5 2 27 0,0 0 9 0,13 11 6 16,-12-3 0-16,-1 4-45 0,-1 2-7 15,-4 3 0-15,3 3 0 0,-4 3 0 0,6-1 0 16,-5-1 0-16,3 1 0 0,-2-5 0 16,3 0 0-16,-1-4 0 0,2 0 0 15,0-5 0-15,0 3-235 0,-2-5-193 0,4 3-112 16,-2-9-170-16,3 5-175 0,-3-5 83 15,0 0-759-15,0 0-1005 0</inkml:trace>
  <inkml:trace contextRef="#ctx0" brushRef="#br0" timeOffset="25343.66">31845 2105 4569 0,'-5'-15'53'0,"1"5"55"0,2 1 55 16,-2 1 55-16,4 1 44 0,0 7 6 15,4-12-19-15,-2 6-31 0,-2 6-14 0,15-5-27 16,-5 3-19-16,-10 2-18 0,26 4-12 16,-12 3-9-16,2 5-9 0,0 1 6 15,1 10-1-15,-2 8 13 0,-4 3 13 16,0 4 20-16,-6 4 34 0,-5 3-4 0,-2 12-191 16,-3 1 0-16,-2 0 0 0,0 1 0 15,-4-2 0-15,-3-1 0 0,-1 0 0 16,-1 0 0-16,0-4 0 0,-2-3 0 0,0-4 0 15,-4-1 0-15,5-14 0 0,-12 5 0 16,-1-3 0-16,4-8 0 0,-11 2 0 0,6-9 0 16,1-1 0-16,-2-4 0 0,-3-6 0 15,9-3 0-15,0 0 0 0,1-6 0 0,0 2 0 16,4-6-576-16,2 3-448 0,4-5 99 16,2 2-1002-16,2 0-1348 0</inkml:trace>
  <inkml:trace contextRef="#ctx0" brushRef="#br0" timeOffset="32783.92">10779 5988 924 0,'0'0'257'0,"0"0"-42"0,0 0-27 0,0 0-26 15,0 0-1-15,0 0-1 0,-2 4-2 16,2-4 6-16,0 0 14 0,0 0 12 0,0 0 3 15,0 0-3-15,0 0 4 0,0 0-4 16,0 0-3-16,0 0-7 0,0 0-6 0,0 0-6 16,0 0-11-16,0 0-9 15,0 0-8-15,0 0-6 0,0 0 2 0,0 0-1 16,0 0-1-16,0 0-2 0,0 0 5 16,0 0 0-16,0 0 3 0,0 0-3 0,0 0 7 15,0 0 1-15,0 0-11 0,0 0-12 16,0 0-9-16,0 0-9 0,0 0-14 0,0 0-7 15,-14-13-2-15,14 13-11 0,0 0-4 16,0 0-3-16,-4-9-8 0,4 4-4 16,0 5 0-16,0 0-8 0,-2-9 11 0,2 9-13 15,0-10 1-15,0 10-4 0,0-10-7 16,2 5 0-16,-2-1-4 0,0 6-8 0,4-9-1 16,-4 9-2-16,4-7 1 15,-2 1-6-15,-2 6 2 0,6-7-4 0,-1 4-8 16,-5 3 0-16,13-5 4 0,-2 2-6 15,-11 3 4-15,12-4-3 0,-12 4 5 0,20-2-3 16,-20 2-2-16,16 0 3 0,-16 0-2 16,16 2 2-16,-16-2-5 0,15 1-1 0,-7 3 2 15,-8-4-2-15,13 5-5 0,-5 0 3 16,-3-1 2-16,-5-4 7 0,10 9 0 0,-6-6-7 16,-4-3 2-16,7 10-1 0,-3-7-2 15,-4-3 3-15,4 9-2 0,-4-9 6 0,3 9 1 16,-3-9-9-16,-3 9 6 0,3-9-4 15,-2 9 2-15,2-9 2 0,-4 11 2 16,2-4 3-16,1 0-9 0,1-7 3 16,-6 11 0-16,0-2 4 0,1-2-10 0,0 0 6 15,0 1 12-15,-1 2-16 0,1-2 7 16,-3 0 1-16,-2 3-4 0,3 1 1 16,-3-1 0-16,0 0 0 0,1 1 5 0,0 1-3 15,0-1-2-15,-2 2 1 0,2-2 3 16,2 0-5-16,-2 0-3 0,2 0 8 0,2-1-2 15,-1-2-3-15,0 2-5 16,5-1 5-16,-4-3 7 0,1 4-3 0,2-5-5 16,2 3 4-16,0-9 0 0,2 16-2 15,0-10 4-15,5-1-2 0,-4 2 3 0,1-2-6 16,-4-5 5-16,15 9 1 0,-10-6-5 16,6-1-2-16,-11-2 3 0,12 5 1 0,-12-5 8 15,12 0-8-15,-12 0-1 0,0 0 9 16,0 0 0-16,0 0 5 0,19-5 12 0,-19 5 9 15,-2-8 9-15,2 8 9 0,-5-14 3 16,-1 4 6-16,-1-2 1 0,-4-1-41 0,2 2-24 16,-2-7 0-16,1 3 0 0,-1-4 0 15,2 2 0-15,-3-3 0 0,2 2 0 0,1 3 0 16,3-2 0-16,-2-1 0 16,3 0 0-16,1 2 0 0,2-1 0 0,2 0 0 15,2 2 0-15,0-2 0 0,3 5 0 16,1-1 0-16,-1 1 0 0,2 5-64 0,2-3-213 15,4 3-73-15,-1 2-73 0,1 2-89 16,3-1-87-16,2 2-124 0,0 0-29 16,-2 4 61-16,8 4-601 0,-1-1-752 0</inkml:trace>
  <inkml:trace contextRef="#ctx0" brushRef="#br0" timeOffset="33785.31">11259 5922 3345 0,'0'0'-107'16,"11"-1"60"-16,-4-3 40 0,-7 4 41 15,0 0 37-15,0 0 37 0,12-5 23 0,-12 5 13 16,0 0 18-16,0 0 2 0,0 0 8 15,0 0-2-15,0 0-1 0,0 0-7 0,0 0-5 16,0 0-4-16,0 0-6 0,0 0-5 16,0 0-13-16,-32-5-7 0,32 5-7 0,-23 0-14 15,9 0-8-15,14 0-9 0,-27 0-9 16,14 0-8-16,-1 0-7 0,14 0-8 16,-23 2-10-16,10-2 0 0,13 0-6 15,-18 0 2-15,18 0-2 0,-16 0-6 0,16 0-5 16,-13-2-2-16,13 2-2 0,0 0-2 15,0 0 3-15,-19 0-4 0,19 0-6 0,0 0 1 16,0 0-1-16,-13-2 10 0,13 2-10 16,0 0-2-16,0 0 0 0,0 0 2 15,0 0-3-15,0 0-2 0,-14-2 4 0,14 2-3 16,0 0 0-16,0 0-4 0,0 0 1 16,0 0-1-16,0 0 3 0,-7-5-4 0,7 5 3 15,0 0 1-15,0 0 1 0,0 0-6 16,0 0-3-16,0 0-1 0,0 0 3 0,-8-5-2 15,8 5 3-15,0 0 2 16,0 0-4-16,0 0-1 0,0 0 12 0,0 0-14 16,0 0-5-16,0 0-1 0,0 0 2 15,0 0-1-15,0 0 1 0,0 0 2 0,-3 21 7 16,1-12-8-16,-2 4 12 0,2-1 10 16,2 1 0-16,-2-1-5 0,0 3 4 15,2-3-2-15,0 3-7 0,2-2 6 0,-2 0-3 16,2 0 1-16,0-4 5 0,-2-1-6 15,2 1 11-15,2-1-5 0,-4-8 3 16,5 9 7-16,3-6-16 0,-8-3 13 16,12 7-6-16,-7-3-6 0,4 0-5 0,-9-4 4 15,13 5-4-15,-2-4 0 0,-4 2 0 16,2 1 1-16,1 1-9 0,1 2 3 0,0-2 2 16,3 4 0-16,-3-1 2 0,3 1 0 15,-3 1-7-15,0 2 9 0,0-2-4 0,-4 3 1 16,0-4-2-16,-1 5 18 0,0-3 8 15,-4 2 21-15,0-3 27 0,-2 1 19 0,-2-1 22 16,0 0 11-16,-6 1 12 0,4-1 8 16,-5 0 7-16,-2-1 5 0,1-3-73 15,-3 2-86-15,-1-3 0 0,1-2 0 0,2 1 0 16,-3-3 0-16,3 1 0 0,11-2 0 16,-25 0 0-16,14-2 0 0,11 2 0 0,-25-3 0 15,13 1 0-15,12 2 0 16,-16-3 0-16,6 1 0 0,2-1 0 0,8 3 0 15,-15-4-17-15,8 3-438 0,7 1-139 16,-7-6-166-16,7 6-99 0,0-6 79 0,0 6-827 16,0 0-1048-16</inkml:trace>
  <inkml:trace contextRef="#ctx0" brushRef="#br0" timeOffset="34815.15">12032 5992 4007 0,'0'0'-219'0,"0"0"60"0,0 0 49 0,-5-4 43 16,5 4 33-16,0 0 33 0,0 0 36 16,0 0 27-16,-9-4 15 0,9 4 22 0,0 0 20 15,0 0 23-15,0 0 13 0,0 0 6 16,-2-9 5-16,2 9 5 0,-5-5 1 0,5 5 1 16,-2-10-10-16,2 5-6 0,0 5-15 15,-2-16-6-15,4 9-13 0,-2 0-2 0,2 2-10 16,2-3-10-16,-1 1-12 0,1 2-14 15,2-2-5-15,4 0-9 0,-3 2-6 16,2 2-11-16,3 1-4 0,-1 0-12 16,3 4-21-16,-1 1-12 0,0 0-9 0,5 4-5 15,-7 4 0-15,1-1 1 0,-3 3 2 16,0 5 3-16,-2-3 1 0,-4 2 8 16,-3 7 4-16,-3-3 9 0,-6 2 14 0,0 4 10 15,-2-4 13-15,-3 2 22 0,-1-1 5 16,3-5 21-16,0-4 11 0,2-3 7 0,0-2 1 15,1 3-2-15,3-5-3 0,1 0-11 16,-2 1-4-16,5-2-5 0,1 2-3 0,1-9-10 16,5 13-7-16,4-6-5 0,0-2-7 15,2 3-7-15,3-5-17 0,0 4-24 0,4-3-24 16,-1-1-18-16,0 1-25 16,-1 2-2-16,-3-5-1 0,0 3 4 0,1-2 3 15,-3 1 8-15,-4-1 1 0,3-1 13 16,-2 1-7-16,-8-2 8 0,13 2 1 0,-13-2 1 15,10 1-11-15,-10-1-19 0,7 2-15 16,-7-2-29-16,0 0-30 0,0 0-48 0,11 2-59 16,-11-2-80-16,0 0-85 0,0 0-97 15,0 0-177-15,0 0-5 0,0 0 57 16,0 0-493-16,0 0-591 0</inkml:trace>
  <inkml:trace contextRef="#ctx0" brushRef="#br0" timeOffset="35261.75">12576 5902 2951 0,'0'-11'-22'16,"2"1"48"-16,0 1 37 0,1 3 34 0,-1-1 23 16,-1 1 21-16,-1 6 9 0,4-10-15 15,-2 7-7-15,-2 3-8 0,0 0-12 0,7-5-16 16,-7 5 7-16,0 0-1 0,11 20-6 15,-6-5-5-15,-1 1 0 0,-2 3-8 16,-1 7 7-16,-1 1 3 0,-1 11-6 0,1-2-14 16,-2 0 4-16,2-7-6 15,-2-3 5-15,-2-4-2 0,1 1 0 0,3-3-5 16,0-3 0-16,0-1-9 0,-1-4-6 16,-1-2-2-16,2 0-5 0,-2-2-4 0,2 1-17 0,0-9-41 15,-2 11-53-15,2-11-67 16,-2 3-78-16,2-3-82 0,0 0-83 0,0 0-121 15,0 0-116-15,0 0 41 0,-5-24-405 16,7 12-460-16</inkml:trace>
  <inkml:trace contextRef="#ctx0" brushRef="#br0" timeOffset="35603.8">12655 5804 2692 0,'-6'-7'5'0,"4"3"35"0,2 4 14 15,-3-5 5-15,3 5 13 0,0 0 46 16,0 0 27-16,-22 9 20 0,15-2 8 16,-3 4 13-16,-3 0 4 0,-8 10 15 0,6-4 6 15,3-2 1-15,-1 2 2 0,4-1-7 16,-3-1 8-16,4-1 13 0,1 0-4 16,1-2-1-16,0 0 1 0,4-2-4 0,2 0-14 15,2 1-7-15,4-3-22 0,2-1-14 16,3 2-13-16,8-2-24 0,3-2-18 0,0 2-23 15,3-3-40-15,-4 2-33 0,3-3-32 16,-5 1-33-16,-1-3-13 0,0 1-13 0,-4 0-3 16,-3 1-8-16,0-1-7 0,1 0-11 15,-12-2-11-15,15 2-18 0,-15-2-25 16,14 4-40-16,-12-3-62 0,-2-1-79 16,0 0-91-16,5 6-117 0,-5-6-149 0,0 0 61 15,-3 10-520-15,3-10-625 0</inkml:trace>
  <inkml:trace contextRef="#ctx0" brushRef="#br0" timeOffset="36655.89">13904 5874 2972 0,'0'0'-94'16,"8"-7"45"-16,-8 7 42 0,8-5 36 15,-8 5 25-15,3-5 26 0,-3 5 18 0,0 0 5 16,8-8 21-16,-8 8 2 0,3-7-6 16,-3 7 3-16,5-6 0 0,-5 6-5 0,0 0-4 15,7-7-16-15,-7 7-9 0,0 0-4 16,0 0-12-16,2-5-7 0,-2 5-3 16,0 0-3-16,0 0 4 0,0 0 7 0,0 0 12 15,-16 18 8-15,5-8 8 0,2 0 10 16,-5 6 7-16,-6 6 10 0,-1 0 3 0,-8 12 5 15,-1-2 7-15,6-7 26 16,-6 8-2-16,5-6-2 0,3-1 4 0,-1 3-3 16,-6 3-5-16,10-6-6 0,2 2-11 15,1-1-18-15,7-7-7 0,2 0-10 0,-1-2-8 16,7 0-10-16,-2-3-13 0,3-1-3 16,3 0-10-16,0 1-4 0,5-2-3 0,1-2-9 15,3 1-7-15,3-2-13 0,-1-4-15 16,0-2-12-16,1 1 1 0,4-3-5 0,-5-2 4 15,-1-2 0-15,-13 2-1 0,27-5 6 16,-18 1-1-16,0-3 3 0,2 0 5 0,-4-2 7 16,-1-1 2-16,-5 0 3 0,1-4-3 15,-2 2 0-15,-2-2-8 0,1 4-2 16,-5-2-1-16,2 1-6 0,-5 3 2 16,-1-1-5-16,4 3-5 0,-3-1-19 15,-1 1-24-15,3 4-26 0,7 2-38 0,-17-5-23 16,17 5-29-16,-16-1-31 0,16 1-47 15,-13 0-59-15,13 0-91 0,0 0-80 0,-13 1-113 16,13-1-178-16,0 0 67 0,0 0 80 16,0 0-530-16,0 0-613 0</inkml:trace>
  <inkml:trace contextRef="#ctx0" brushRef="#br0" timeOffset="37218.35">14131 5981 3021 0,'4'-13'-52'16,"-1"3"42"-16,-1 0 30 0,4 0 22 0,0 1 13 15,4-3 10-15,-1 4 0 0,5-1-4 16,0 2-6-16,-3 0-3 0,5 0-2 16,-1 4-6-16,1 1-8 0,-3 0-2 15,2 4-6-15,-2 0 1 0,-1 1-5 0,1 6 1 16,1-2 0-16,-5 1-3 0,2 3 6 16,-5-2 7-16,0 2 15 0,-4 0 16 0,0 0 22 15,-2 3 17-15,-4 2 13 0,-4 1 8 16,-1 2 5-16,0-2-3 0,-3 1-1 0,-1-2-6 15,2 0-1-15,0-5-4 0,2 2-8 16,4-3-8-16,-1-2-6 0,1-1-8 0,4 0 3 16,1-7-4-16,3 14-9 0,2-9-4 15,1 3-6-15,-1-2-9 0,2 1-3 16,4 0-2-16,-4 1-1 0,2 2-3 16,-1-3-3-16,2 3-1 0,-3-3 7 0,-1 2 7 15,-3 0 22-15,-1-1 12 0,0 0 31 16,-2 1 25-16,0-9 18 0,-5 17 8 15,-5-11 4-15,1 4-3 0,-5-2-5 0,-1-1-8 16,2-2-14-16,-9 3-14 0,6-5-11 16,-2-2-91-16,0 1-32 0,0 0 0 0,3-2 0 15,1 0 0-15,0-2 0 0,-2 2-152 16,5 0-145-16,-3-2-102 0,14 2-116 0,-20 0-130 16,12-1-192-16,8 1 75 15,-8-2 81-15,8 2-647 0,0 0-783 0</inkml:trace>
  <inkml:trace contextRef="#ctx0" brushRef="#br0" timeOffset="38255.33">15108 5907 3331 0,'6'-5'-130'0,"0"-1"56"0,-5 1 45 16,3 0 48-16,-4 5 36 0,7-7 35 0,-5 2 27 15,-2 5 22-15,5-7 9 0,-5 7 7 16,6-8 7-16,-6 8-4 0,1-6-6 0,-1 6-12 15,2-6-12-15,-2 6-13 16,0 0-11-16,0 0 6 0,0 0 11 0,8 13 3 16,-7-1 0-16,-2 5-3 0,-1 3-3 15,0 2 4-15,0 0-6 0,-2 2 0 0,3 2-8 16,-1-2-5-16,-2-2-5 0,4-1-8 16,0-3-11-16,0-4-6 0,4 0 4 0,-2-1-5 15,-1-2-1-15,5-2 0 0,1-3-3 16,3-1-15-16,0-1 2 0,1-2-7 0,-11-2-18 15,25-4-5-15,-10-3-1 0,4-1-4 16,-2-3-1-16,0-1 5 0,2-1-8 16,-6-3-4-16,10-2 6 0,-7 0-10 15,-5 5 2-15,-2 1-1 0,2 1-2 0,-4 3-2 16,-1 1 3-16,-1-1-11 0,3 5-1 16,-8 3 5-16,0 0 7 0,0 0 30 15,0 0-18-15,0 0-7 0,0 23 3 16,-4-9 4-16,-2 1-15 0,4 2 16 0,-5 5 4 15,3-3-3-15,1 3-3 0,-6 3-2 0,7-5 3 16,-1 2-6-16,1-2 2 0,0-2-6 16,0 0 1-16,0-5 1 0,2 1-5 0,0-2 3 15,-1 0-6-15,1-4 3 0,-2 1 2 16,2-1-4-16,-4-1-1 0,4-1-22 0,0-6-31 16,-2 8-33-16,2-8-38 15,2 9-52-15,-2-9-60 0,0 0-89 0,0 0-81 16,0 0-86-16,0 0-147 0,0 0-78 15,0 0 59-15,0 0-575 0,7-24-692 0</inkml:trace>
  <inkml:trace contextRef="#ctx0" brushRef="#br0" timeOffset="38703.6">15993 5938 3179 0,'2'-7'-44'15,"-4"1"54"-15,2 6 35 0,-3-5 25 16,3 5 31-16,0 0 25 0,-17 0 17 16,17 0 6-16,-23 3 5 0,9 3-2 0,-4 3-5 15,0-1-9-15,3 2-2 0,0 1-13 16,4-1-12-16,-2 4-10 0,2-5-10 0,6 2-7 15,-1 3-9-15,6-1-4 0,2-2-3 16,4 3-8-16,-1-2-4 0,7 1-6 0,-1-1-4 16,2 3-1-16,3-2-1 15,-1 1 7-15,1-1 6 0,-4 0 8 0,-1-2 11 16,0 5 14-16,-6-4 13 0,3-1 32 16,-6 0 27-16,-2-1 13 0,0 1 16 0,-4 0 5 15,-4 1-2-15,-3 3-9 0,-3-4-15 16,0 0-15-16,-6-1-13 0,0 0-16 0,1-2-13 15,-3 0-11-15,2-4-11 0,2 0-10 16,-1 0-81-16,4-2 0 0,0-2 0 16,2-2 0-16,0 0-150 0,-1 0-77 15,3 1-79-15,-1-3-107 0,1 1-130 0,1-1-159 16,-2 3-109-16,3-1 72 0,9 2-723 0,-19 0-912 16</inkml:trace>
  <inkml:trace contextRef="#ctx0" brushRef="#br0" timeOffset="40842.71">17733 6047 3725 0,'0'0'-171'16,"2"-9"50"-16,0 3 48 0,-2 6 41 15,2-10 42-15,-1 5 40 0,-1 5 35 0,0-9 28 16,2 4 11-16,-2 5 18 0,0-9 7 15,0 9 4-15,2-6-2 0,-2 6-4 0,0-9-4 16,0 9-7-16,0 0-10 0,0-7-11 16,0 7-14-16,0 0 2 0,0 0 10 0,0 0 14 15,0 0 14-15,-4 31 3 16,1-11-2-16,-1 4 4 0,-2 11-7 0,2-1-2 16,-2 2-5-16,3-2-1 0,-3-2-13 15,2-4-11-15,4-4-3 0,-1 0-11 0,-1-5-6 0,0 0-10 16,-2-2-6-16,1-1-7 15,3-3-5-15,-2 0-8 0,2-5 3 0,0 2-5 16,-1-3-6-16,1 0-4 0,0-7-6 16,0 12-8-16,0-9-35 0,0-3-53 0,0 0-58 15,0 0-65-15,0 0-73 0,0 0-96 16,0 0-89-16,0 0-99 0,0 0-136 16,0 0-31-16,0 0 62 0,3-23-571 15,2 15-682-15</inkml:trace>
  <inkml:trace contextRef="#ctx0" brushRef="#br0" timeOffset="41266.91">18017 5958 3147 0,'-4'-3'-13'0,"4"3"65"0,-6-9 55 15,6 9 40-15,-3-5 24 0,3 5 30 16,-5-5 11-16,5 5 4 0,0 0-5 16,0 0-16-16,0-9-17 0,0 9-16 15,8-5-21-15,0 4-12 0,3 0-13 16,3-2-13-16,-1 3-7 0,1-1-9 0,-14 1-13 16,23 1-6-16,-10 4-12 0,-2-2 0 15,-2 4-7-15,-3 2-5 0,-2 2 1 0,2 4 9 16,-5 2 8-16,-2 2 14 0,-1 1 3 15,-2 6 6-15,-1 5 4 0,-6 2 5 0,6-1 1 16,-3-1-6-16,5-4-2 0,-6 6-10 16,6-8-7-16,-1-2-9 0,0-1-6 0,2 0-10 15,2-4 1-15,-1-3-8 0,-1 1-2 16,2-4-1-16,0-1-13 0,0 0-8 0,0-2-32 16,0-1-13-16,0-8-25 15,0 10-25-15,0-5-38 0,0-5-43 0,0 0-60 16,0 7-61-16,0-7-69 0,0 0-69 15,0 0-95-15,0 0-122 0,0 0-35 0,0 0 69 16,0 0-479-16,0 0-553 0</inkml:trace>
  <inkml:trace contextRef="#ctx0" brushRef="#br0" timeOffset="41568.72">17965 6296 2956 0,'0'0'64'0,"-15"-3"62"16,15 3 34-16,0 0 20 0,-9-5 23 15,9 5 14-15,0 0-3 0,0 0-11 0,0 0-19 16,0 0-19-16,30-13-15 0,-13 11-20 16,6-1-27-16,2 1-36 0,-5 1-31 15,3-3-28-15,-1 2-20 0,-4 2-14 0,2-1-6 16,-8 0-2-16,-12 1 7 0,22 0-1 15,-22 0 1-15,17-2 3 0,-17 2-5 0,13 0-13 16,-13 0-24-16,9 0-40 0,-9 0-51 16,0 0-57-16,0 0-66 0,0 0-95 15,11 2-146-15,-11-2-14 0,0 0 42 0,0 0-234 16,0 0-220-16</inkml:trace>
  <inkml:trace contextRef="#ctx0" brushRef="#br0" timeOffset="42596.46">18978 5989 2025 0,'-5'-3'93'0,"5"3"53"0,-8-5 54 16,8 5 34-16,0 0 27 15,-10-11 10-15,8 6 8 0,2 5-12 0,5-12-14 16,1 7-22-16,-1-4-21 0,8-1-23 15,5 1-16-15,-2-2-21 0,4 2-13 0,1 2-15 16,-3 0-15-16,5 0-11 0,-5 4-10 16,0 1-10-16,-4 2-8 0,1 0-6 15,3 4-5-15,-5 0-10 0,0 3-3 0,-3 2-2 16,-5 0-5-16,1 1-4 0,-4 2-2 16,-2 2 2-16,-2 1 5 0,-8 4 0 0,-2 7 0 15,-4-1-2-15,-4 3-3 16,6-2-2-16,-1-9-7 0,3 0 4 0,1-2-4 15,1-3-1-15,2-3-5 0,5 1-1 16,-1-4 0-16,-2 2-1 0,6-8 6 0,-2 10-2 16,2-10-3-16,2 9 0 0,-2-9 2 15,10 12-1-15,-7-5-10 0,6 0 0 0,0-1 2 16,-2 1 1-16,2 0 0 0,3 2-5 16,-2 0 4-16,-3-1-5 0,0 0 11 0,2 1 11 15,-6-2 18-15,1 1 21 0,0-1 21 16,-2 0 16-16,-2 2 16 0,0-9 13 0,-6 16 6 15,2-10 0-15,-3 3-4 0,1-1-2 16,-4-1-10-16,-3-2-8 0,0 2-12 16,0-2-10-16,-1 1-87 0,1-5-5 15,-3 2 0-15,3-3 0 0,0 2 0 16,13-2 0-16,-25-3-194 0,15 1-143 0,5-1-130 16,-5-1-151-16,9-3-179 0,1 7 3 15,-2-8 75-15,2 8-732 0,11-12-899 0</inkml:trace>
  <inkml:trace contextRef="#ctx0" brushRef="#br0" timeOffset="42946.51">19563 5973 3902 0,'2'-12'-27'16,"-2"6"75"-16,-2-1 52 0,2 7 35 15,-2-10 18-15,2 10 11 0,0 0 10 0,0 0 24 16,0 0 21-16,0 0 8 0,0 0 7 16,9 32-4-16,-9-13-2 0,0 7-11 15,0 1-15-15,0 9-8 0,0 2-6 0,-1-2-6 16,-1 0-9-16,-4 1-9 0,4-3-9 16,-1-5-8-16,1-6-11 0,-2 1-11 0,2-1-11 15,0-4-8-15,1-2-12 0,-1-4-85 16,2 1-9-16,-3-2 0 0,1-2 0 0,2-1 0 15,-2-2 0-15,2 0 0 16,0-7 0-16,0 10 0 0,0-10 0 0,0 0 0 16,0 7-237-16,0-7-104 0,0 0-87 15,0 0-103-15,0 0-119 0,0 0-155 0,0 0 61 16,0 0 81-16,0 0-627 0,0 0-748 16</inkml:trace>
  <inkml:trace contextRef="#ctx0" brushRef="#br0" timeOffset="44174.61">20636 6041 3452 0,'5'-3'-68'0,"-5"3"44"0,10-6 42 0,-10 6 42 16,4-4 47-16,-4 4 21 0,0 0 24 15,0 0 13-15,4-5 7 0,-4 5 1 16,0 0-3-16,0 0-4 0,3-5-9 0,-3 5-9 16,0 0-9-16,0 0-9 0,2-5-11 15,-2 5-11-15,0 0-10 0,6-7-2 0,-6 7-1 16,3-6-1-16,-3 6 7 16,4-6 0-16,-4 6 4 0,9-8 5 0,-9 3-2 15,1-3-8-15,-1 0-4 0,0 1 0 16,-1-1-11-16,1-1-9 0,-4-1-13 0,-3 0-4 15,5 1 0-15,-3 0-4 0,-1 2-12 16,1 0 2-16,-5 3-5 0,0 0-4 0,-2 2-6 16,-4 4-5-16,-1-1-2 0,-2 5-5 15,-2 1 3-15,-8 7 0 0,3-1-1 0,1 3-4 16,4 2 5-16,1 3-7 0,9-4 1 16,4-1-4-16,1 1 4 0,5-2-2 0,2-1-3 15,1 1 1-15,6-2-1 16,-1-2 0-16,2-1 2 0,5-2 1 0,-1-1-2 0,1-4 16 15,-1-2 8-15,1-1 15 16,-14 0 12-16,28-4 7 0,-15-1 13 0,0-3 5 16,1 1 9-16,-5 4 5 0,2-3-92 15,-4 3-9-15,-2-1 0 0,-5 4 0 0,13-7 0 16,-13 7 0-16,0 0 0 0,0 0 0 16,16 8 0-16,-12 2 0 0,-2 4 0 0,-2 5 0 15,1 0 0-15,-1 5 0 0,2 1 0 16,0 1 0-16,0 0 0 0,0-1 0 0,0-1 0 15,-2-3 0-15,0-1 0 0,3-2 0 16,-6-1 0-16,1-1 0 0,0-3 0 16,-2 0 0-16,1 0 0 0,-5-3 0 15,1 1 0-15,-3-1 0 0,-3-2 0 0,-1-1 0 16,-1-2 0-16,-1 1 0 0,3-1 0 16,2-4 0-16,-2 1 0 0,1 1 0 0,12-3 0 15,-17 2 0-15,17-2 0 0,-19 2 0 16,19-2 0-16,-12 0 0 0,12 0 0 15,-13-2 0-15,13 2 0 0,0 0 0 0,-15-3 0 16,15 3 0-16,-9-2 0 0,9 2-119 16,-12-3-523-16,12 3-145 0,-1-5-96 0,1 5 87 15,0 0-892-15,0 0-1124 0</inkml:trace>
  <inkml:trace contextRef="#ctx0" brushRef="#br0" timeOffset="44644.03">21163 5900 4227 0,'6'-9'-164'15,"-3"4"67"-15,0 0 55 0,-3 5 45 16,4-7 31-16,-4 7 9 0,2-4 2 0,-2 4 14 15,0 0 30-15,0 0 29 0,-22 21 12 16,6 4 9-16,-5 2 11 0,-12 9 9 16,8 5 17-16,0 0 17 0,2 3 12 15,-1 0-3-15,3 0-5 0,5-10-12 0,1 2-9 16,6-2-13-16,1-1-10 0,2-5-16 16,3-6-8-16,3-2-13 0,2 0-7 0,-1-4-12 15,3 2-7-15,4-5-2 0,0-1-14 16,-1-5 5-16,2 0-12 0,2-2-7 0,-2-3-2 15,-9-2-2-15,19-2 0 0,-19 2 2 16,21-7-1-16,-13 1-2 0,-1-1-2 0,-1-4-3 16,-3-2-6-16,1-1-4 15,0 2-6-15,-4 0-7 0,-2-2-13 0,-2 4-14 16,2-2 0-16,-5 3 0 0,2 3 0 16,-6-1-20-16,2 2-67 0,0-1-49 0,-3 3-45 15,12 3-57-15,-19 0-63 0,19 0-90 16,-19 3-94-16,8-1-113 0,11-2-181 0,-12 1 65 15,12-1 76-15,0 0-594 0,0 0-695 16</inkml:trace>
  <inkml:trace contextRef="#ctx0" brushRef="#br0" timeOffset="45368.86">22363 5931 3133 0,'8'-2'-94'0,"-8"2"49"16,12-6 42-16,-9 4 38 0,-3 2 34 15,4-5 38-15,-4 5 25 0,4-6 9 16,-4 6-5-16,0 0-2 0,-2-8-10 16,2 8-7-16,-6-7-10 0,6 7-7 0,-7-4-11 15,0 1-12-15,7 3-3 0,-18-2-7 16,6 2-5-16,-1 2 3 0,-5 3-1 0,2 0 1 15,-5 4-7-15,0 0-6 0,2-2-2 16,-1 4-7-16,6 0-3 0,0-3-2 0,5 2-4 16,-1 2 2-16,7-3-2 0,1 1-1 15,2-1-1-15,3-2-1 0,1 6-3 0,7 2-2 16,1 0-3-16,1 0-1 0,0 2-4 16,1-2 1-16,-1 3 5 0,1-3 2 15,-3 2 0-15,0-1 11 0,-3-3 12 16,0 1 22-16,-5 0 19 0,1-3 21 0,-2 2 20 15,-4-1 18-15,0 1 8 0,-2-2 3 16,-3-1 3-16,0 1-5 0,-2-2-3 0,-4 0-6 16,1-2-16-16,0 0-15 0,-1-4-10 15,-1 1-11-15,1-1-9 0,-1-1-1 16,14-2-17-16,-22-2-29 0,22 2-55 0,-23-3-67 16,11 1-61-16,4-1-73 0,8 3-90 15,-13-5-117-15,8 3-120 0,0-3-152 0,5 5-67 16,-2-7 81-16,2 7-652 0,11-7-787 15</inkml:trace>
  <inkml:trace contextRef="#ctx0" brushRef="#br0" timeOffset="45727.32">22605 6015 3457 0,'-9'-5'-33'0,"9"5"67"0,-16 0 64 16,16 0 43-16,-18 8 30 16,4 1 18-16,-1 3 9 0,1 3 1 0,3 4-9 15,2-1-11-15,1 0-10 0,2 2-15 0,2 0-12 16,4-3-9-16,4 2-12 0,2-1-13 16,4 0-13-16,3-3-7 0,6 2-5 15,1-3-6-15,0-4-8 0,-1-4 6 16,0-1 11-16,0-4 20 0,0 1 25 0,-2-4 6 15,1 1 15-15,-4-4 10 0,-1-3 1 16,-1 0-3-16,0-3-6 0,-7-4-9 0,2-5-14 16,-6-3-16-16,-2-1-13 0,-4 2-14 15,-6-6-11-15,-4 4-12 0,-4 6-46 0,-6 2-67 16,-6 4-83-16,6 7-97 0,-2 3-116 16,3 4-140-16,-2 2-180 0,1 0-177 0,2 4 74 15,2-2 85-15,6 1-658 16,4 3-797-16</inkml:trace>
  <inkml:trace contextRef="#ctx0" brushRef="#br0" timeOffset="82242.73">25816 4773 2739 0,'12'-12'246'0,"-6"3"-7"0,-2-1-14 0,-3 4-5 16,-1 1-3-16,0 5-9 0,4-9-19 15,-4 9-23-15,0-9-18 0,0 9-12 16,0 0 12-16,0 0 39 0,0 0 18 0,-15 42 3 16,3-6-29-16,-4 10 2 0,-4 7 6 15,1 5 8-15,0 1-10 0,2 1-13 0,4-2-11 16,-3-4-15-16,9-1-14 0,-2-3-14 15,1-10-11-15,4-2-10 0,-2-4-9 0,2-1-12 16,-1-8-4-16,-1-4-7 0,3-4-2 16,-1-2-8-16,-3 0-12 0,0-4-31 15,2-2-58-15,-3-2-76 0,2-2-69 0,2-2-82 16,4-3-88-16,0 0-88 0,-17-13-98 16,16 0-176-16,-1-5-30 0,4-7 71 15,1-9-566-15,5-2-708 0</inkml:trace>
  <inkml:trace contextRef="#ctx0" brushRef="#br0" timeOffset="82510.78">25830 4647 3720 0,'-3'-8'95'15,"-4"1"28"-15,3 3 32 0,4 4 23 0,0-9 3 0,0 9 17 16,14-9 13-16,1 4-5 0,8-1-12 15,17-3-12-15,4 1-22 0,15 2-13 0,4-1-20 16,0 2-30-16,-2 0-6 16,-12 2-17-16,-3-3-12 0,-4 1-6 0,-12 0-22 15,-5 1-29-15,-7 2-33 0,2-2-31 16,-4 1-32-16,-3-1-38 0,-4 0-30 0,-3 1-46 16,-6 3-48-16,4-5-48 0,-4 5-61 15,0 0-69-15,0 0-166 0,0 0-36 16,-44 7 65-16,20 2-276 0,-5 0-328 0</inkml:trace>
  <inkml:trace contextRef="#ctx0" brushRef="#br0" timeOffset="83251.97">26186 4924 2266 0,'0'0'22'15,"-6"-7"30"-15,6 7 31 0,0-5 22 16,0 5 37-16,0-8 26 0,0 8 18 0,0-11 20 15,0 11 8-15,0-8 0 0,0 8-1 16,0-11-2-16,0 11-10 0,0-6-12 16,0 6-14-16,0-7-21 0,0 7-7 15,0 0 7-15,0 0 5 0,0 0 0 0,-14 19-10 16,5-6-6-16,2 3-1 0,-1 3 6 16,-1 1-3-16,-1 7-11 0,3-4-6 0,3-1-13 15,-2-1-5-15,5-4-10 16,1-3-8-16,0 1-7 0,1 2-13 0,1-3-5 0,4 0-6 15,1-3-7-15,2-2-4 0,5-2-5 16,-3-3-5-16,7-3 10 0,-3-1-5 16,2-3-2-16,6-4-5 0,6-6-4 15,-3-1-2-15,-1-5-1 0,0-4-8 0,0 1 1 16,-2-2-4-16,-5-1 1 0,4 4-6 16,-6-1 11-16,-4 8 11 0,-3 0-1 0,-3 6-1 15,-1 1-8-15,2 3-3 0,-7 4 10 16,0 0 16-16,0 0 2 0,0 0-6 15,-2 28 2-15,-3-10 6 0,0 3-8 0,-2 12-46 16,1-1 0-16,1-4 0 0,-4 2 0 16,5-2 0-16,1-6 0 0,-1 0 0 0,2-3 0 15,0 0 0-15,2-3 0 0,-1-3 0 16,1 1 0-16,-2-3 0 0,0-3 0 16,0 1 0-16,-2-2 0 0,1 0 0 15,3-7-313-15,-1 6-114 0,1-6-108 0,0 0-102 0,0 0-154 16,0 0-6-16,0 0 85 15,14-28-641-15,-2 14-809 0</inkml:trace>
  <inkml:trace contextRef="#ctx0" brushRef="#br0" timeOffset="83500.69">26761 4881 3964 0,'0'-11'42'0,"0"2"45"0,0 2 35 0,0 7 23 15,0 0 16-15,0 0 36 0,0 0 49 16,0 0 25-16,0 0-3 0,-25 43-26 0,14-8-5 15,-6 12-8-15,-3 3-13 0,-4 1-16 16,5 3-18-16,-1-2-18 0,-2 2-18 16,3-3-12-16,2 1-12 0,0-4-8 15,4-2-14-15,1-10-11 0,1 0-8 0,2-3-10 16,-2-5-11-16,4-7-22 0,0-2-33 16,3-7-49-16,-3 0-62 0,6-5-54 0,-1 0-80 15,2-7-90-15,0 2-100 0,0-2-85 16,0 0-119-16,12-14-133 0,-5 3 51 15,2-4-641-15,5 2-813 0</inkml:trace>
  <inkml:trace contextRef="#ctx0" brushRef="#br0" timeOffset="83878.12">26761 5345 3979 0,'0'-11'47'15,"0"11"22"-15,0-7 19 0,0 7 22 16,13-5 17-16,1 3 10 0,-1 0 0 0,3 2-13 16,0 2-11-16,4 2-13 0,-5-1-9 15,2 4-3-15,-2 0 2 0,-3 2 12 0,-3 4 10 16,-3 1 12-16,-4 0 16 0,-6 1 39 16,-5 4 29-16,-9 5 23 0,-2 2 27 15,-3-4 24-15,0 1 21 0,2-1 13 16,2-7 1-16,6-1-6 0,1-4-303 0,3-2-8 15,1 0 0-15,0-2 0 0,2 0 0 16,6-6 0-16,-1 9 0 0,1-9 0 0,11 11 0 16,1-8 0-16,2 4 0 0,4-3 0 15,2 1 0-15,-4-3 0 0,4 2 0 0,-4 0 0 16,2-1 0-16,-2-1 0 0,0 2 0 16,-5-4 0-16,-1 1 0 0,0 1 0 0,-10-2 0 15,16 0-20-15,-16 0-640 0,16-5-97 16,-11 0-140-16,-1-1 63 0,0 0-874 15,-2-4-1143-15</inkml:trace>
  <inkml:trace contextRef="#ctx0" brushRef="#br0" timeOffset="84805.9">27285 4489 4289 0,'-3'-5'-230'0,"3"5"43"15,-10-4 36-15,10 4 44 16,0 0 42-16,-14 2 38 0,14-2 34 0,0 0 34 15,-19 3 15-15,19-3 12 0,0 0 17 16,-15 2 1-16,15-2 9 0,0 0 3 16,0 0 2-16,0 0-5 0,0 0-14 0,0 0-10 15,0 0-5-15,-5-8-4 0,5 8-7 16,0 0-7-16,0 0-5 0,0 0-5 0,0 0-5 16,0 0 1-16,0 0-7 0,13-18 0 15,-13 18 0-15,5-3-7 0,-5 3 5 0,16-5 0 16,-9 4 1-16,9-3 5 15,1 0-1-15,6-1-1 0,2 0-1 0,1 2 7 0,-2-3 2 16,1 3-2-16,-5 1 3 16,1-1 2-16,-4 0 6 0,-2 2 14 0,-4-1 10 15,2-1 16-15,-1 1 4 0,-12 2 4 16,17-1 3-16,-17 1 1 0,18-2 5 16,-18 2 8-16,11-1-14 0,-11 1-2 0,0 0-13 15,15-3 1-15,-15 3-11 0,0 0-5 16,0 0-13-16,13 0-9 0,-13 0 2 0,0 0 26 15,10 7 16-15,-6 0 11 16,0 4 16-16,0 6 15 0,-1 5 10 0,1 13 7 0,-2 5 7 16,0 3-11-16,-4 13-14 15,-2 4-21-15,-1-1-15 0,-5 6-94 0,-4 2 0 16,0 0 0-16,-6 0 0 0,1-2 0 16,0-2 0-16,-6 1 0 0,2-4 0 0,3-2 0 15,-1-3 0-15,1-3 0 0,2-5 0 16,6-10 0-16,-1-5 0 0,1-1 0 15,5-7 0-15,1-5 0 0,1-3 0 0,1-5 0 16,0 0 0-16,2-1 0 0,-1-2 0 16,2-1 0-16,1 0 0 0,0-7 0 0,0 12 0 15,0-12 0-15,0 10 0 0,0-10 0 16,1 9 0-16,-1-9 0 0,0 0 0 0,0 11 0 16,0-11 0-16,0 6 0 15,0-6 0-15,0 0 0 0,0 8 0 0,0-8 0 0,0 0 0 16,0 0 0-16,-1 10 0 15,1-10 0-15,-2 5 0 0,2-5 0 0,0 0 0 16,-8 3 0-16,8-3 0 0,0 0 0 16,0 0 0-16,0 0-555 0,0 0-260 0,-23-10-105 15,21 4 86-15,2-2-889 0,0 8-1157 16</inkml:trace>
  <inkml:trace contextRef="#ctx0" brushRef="#br0" timeOffset="85153">28152 5091 5074 0,'-9'-7'57'0,"3"2"49"0,6 5 51 16,-7-9 54-16,7 9 47 0,0-10 19 0,0 10 3 15,9-11-18-15,-2 4-22 16,4 1-25-16,5 1-21 0,1-2-23 0,0 3-17 16,3-2-15-16,0 5-18 0,-1-1-56 15,3 1-87-15,-4-1-115 0,1 1-113 0,0 1-120 16,0 0-132-16,-4 0-141 0,1 1-189 15,-3 1 66-15,-3-2 83 0,-5 3-601 0,-5-3-744 16</inkml:trace>
  <inkml:trace contextRef="#ctx0" brushRef="#br0" timeOffset="85354.9">28127 5212 3431 0,'-17'8'100'15,"3"-4"61"-15,7 0 28 0,-2-1 34 0,9-3 39 16,-12 4 47-16,12-4 32 0,-8 3 14 15,8-3-7-15,0 0-14 0,0 0-22 16,0 0-26-16,20 10-29 0,-7-8-24 0,2 0-22 16,6-1-16-16,0 3-27 0,2-4-21 15,2 2-32-15,-1-1-64 0,-3-1-90 0,-1 0-88 16,-2 0-87-16,0-1-80 0,-4-1-112 16,4-2-124-16,-1-1-177 0,-4-1-100 15,2-1 75-15,1 0-687 0,1-1-870 0</inkml:trace>
  <inkml:trace contextRef="#ctx0" brushRef="#br0" timeOffset="85848.9">28932 4977 3806 0,'-9'-11'117'0,"2"-2"49"0,-1 3 38 16,2-2 35-16,2 2 36 0,2-1 38 0,2-2 30 15,4 1-11-15,1 0-23 16,4-2-29-16,4 0-26 0,12-1-25 0,3 1-25 16,7 4-20-16,1 2-17 0,2 2-19 15,-3 5-14-15,-7 1-13 0,8 5-15 0,-3 4-11 16,-7 4-8-16,-3 4-9 0,-8 2-78 15,-9 1 0-15,-6 5 0 0,-8 11 0 0,-9 8 0 16,-14 1 0-16,-1-1 0 0,-8-3 0 16,1-1 0-16,0-3 0 0,3-2 0 0,2-3 0 15,9-4 0-15,4-6 0 16,4-1 0-16,4-4 0 0,5-4 0 0,6 0 0 16,4-3 0-16,8 0 0 0,8 1 0 15,14 1 0-15,9-2 0 0,3-2 0 0,-3 1 0 16,2-4 0-16,-4 1 0 0,-3-2 0 15,-3-1 0-15,-10-1 0 0,-4 0 0 0,-4-2 0 16,-1 2 0-16,-1 0 0 0,-13-2 0 16,17 0 0-16,-17 0 0 0,15 2 0 15,-15-2 0-15,7-4 0 0,-7 4 0 0,0 0 0 16,0 0 0-16,0 0 0 0,-22-11 0 16,7 10-155-16,-7 0-901 0,-2-1 118 0,-4 4-1117 15,-13-1-1468-15</inkml:trace>
  <inkml:trace contextRef="#ctx0" brushRef="#br0" timeOffset="87855.81">10864 7951 835 0,'0'0'411'0,"0"0"-93"0,0 0-69 15,0 0-20-15,-10 1-12 0,10-1-13 16,0 0 5-16,0 0-15 0,0 0 3 15,0 0 5-15,0 0-3 0,0 0-8 0,0 0-3 16,0 0-6-16,0 0-7 0,-13 0-2 16,13 0-1-16,0 0 2 0,0 0-4 15,0 0-4-15,0 0-12 0,0 0-16 0,0 0-19 16,0-12-11-16,0 12-9 0,2-10-14 16,2 5-8-16,1 0-7 0,2-2-3 0,0 2-10 15,4-2-10-15,1 0-3 0,1 2-6 16,5 1-13-16,-5 2-5 0,0 0-14 0,2 2-7 15,-2 0-6-15,1 1-1 0,1 0 1 16,-3 1-3-16,1 3 1 0,-2 1 1 16,1-1-2-16,-5 2 0 0,1 0 3 0,-3 2-1 15,-2-3 4-15,-1 4 3 0,-4 2 1 16,-2 2 10-16,-4 2 17 0,-3-1 8 16,-7 10 9-16,-2 2 7 0,-1-2 8 0,0 1 0 15,0-2 1-15,6-2-5 0,0-3 0 16,1-2-8-16,8-3-1 0,-3-2-15 15,1 2 1-15,4-4 9 0,2 0-11 0,2 1-6 16,2-3 5-16,4 1-4 0,2-3-14 16,3 1-21-16,5-1-13 0,-1-3-19 0,0-2-8 15,-2 1-1-15,0-2 3 0,1-3 6 16,-3-2 6-16,1 1 3 0,-3-4 7 16,-1-1 22-16,-5-1 19 0,-1-2 20 15,-2-6 17-15,-3 0 21 0,-5-1-5 0,-5-12 6 16,-4 7 8-16,-3 0-19 0,2 3 13 15,2 4-3-15,1 5-1 0,3 1-9 0,-1 0-4 16,2 0-5-16,3 5-4 0,1-1-7 16,-1 2-6-16,5-2 2 0,-3 6-12 0,6 1-15 15,-5-11-45-15,5 11-53 0,5-8-61 16,2 4-72-16,5 0-104 0,1 1-114 0,4 0-114 16,4 1-217-16,2 0 11 0,5 6 87 15,11-1-555-15,-3 4-687 0</inkml:trace>
  <inkml:trace contextRef="#ctx0" brushRef="#br0" timeOffset="88655.18">11521 7913 3159 0,'0'0'-37'0,"0"0"62"15,0-7 50-15,0 7 45 0,0 0 30 16,0 0 23-16,-3-9 9 0,3 9 9 15,-11-3-1-15,0 1-3 0,0-1-8 0,-3 0-12 16,1 2-9-16,1 1-10 0,-4-3-16 0,16 3-11 16,-27-1-14-16,20 1-8 0,7 0-12 15,-22-2-7-15,22 2-6 0,-14-2-9 0,14 2-7 16,0 0-6-16,-18-2-3 16,18 2-10-16,0 0-4 0,-11-1-10 0,11 1-2 15,0 0-4-15,-11 0-6 0,11 0-3 16,0 0-9-16,0 0-1 0,-10-2-3 15,10 2-3-15,0 0 1 0,0 0-5 0,0 0 3 16,0 0 2-16,0 0-2 0,0 0 3 16,-11-2 1-16,11 2 1 0,0 0 2 0,0 0-3 15,0 0 2-15,0 0-3 0,0 0 6 16,0 0-4-16,0 0 3 0,-10-1 2 0,10 1-2 16,0 0 2-16,0 0-1 0,0 0-2 15,0 0 1-15,0 0-2 0,0 0-4 0,0 0-3 16,0 0 0-16,0 0 2 15,-6 10 3-15,6-10-1 0,-2 13 1 0,0-2-1 16,0-1 1-16,2 2 3 0,0-1 1 16,0 2-4-16,0 1 5 0,0-2-2 0,0 1 1 15,4 0-1-15,-2-1 2 0,4-1 2 16,0 0-1-16,1-1-1 0,3-2 4 16,2-1-2-16,1 0 0 0,0 0 0 0,-2 0-2 15,2 0-3-15,1-2 0 0,-3 3 1 16,3-1-1-16,-3 2-5 0,0-1 7 0,0 1-3 15,-4 2 3-15,0 0 1 0,-3-2 8 16,0 1 18-16,-2 1 14 0,-2 0 7 16,-2 1 17-16,-2-1 18 0,0-3 19 15,-1 3 22-15,-4 1 4 0,-2-4 8 0,-2 3-2 0,2-3-1 16,-3 1-6-16,0-3-4 16,0 1-11-16,1-3-7 0,1-1-10 0,-1 1-12 15,2-2-8-15,11-2-11 0,-21-2-14 16,10-2-33-16,-1 3-49 0,0-3-64 0,2 1-77 15,10 3-83-15,-14-6-128 0,6 5-135 16,0-2-180-16,0-1-129 0,8 4 81 0,-7-5-705 16,7 5-899-16</inkml:trace>
  <inkml:trace contextRef="#ctx0" brushRef="#br0" timeOffset="89405.84">12106 8029 3784 0,'-4'-3'-123'0,"4"3"53"0,-5-5 51 16,1 0 45-16,4 5 42 0,-6-7 20 16,0 0 23-16,4 2 15 0,2 5 9 0,-3-11 2 15,3 5-3-15,0 0-7 0,0 6-11 16,3-15-9-16,-1 7-6 0,4 1-13 15,2-1-10-15,-1 2-7 0,3-3-7 0,3 3-6 16,-1-1-7-16,1 2-5 0,0 1-7 16,2 1-3-16,-1 3-6 0,1 1-3 15,0 5-5-15,-2-1-4 0,1 4 0 16,-3 1-2-16,-1-1 0 0,-6 6-3 0,0 0 1 16,-6 2 1-16,-3 4 11 0,-2-1 14 15,-4 8 16-15,-1-6 15 0,3-4 7 0,-1 0 10 16,-2-3 1-16,3 2-2 0,4-5 6 15,-1-1-4-15,2-1-9 0,-1-1 2 0,2-1-11 16,3-1 21-16,0-7-7 0,8 16-7 16,-2-11-10-16,3 1-3 0,3 1-3 0,1-1-7 15,-2-3-9-15,1-1-6 0,-1 1-4 16,3-1-5-16,-3 2 3 0,-1-3-11 0,-3 1 0 16,-7-2-19-16,16 3 20 0,-11-1-16 15,-5-2-16-15,9 3-21 0,-9-3-33 0,11 2-38 16,-11-2-37-16,5 4-50 0,-5-4-76 15,0 0-87-15,7 4-83 0,-7-4-141 16,0 0-173-16,0 0 58 0,0 0-574 16,0 0-723-16</inkml:trace>
  <inkml:trace contextRef="#ctx0" brushRef="#br0" timeOffset="89788.93">12685 7908 3342 0,'0'0'-21'15,"4"-11"56"-15,-4 6 57 0,0 5 40 16,4-7 31-16,-4 7 15 0,3-6-8 0,-3 6-12 15,0 0-3-15,0 0 1 0,0 0-2 16,0 0 0-16,23 20 5 0,-19-6 2 0,2 1 0 16,-3 6 5-16,-1 4 0 0,1-2-8 15,-1 1-9-15,-2 2-1 0,0-2-7 16,0 0-12-16,-2 0-1 0,-1 0-7 16,1-6-11-16,1 2-11 0,-1-4-15 0,-4 0-13 15,6-4 2-15,-2-1-8 0,0 0-9 16,2-2-6-16,-1-2-41 0,-1 0-51 0,2-7-78 15,-2 8-113-15,2-8-127 0,0 0-116 16,0 0-139-16,0 0-163 0,0 0 72 16,5-31-635-16,3 12-796 0</inkml:trace>
  <inkml:trace contextRef="#ctx0" brushRef="#br0" timeOffset="90089.33">12804 7885 3638 0,'-6'-3'-24'0,"6"3"51"0,-5-7 38 15,5 7 8-15,0 0 14 0,-9-3 44 16,9 3 43-16,0 0 21 0,-25 14 28 0,12-1 17 16,-2 1 10-16,-8 6 6 0,0 3 14 15,0-1 9-15,2 1-11 0,2-2-13 16,0 0-15-16,6-4-15 0,3-3-17 0,4 0-14 16,3-4-17-16,-1 2-6 0,6-3-17 15,3-1-15-15,6 1-12 0,3 0-15 16,2-4-75-16,4 1-37 0,5-1 0 0,-2 1 0 15,2-3 0-15,-4-1 0 0,-2 0 0 16,1-1 0-16,-8 1-22 0,1 0-121 16,1-2-19-16,-5 2-22 0,1-1-24 15,-2 1-32-15,-8-2-50 0,13 4-62 0,-13-4-67 0,0 0-80 16,7 1-119-16,-7-1-131 16,0 0 78-16,0 0-565 0,0 0-698 0</inkml:trace>
  <inkml:trace contextRef="#ctx0" brushRef="#br0" timeOffset="94266.4">26767 6841 3556 0,'5'-10'242'0,"2"1"-13"0,-3 2-19 16,-1 1-3-16,-1 3-22 0,-2 3-16 0,2-7-24 15,-2 7-36-15,0 0-15 0,0 0 35 16,0 0 36-16,-18 30 20 0,6 3 41 0,-6 18 3 15,0 7 6-15,-4 6-7 0,8 5-10 16,-2 1-16-16,1 2-18 0,1-2-15 0,5-3-14 16,0-4-19-16,0-3-9 0,4-8-13 15,-1-11-13-15,4-4-6 0,-1-2-12 16,-3-11-19-16,3-4-64 0,2-2 0 16,-3-6 0-16,2 0 0 0,2-4 0 0,-4 1 0 15,4-2 0-15,0-7 0 0,0 7 0 16,0-7-225-16,0 0-168 0,0 0-122 15,10-26-133-15,0 7-191 0,3-13 43 0,4-9 88 16,5-4-675-16,2 0-837 0</inkml:trace>
  <inkml:trace contextRef="#ctx0" brushRef="#br0" timeOffset="94508.25">26830 6853 3694 0,'0'0'35'0,"-8"-8"47"16,8 8 26-16,-3-7 20 0,3 7 16 16,0 0 18-16,5-14 15 0,4 7 1 0,9-1-5 15,5 0-17-15,13-3-16 0,2-1-17 16,2 2-11-16,2 3-10 0,2 0-9 16,-5 0-43-16,2 0-57 0,-5 0-60 0,-7 4-83 15,-6 0-94-15,-7 1-96 0,-5 0-115 16,-2 2-214-16,-9 0 39 0,0 0 71 0,0 0-304 15,0 0-346-15</inkml:trace>
  <inkml:trace contextRef="#ctx0" brushRef="#br0" timeOffset="94896.16">27002 7207 2758 0,'0'-24'250'0,"1"15"18"0,-1 0 18 0,6-3 11 16,1 0-1-16,-1 6-11 0,6-5-22 15,-1 2-20-15,5 3-28 0,0 3-21 16,2-1-16-16,0 6-21 0,0 1-14 16,1 4-12-16,0 3-17 0,-2 2-10 0,-4 4-7 15,-1 0-11-15,-4 2-4 0,-5 3 1 0,-3-3 19 16,-3 4 13-16,-5-1 18 15,-2 0 10-15,3-2 15 0,-2-2 5 0,-2 0 15 16,6-3 16-16,-1-4 14 0,4 0 19 16,-1-3-187-16,1 0-40 0,-2-2 0 0,4-5 0 15,-3 12 0-15,3-12 0 0,0 7 0 16,0-7 0-16,0 0 0 0,12 7 0 0,-12-7 0 16,18 1 0-16,-7 1 0 0,-11-2 0 15,27 0 0-15,-14 0 0 0,1-2 0 16,-1 2 0-16,-1 0 0 0,1 0 0 15,-13 0-198-15,16 0-416 0,-6 0-134 0,-10 0-148 16,11-1 74-16,-11 1-849 0,8-3-1107 16</inkml:trace>
  <inkml:trace contextRef="#ctx0" brushRef="#br0" timeOffset="95320.29">27597 7001 4532 0,'2'-16'-50'16,"0"2"66"-16,0 4 43 0,0 2 51 15,-2 1 41-15,0 7 22 0,0-10 8 16,0 10-25-16,2-7-14 0,-2 7-11 0,0 0 29 15,0 0 22-15,-10 29 6 0,-1 3-4 16,1 6 22-16,-3 13-8 0,0 3-9 0,-2 4-7 16,-2 4-12-16,1-2-14 0,2 3-6 15,-4-3-3-15,0-5-2 0,6 0-6 0,-4-7-12 16,1-2-60-16,4-11-67 0,-1-3 0 16,3-3 0-16,-1-7 0 0,4-4 0 15,0-2 0-15,3-6 0 0,-1 0 0 16,0 0 0-16,3-3 0 0,-3 0 0 0,4-7 0 15,0 0 0-15,0 0-38 0,0 0-412 16,0 0-96-16,0 0-108 0,11-32-158 0,-4 21 3 16,5-4 85-16,-2 2-690 0,-1 1-866 15</inkml:trace>
  <inkml:trace contextRef="#ctx0" brushRef="#br0" timeOffset="95682.34">27571 7500 3913 0,'3'-12'3'16,"1"2"56"-16,1 0 38 0,-3 2 44 0,1 0 36 15,3 1 20-15,-1-2 7 0,5 4-1 16,2-2-6-16,0 1-20 0,2 5-15 0,-1-1-14 16,3 2-12-16,-16 0-12 0,29 7-13 15,-18 2-11-15,0 1-7 0,-1 6 0 0,-3 3 9 16,-7 0 26-16,0-1 24 0,-7 14 15 15,-3-3 13-15,-3 0 12 0,-1-4 2 0,3-2 5 16,2-6 2-16,1-4 4 0,2 1-69 16,0-3-136-16,3-3 0 0,-3 0 0 0,2-1 0 15,3-1 0-15,1-6 0 16,-2 10 0-16,2-10 0 0,9 8 0 0,-2-4 0 16,5 1 0-16,1-2 0 0,5-1 0 15,-3 2 0-15,4-3 0 0,-4 1 0 0,0 0 0 16,-2 0 0-16,3-2 0 0,-1 1 0 15,-4-1 0-15,1 2 0 0,-3-1 0 0,-9-1 0 16,18 0-473-16,-18 0-122 16,0 0-96-16,11-3-144 0,-11 3 32 0,0-5 87 15,0 5-671-15,-2-10-840 0</inkml:trace>
  <inkml:trace contextRef="#ctx0" brushRef="#br0" timeOffset="96564.35">27849 6634 3680 0,'0'0'-85'0,"-13"-2"33"0,13 2 27 0,0 0 38 16,-14 0 33-16,14 0 27 0,0 0 5 15,0 0 2-15,0 0-7 0,0 0-7 0,0 0-11 16,0 0-4-16,0 0 2 0,50 0-7 15,-23 0-6-15,-1 2-4 0,3-1-4 0,0-1 1 16,-1 3-5-16,-4-2-1 0,-1-1 5 16,-1 0 8-16,-8 0 4 0,4 0 13 0,-5 0 13 15,-1 0 14-15,-12 0 19 16,18-1 14-16,-7 1 15 0,-11 0 3 0,0 0 4 16,20 0 2-16,-20 0-13 0,10-3 0 15,-10 3-14-15,0 0-10 0,0 0 1 0,17 0-20 16,-17 0-7-16,0 0-9 0,0 0-11 15,0 0-3-15,15 3-9 0,-15-3-4 16,0 0-8-16,2 6 6 0,-2-6-9 0,4 10 0 16,-2-3 1-16,0 0 16 0,-2 3-8 15,0 2 3-15,2 2 3 0,-2 2 13 0,0 2 7 16,-2 7 5-16,2 0 16 0,-2 2 3 16,2 11 3-16,-2 2 1 0,-2 3 14 0,2 5-2 15,1-2-1-15,-6 9 4 0,3 1-2 16,-1 1 2-16,-2-1-4 0,1 1-22 0,-1-2-83 15,0 1 0-15,2-2 0 0,1-11 0 16,-2-1 0-16,5 1 0 0,-1-3 0 16,-1-3 0-16,3-1 0 0,-2-8 0 15,2-4 0-15,0-4 0 0,-2-1 0 0,2 0 0 16,-2-4 0-16,2-3 0 0,0 3 0 16,0-3 0-16,0-4 0 0,-2 2 0 0,2-3 0 15,0 2 0-15,0-9 0 0,0 12 0 16,0-12 0-16,0 9 0 0,0-9 0 15,0 10 0-15,0-10 0 0,0 8 0 16,0-8 0-16,-1 5 0 0,1-5 0 0,0 0 0 16,-2 5 0-16,2-5 0 0,0 0-153 15,0 0-732-15,0 0-76 0,-8-18 105 0,10 7-959 16,2-4-1242-16</inkml:trace>
  <inkml:trace contextRef="#ctx0" brushRef="#br0" timeOffset="96803.2">28630 7330 5396 0,'-8'-5'118'16,"2"1"21"-16,6 4 27 0,-7-5 21 0,7 5-2 15,0 0-2-15,7-10-15 0,7 8-18 16,5-1-18-16,4 3-13 0,4-4-11 15,1 4-49-15,3-1-70 0,-3 1-88 0,-1-2-92 16,-1 4-118-16,-5-2-122 0,-3 0-125 16,-2 1-151-16,-2 1-19 0,-3 0 74 0,-5 1-514 15,-6-3-632-15</inkml:trace>
  <inkml:trace contextRef="#ctx0" brushRef="#br0" timeOffset="96972.96">28763 7438 3090 0,'-13'5'83'0,"1"-2"86"16,5 1 56-16,7-4 41 0,-14 6 42 0,14-6 36 15,-7 1 10-15,7-1-7 0,0 0-29 16,0 0-32-16,0 0-28 0,0 0-24 16,0 0-32-16,0 0-38 0,0 0-100 15,40 1-126-15,-17-2-134 0,3 0-182 0,10-5-227 16,5 1-169-16,-5 0 67 0,0 1 82 16,-5-1-520-16,1-4-611 0</inkml:trace>
  <inkml:trace contextRef="#ctx0" brushRef="#br0" timeOffset="97490.92">29400 7027 3230 0,'0'0'83'0,"-7"-11"25"0,5 8 17 16,2 3 0-16,0 0-4 0,-1-7-7 15,1 7 2-15,0 0 37 0,0 0 14 0,0 0 8 16,0 0 4-16,12 34-8 0,-5-15-5 16,0 1-2-16,6 7-14 0,-2 0-10 0,0 0-13 15,-3-3-11-15,-1-2 5 0,-3 1-9 16,2-3-9-16,-5 3-2 0,3-5 19 16,-4 0 0-16,0 1 5 0,2-3 4 15,-2-2-4-15,0 0 4 0,0-2 2 0,-2-2-1 16,2 1-5-16,-2-3 1 0,0 1-1 15,2-9-1-15,0 12 5 0,0-12-10 0,-1 10-5 16,-1-5-6-16,2-5-63 0,-2 10-45 16,-4-4 0-16,6-6 0 0,-14 10 0 0,7-5 0 15,0 0 0-15,-1-1 0 0,8-4 0 16,-12 7 0-16,12-7 0 0,-7 5 0 16,7-5 0-16,-7 3 0 0,7-3 0 0,0 0 0 15,-6 7 0-15,6-7 0 0,0 0 0 16,0 0 0-16,20 10 0 0,-6-6 0 0,1-3 0 15,3 3 0-15,0-2 0 16,0-1 0-16,-2 1 0 0,-2-2 0 0,-1 2 0 0,-1-2 0 16,-1 2 0-16,-11-2 0 15,18 0 0-15,-18 0 0 0,11 1 0 0,-11-1 0 16,0 0 0-16,13-1 0 0,-13 1 0 16,0 0 0-16,4-6 0 0,-4 6-206 0,0 0-832 15,0 0 96-15,0 0 118 0,-28-7-938 16,28 7-1193-16</inkml:trace>
  <inkml:trace contextRef="#ctx0" brushRef="#br0" timeOffset="99155.81">10800 9978 1278 0,'0'0'377'0,"-16"-5"-130"0,16 5-75 16,0 0-24-16,0 0 1 0,0 0 10 0,-5-6 13 16,5 6 8-16,0 0 14 15,0 0 13-15,0 0 1 0,-8-5 3 0,8 5-6 0,0 0-13 16,-2-5-6-16,2 5-1 0,0 0-7 15,-3-7-3-15,3 7-12 0,-3-7-9 0,3 7-9 16,-2-7-12-16,2 7-5 16,2-12-16-16,1 7-9 0,-2-2-9 0,3 1-15 15,0 0-9-15,1 1-6 0,1-2-8 16,6 2-8-16,-3 3-7 0,0-1-5 0,7 1-3 16,-7 1-9-16,-9 1-4 0,27 3-11 15,-16 0-5-15,1 2-2 0,-1 1-2 0,0 1-7 16,-2 2 5-16,-4 4-2 0,1 1 3 15,-4 2 0-15,-2 2 0 0,-4 0 2 0,-2 3-1 16,-4 8 3-16,-1-1-3 0,-2-3-1 16,-1 2 1-16,3-7 3 0,2-1 0 15,1-2-3-15,0-2 2 0,3-1 5 16,1-2-5-16,2 0 2 0,0-2 3 16,2 1-1-16,2-3 2 0,6 0-1 0,1 0 0 15,1-3 2-15,1 0-6 0,0-3 0 16,1 0 5-16,-3-2-4 0,-9 0 5 0,15-2-6 15,-15 2 3-15,10-5 2 0,-10 5 22 16,2-13 10-16,-2 5 16 0,-3-3 13 0,-6-4 11 16,0-2-6-16</inkml:trace>
  <inkml:trace contextRef="#ctx0" brushRef="#br0" timeOffset="102225.73">10757 10032 975 0,'0'0'46'0,"0"0"23"0,0 0 16 0,0 0 10 15,0 0 12-15,0 0 8 0,0 0 3 16,0 0 2-16,0 0-6 0,0 0-3 0,0 0-3 15,0 0-2-15,4 8 5 0,-4-8 9 16,0 0 8-16,0 0 1 0,0 0 6 16,0 0 1-16,0 0-6 0,-4 8 8 15,4-8 7-15,0 0-7 0,0 0 0 0,0 0-2 16,0 0-6-16,0 0-6 0,0 0 1 16,0 0-6-16,-2 5 1 0,2-5-4 15,0 0-3-15,0 0-2 0,0 0-2 0,0 0-5 16,0 0-5-16,0 0-8 0,0 0-4 15,0 0-11-15,0 0-9 0,0 0-4 0,0 0-27 16,0 0-38-16,0 0-37 0,0 0-50 16,0 0-73-16,0 0-66 0,0 0-47 0,-23-5-43 15,23 5-46-15,0 0-92 0,-3 5-124 16,3-5 37-16,0 0-269 0,0 0-299 0</inkml:trace>
  <inkml:trace contextRef="#ctx0" brushRef="#br0" timeOffset="103391.05">10815 10094 2068 0,'0'0'-47'0,"0"0"37"0,0 0 25 0,0 0 21 15,0 0 20-15,0 0 17 0,0 0 19 16,0 0 11-16,0 0 5 0,0 0 5 16,0 0 6-16,0 0 4 0,0 0 1 15,0 0 10-15,0 0-6 0,0 0-4 0,0 0-1 16,0 0-10-16,0 0-2 0,0 0-5 16,0 0 3-16,0 0 8 0,0 0 4 15,0 0-5-15,0 0-5 0,-35-5 5 0,35 5-1 16,0 0-2-16,-13 0 2 0,13 0-2 15,-10-2-1-15,10 2-9 0,0 0-3 0,-16-6-7 16,7 3-4-16,9 3-8 0,-13-8-4 16,4 3-2-16,4 1-6 0,-4-2-5 0,2-1-5 15,1-1-1-15,1 2 0 0,-1 0-10 16,2-4-4-16,-2 2-4 0,2-2-3 16,3 0-2-16,-3 1-4 0,2-3-5 15,0 3-1-15,2-1-7 0,0 0 1 0,2 1-4 16,0 1-2-16,2-2-2 0,-3 3-4 15,5-2 2-15,0 2-2 0,0 0 1 0,0 2-1 16,1 0-6-16,0 1 3 16,4 3 2-16,0-1-4 0,1 0 0 0,-12 2 0 0,25 0-2 15,-9 2 2-15,-1 0-1 0,-1-1-1 16,-1 3-3-16,1-1 1 0,0 2 1 16,-3-1-4-16,0 1 3 0,-4 0 0 0,0-1-4 15,1 1 4-15,-2-1-2 0,-2 1 2 16,1 3-2-16,-5-8 5 0,8 12-3 15,-4-7 2-15,-1 2-1 0,-1-1 1 16,1 1 0-16,-3-7 2 0,2 16-4 0,-2-9 2 16,2-1 3-16,-2-6-5 0,-2 11 4 15,0-2 1-15,-1-3-2 0,3-6 0 0,-5 16-1 16,1-9 3-16,0-3-1 0,0 4 0 16,4-8 0-16,-11 12-1 0,3-7-1 15,4 2 4-15,-3 0-4 0,3-3 2 16,4-4 0-16,-12 9-1 0,9-4-2 0,-5 1-1 15,8-6 2-15,-11 10 0 0,7-5 2 16,-4 0-1-16,3-2 0 0,-5 4-1 0,3-1 4 16,0 1 4-16,-2-2 0 0,0 1 4 15,2 1-2-15,-4 0 4 0,2-2-5 0,2 0-1 16,-2 2 1-16,0 1 0 0,2-2 3 16,0-1-4-16,-2 2-1 0,4 0-2 0,-3-2 3 15,1 2-6-15,1-2 6 0,2 0-2 16,-2 4-1-16,2-3 2 0,-1 3-3 15,1-2 1-15,1 2-1 0,-1-3 2 0,-1 1-2 16,3 0-1-16,0 0 0 0,2 2 4 16,0-9-2-16,0 10 1 0,0-3 5 15,0 0-6-15,4 0 0 0,1-2 2 0,0 1 3 16,5 0-4-16,-3-3-1 0,3 2 1 16,1 0-2-16,0-1-3 0,1-1 6 15,-1-1 0-15,2-1-6 0,-1 3 3 0,1-4 3 16,-13 0-7-16,22 0 4 0,-22 0-3 15,23-4 2-15,-10 3-3 0,-1-1 2 0,-1 1 2 16,0-5-7-16,-1 4 7 0,3-2-2 16,-4 0 0-16,3 1 8 0,-3-3-9 0,2 3 7 15,-2-2-7-15,-9 5 1 0,13-7 1 16,-10 1 8-16,-3 6-2 0,11-6-2 0,-8 1 3 16,-3 5-3-16,4-9 2 15,-4 9-1-15,4-8-1 0,-4 8 5 0,1-9 2 16,-1 9 12-16,-1-13-1 0,-3 8 4 15,2-4-3-15,-2 0-2 0,0-1 3 0,-2 0 0 16,3-1-3-16,-7-1-9 0,0 2 8 16,1 0-6-16,0-1 0 0,-1 3-5 15,0-1 0-15,3 1-1 0,1 1 1 0,-1 0 1 16,0 2 1-16,2-2-10 0,5 7-2 16,-6-7-3-16,6 7-8 0,-3-9-23 0,3 9-36 15,2-7-54-15,-2 7-61 0,0 0-88 16,5-6-114-16,-5 6-126 0,14-2-188 0,-14 2-43 15,18 4 79-15,-7-1-532 16,1 4-659-16</inkml:trace>
  <inkml:trace contextRef="#ctx0" brushRef="#br0" timeOffset="104312.23">11247 9943 3122 0,'0'0'-66'0,"4"-8"40"16,-4 8 33-16,1-7 33 0,-1 7 22 0,0 0 23 15,2-5 12-15,-2 5 6 0,0 0 0 16,0 0-4-16,-3-10-6 0,3 10 4 0,-10-5 1 16,3 4 8-16,-3-2-2 15,-1 1-5-15,0-1-5 0,-5 1-4 0,-1 0-5 16,0-1-4-16,-3 1-4 0,4 0-7 15,0 2-10-15,1-2-7 0,0 1 1 0,2 1-8 16,-2 0-6-16,15 0-5 0,-20 0-7 16,9 0 4-16,11 0-8 0,-17 0 1 15,17 0-2-15,-13 1-4 0,13-1 1 0,0 0-4 16,-16 0 0-16,16 0 1 0,0 0-4 16,-11 0-1-16,11 0-1 0,0 0-2 0,0 0 3 15,0 0-3-15,-14-1 1 0,14 1-2 16,0 0-2-16,0 0 4 0,0 0-4 0,0 0 1 15,0 0-2-15,0 0-2 16,0 0 3-16,0 0-1 0,0 0-2 0,0 0 4 16,-11-2-6-16,11 2 2 0,0 0 0 15,0 0-4-15,0 0 1 0,0 0 1 0,0 0-2 16,0 0-3-16,0 0 0 0,0 0 0 16,-2 10 1-16,2-10 2 0,0 13 2 0,0-6-1 15,0 3 3-15,0-2-2 0,2 1 7 16,-2 2 0-16,2 1 1 0,0-1 1 0,2 2-1 15,-1-2-2-15,1-1 1 0,2 2-1 16,0-3 2-16,-1-1 2 0,-1-1 1 16,5 2-2-16,-2-4-2 0,0-2-2 0,1 3 0 15,-1-5 2-15,1 3-3 16,0-1-3-16,-1 0 1 0,0 0-2 0,2-1-2 16,-9-2 4-16,16 6-2 0,-6-1-1 15,-2 0 3-15,-1-1-2 0,3 1-4 0,-3 2 2 16,1-1 0-16,0 3 1 0,-3 0-4 15,3-1 3-15,-5 1 2 0,0 1 3 0,1 0 1 16,-2 0 6-16,-2 1 14 0,-2-2 14 16,0 1 16-16,-3 0 17 0,3-1 13 0,-5-1 9 15,2-1 11-15,-5 0-6 0,5-1 8 16,-4 0-5-16,2-2-1 0,7-4-2 0,-13 6-5 16,5-4-12-16,8-2-6 0,-17 4-6 15,17-4-13-15,-17 1-10 0,17-1-4 16,-21 0-16-16,11 0-31 0,10 0-29 15,-16 0-37-15,5 1-47 0,11-1-50 0,-13 0-62 16,13 0-82-16,-11 2-79 0,11-2-99 16,0 0-164-16,0 0-54 0,0 0 74 0,0 0-458 15,0 0-560-15</inkml:trace>
  <inkml:trace contextRef="#ctx0" brushRef="#br0" timeOffset="105340.35">12438 9971 2992 0,'-14'-4'-24'0,"14"4"25"16,-4-5 31-16,4 5 18 0,-2-9 11 16,2 9-1-16,4-10 7 0,3 5-3 15,0 0 11-15,2-2-17 0,0 4 0 16,5-1-10-16,-1 0-6 0,3 2-4 0,-1 2-1 16,-2 2-6-16,4 2 0 0,1 3-3 15,-5 2-5-15,0-1-2 0,-3 7 1 0,-3 0-5 16,-3-1 7-16,-2 4 21 0,-4 1 7 15,-4 0 18-15,-3 1 16 0,-5 6 12 16,3-5 9-16,-2-5 18 0,1 0 13 0,3-4 7 16,0 0 8-16,-2 0 9 0,2-4 8 15,4-1 7-15,-1 2 9 0,2-3 0 16,-2 0 0-16,2 1-12 0,4-7-11 16,-3 8-16-16,3-8-13 0,0 0-12 0,0 0-17 15,7 13-2-15,3-9-16 0,1-1-8 16,2 0-7-16,1-2-9 0,3 3-6 0,-3-3-4 15,0 3-13-15,0-1-17 0,-1-3-16 16,-1 4-15-16,-1-2-13 0,-2 0-12 0,0-1-21 16,-9-1-21-16,15 4-32 0,-15-4-39 15,11 3-47-15,-11-3-75 0,10 2-101 0,-10-2-104 16,7 2-160-16,-7-2-118 0,0 0 70 16,9 1-530-16,-9-1-673 0</inkml:trace>
  <inkml:trace contextRef="#ctx0" brushRef="#br0" timeOffset="105779.35">13087 9906 3131 0,'2'-4'-33'15,"-2"4"36"-15,4-9 23 0,-4 9 12 0,3-7-3 16,-3 7-1-16,0 0-3 0,0 0 37 15,0 0 19-15,0 0 14 0,12 21 4 0,-10-5 2 16,2 6 6-16,0-2 7 0,-3 4 7 16,1-5 7-16,0 5 1 0,-2 0-2 0,2-5 3 15,-4 5-1-15,2-5-5 16,-4 3-15-16,3-5-7 0,-1-1-11 0,0-1-12 16,-2-3-6-16,2 0-5 0,-1 0-7 15,-2-3-26-15,1 1-37 0,3-3-45 0,-1 0-45 16,-2-2-60-16,0 0-94 0,4-5-75 15,0 0-95-15,0 0-107 0,0 0-108 0,0 0 52 16,0 0-316-16,-2-25-371 0</inkml:trace>
  <inkml:trace contextRef="#ctx0" brushRef="#br0" timeOffset="106126.58">13137 9823 2300 0,'-3'-5'3'0,"3"5"31"0,-3-7 15 15,3 7 11-15,0 0 10 0,-2-5 7 16,2 5 21-16,0 0 27 0,0 0 4 16,-24 12 14-16,14-4 9 0,-7 5 12 15,1-2 15-15,-7 7 7 0,-3 0 9 0,1 0 5 16,2-1-5-16,0 0-2 0,7-5-7 16,2 0-10-16,3-5-8 0,-2 2-9 0,6-3-12 15,2 0-3-15,1 0-6 0,2 1-1 16,2-7-11-16,7 9-3 0,3-3-16 0,4 1-15 15,-2-1-8-15,13 0-11 0,8 3-5 16,-1 0-5-16,-3-3-14 0,-2-2-2 16,-4 1-32-16,0 0-13 0,-7-1-11 15,2 0-11-15,-1-2 0 0,-5 2-2 0,0-1-5 16,-2-1-6-16,-2 0-20 0,-8-2-20 16,13 1-25-16,-8 1-36 0,-5-2-74 0,0 0-92 15,13 2-102-15,-13-2-145 0,0 0-168 16,0 0 70-16,-5 9-494 0,5-9-608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2:59:51.708"/>
    </inkml:context>
    <inkml:brush xml:id="br0">
      <inkml:brushProperty name="width" value="0.05292" units="cm"/>
      <inkml:brushProperty name="height" value="0.05292" units="cm"/>
      <inkml:brushProperty name="color" value="#FF0000"/>
    </inkml:brush>
  </inkml:definitions>
  <inkml:trace contextRef="#ctx0" brushRef="#br0">9119 16575 934 0,'0'0'477'0,"0"0"-160"15,0 0-85-15,0 0-35 0,0 0-20 0,0 0-16 16,0 0-5-16,0-8-15 0,0 8 4 16,0 0-9-16,0 0 5 0,0 0-8 0,0 0-3 15,0 0 3-15,0 0-10 0,0 0 3 16,0 0-3-16,0-9-2 0,0 9-4 15,0 0-6-15,0 0-5 0,0 0-8 0,0 0-6 16,0 0-8-16,0 0-5 0,0 0-4 16,0 0-10-16,0 0-7 0,0 0-5 0,0 0-6 15,0 0-4-15,0 0-2 0,0 0-4 16,0 0 1-16,0 0 4 0,0 0 1 16,0 0 3-16,0 0 2 0,0 0-3 15,0 0-3-15,0 0-1 0,0 0-6 16,0 0-4-16,0 0-4 0,0 0-1 0,0 0 2 15,0 0 3-15,0 0 9 0,-19 28 9 16,15-18 7-16,-3 2 9 0,1 2 1 0,-1 0 8 16,-3 1 3-16,2-1 1 0,-1 0 0 15,4-5-4-15,-4 4 4 0,6-3-9 16,-3-2 0-16,2-1-2 0,1-2-8 0,-3 2-8 16,6-7 0-16,-4 11-1 0,4-11-9 15,-6 6 0-15,6-6-3 0,-4 6-9 0,4-6-12 16,0 0-12-16,0 0-12 15,0 0 0-15,0 0-10 0,0 0-16 0,0 0 1 16,-16-14 2-16,16 14 2 0,-2-9-1 16,2 9 7-16,-5-10 2 0,5 10 0 0,-2-6 2 15,2 6 1-15,0-9 3 0,0 9-1 16,0 0-1-16,-2-11-3 0,2 11 2 16,0 0 2-16,0 0 0 0,0 0 6 0,7-5-1 15,-7 5 4-15,0 0-1 0,0 0 5 16,0 0 0-16,30 12 0 0,-18-6 4 0,-1-3 2 15,-1 2-4-15,1 0 2 0,-2 0-4 16,1-1 1-16,1-1-2 0,-5 1 2 16,-6-4 2-16,16 6-1 0,-13-2 2 0,-3-4 3 15,8 5 0-15,-8-5 4 16,0 0 2-16,11 3-3 0,-11-3 3 0,0 0-8 16,0 0 2-16,0 0-1 0,0 0 2 15,0 0-2-15,-2-17-2 0,2 17 2 0,-6-10-3 16,6 10 6-16,-5-9-3 0,5 9-4 15,-6-7 2-15,6 7-8 0,-2-6-1 16,2 6 4-16,0 0-4 0,0 0 6 0,0 0-3 16,0 0-4-16,0 0 6 0,0 0 6 15,-23 13-10-15,23-13 1 0,-1 11-3 0,-3-4 6 16,4-7 1-16,-4 11 0 0,2-4 0 16,2-7 2-16,-6 12 2 0,2-6-2 15,0-1 1-15,4-5-1 0,-5 6 7 0,5-6 4 16,0 0 4-16,-11 4 8 15,11-4 17-15,0 0-5 0,0 0 8 0,0 0 7 16,0 0 6-16,-20-10 7 0,20 10-5 16,0 0-7-16,-5-5-6 0,5 5-9 0,0 0-1 15,0 0 0-15,0 0-4 0,0 0-9 16,0 0 0-16,28-6-15 0,-28 6-51 16,23-1-66-16,-9-2-70 0,-2 2-89 0,8 0-98 15,-4-3-121-15,6-3-191 0,-5 4-110 16,-2-2 73-16,-1 1-558 0,-1 1-732 0</inkml:trace>
  <inkml:trace contextRef="#ctx0" brushRef="#br0" timeOffset="1198.46">10994 16552 3219 0,'0'0'-76'0,"2"-7"44"0,-2 7 30 0,0-9 22 15,0 9 36-15,1-9 28 0,-1 9 25 16,0 0 16-16,-1-10 15 0,1 10 0 0,0 0 0 16,0 0 26-16,0 0 23 0,0 0 6 15,-18 23-6-15,11-7 2 0,-4 3-4 16,-5 5 1-16,1 0-3 0,-1 0-13 0,3 1-8 15,1-5-22-15,1-3-12 0,0-2-11 16,2 1-10-16,1-4-4 0,2-2-17 0,1-2 1 16,-1 0-15-16,4-1-1 15,2-7-7-15,-8 8-9 0,8-8-7 0,-6 5-17 16,6-5-15-16,0 0-17 0,0 0-12 16,0 0-13-16,-16-15-10 0,12 5-1 15,1 3 7-15,1-2-3 0,1 2 1 0,1 7-2 16,-6-13 5-16,4 6 6 0,2 7-1 15,-2-11 1-15,2 11 1 0,-1-6 0 0,1 6 0 16,0 0 3-16,0 0 2 0,1-11 6 16,-1 11-2-16,11-3 1 0,-11 3-1 0,14 0 1 15,-14 0 3-15,17 0-1 0,-17 0 3 16,19 3-1-16,-8-3-1 0,-11 0 1 16,24 4 2-16,-17-3-4 0,-7-1 3 0,16 4 4 15,-16-4-1-15,11 2-3 16,-11-2 2-16,0 0-2 0,15 0 1 0,-15 0-1 15,0 0 2-15,0 0 2 0,4-11-1 16,-4 11-1-16,-2-12-1 0,0 3 2 0,1 0 1 16,-3-4 5-16,-1 1-1 0,3 1 5 15,1 0-1-15,-3 3-3 0,2 1 0 0,0-1-4 16,2 8-7-16,-2-6 2 0,2 6 3 16,0 0-3-16,0 0 4 0,0 0 0 15,8 24 3-15,-5-10-5 0,6 1-1 16,-4-1 3-16,3 4-1 0,-1 0 1 0,1-2-2 15,-2-1 2-15,-1-1-4 0,1-3 0 0,0 0-5 16,-3-1-7-16,2-3-3 0,-1 0 3 16,-3 0-1-16,-1-7 3 0,0 0 2 15,-3 10 8-15,3-10 10 0,0 0 18 16,-20 0 23-16,20 0 20 0,0 0 13 16,-25-12 29-16,16 5 12 0,4 4 21 0,-4-2 2 15,9 5-8-15,-11-7-14 0,11 7-14 16,-4-5-10-16,4 5-8 0,0 0-10 15,15-7-12-15,-3 3-5 0,1 2-9 0,1-1-53 16,1 0-86-16,2-1-81 0,0 3-79 16,1-5-81-16,-6 5-111 0,2-3-134 0,-1 2-209 15,-3 2 1-15,-10 0 89 0,17 0-558 16,-17 0-709-16</inkml:trace>
  <inkml:trace contextRef="#ctx0" brushRef="#br0" timeOffset="4323.05">8348 17133 3183 0,'9'-2'-36'0,"-9"2"43"0,10-4 14 15,-10 4 20-15,0 0 21 0,11-5 45 16,-11 5 36-16,0 0 26 0,0 0 20 16,0 0 9-16,6-3-3 0,-6 3 3 0,0 0-12 15,0 0-10-15,0 0-4 0,0 0-9 16,0 0-11-16,0 0-13 0,0 0-7 0,0 0-15 15,7-5-11-15,-7 5-8 0,0 0-11 16,0 0-4-16,0 0-14 0,0 0-3 16,0 0-9-16,0 0-4 0,0 0-6 0,0 0-5 15,0 0-3-15,0 0-4 0,0 0-1 16,0 0-3-16,0 0-1 0,0 0-7 16,0 0 0-16,0 0 6 0,0 0-13 15,0 0 4-15,0 0-3 0,0 0 3 0,0 0-6 16,0 0-2-16,0 0-2 0,0 0-2 15,0 0-1-15,0 0-1 0,-18-10-1 16,18 10 6-16,-7-7-7 0,7 7 0 0,-12-6 1 16,12 6-2-16,-12-4 6 0,5 0-6 15,7 4 7-15,-16-3-4 0,16 3-2 16,-14 0 8-16,14 0-5 0,-24 3 3 0,13 1 3 16,-2 0-5-16,-2 3 3 0,1 3-3 15,3-4-1-15,2 2-1 0,-3 3 2 0,4-3-3 16,-1 1-5-16,4-1 6 15,2 1-5-15,-3-1 1 0,6 2 3 0,0-3-2 16,4 2-4-16,-1 0 1 0,4 0 1 16,-2-1 1-16,7 2 5 0,0 1-4 15,1 0 8-15,-1 2-3 0,6-3-7 0,1 0 7 16,5 6-3-16,3-4-1 0,0 1 0 16,-4-3-3-16,4 5-1 0,-7-6 0 0,0 4-1 15,-1-5 1-15,-6 1-1 0,0-2-4 16,-1 1 8-16,1-1 20 0,-3 1 21 15,-3 0 27-15,-1-2 25 0,-4 1 14 16,0 3 11-16,-2-10 12 0,-4 14 4 16,2-5 0-16,-5 3 2 0,-4 0 0 0,2-2-120 15,-5 4-19-15,-4-2 0 0,0 0 0 16,5-2 0-16,-4 0 0 0,2-1 0 0,2-3 0 16,1 0 0-16,-1-3 0 0,-1-1 0 15,3 0 0-15,11-2 0 0,-23-2 0 16,23 2 0-16,-20-2 0 0,12-1 0 0,8 3 0 15,-17-2 0-15,17 2 0 0,-16-4 0 16,16 4 0-16,-11-1-40 0,11 1-287 0,-9-3-66 16,9 3-55-16,0 0-62 0,0 0-125 15,-16 3-217-15,16-3 66 0,0 0 88 16,0 0-493-16,0 0-656 0</inkml:trace>
  <inkml:trace contextRef="#ctx0" brushRef="#br0" timeOffset="6691.42">8651 17462 2883 0,'0'0'-231'0,"0"0"27"15,0 0 24-15,0 0 18 0,0 0 7 16,0 0 16-16,0 0 13 0,0 0 11 0,0 0-6 16,0 0 0-16,0 0-1 15,0 0-12-15,0 0-231 0,0 0 121 0</inkml:trace>
  <inkml:trace contextRef="#ctx0" brushRef="#br0" timeOffset="7559.62">8658 17481 930 0,'0'0'-42'0,"0"0"19"0,0 0 1 16,0 0 18-16,0 0 4 0,0 0 16 16,0 0 5-16,0 0 19 0,0 0 0 15,0 0 9-15,0 0 3 0,0 0 10 0,0 0 0 16,0 0 14-16,0 0-2 15,0 0 3-15,0 0 3 0,0 0 0 0,0 0-2 16,0 0 8-16,0 0-1 0,0 0 2 16,0 0 7-16,0 0 2 0,0 0 1 15,0 0 6-15,0 0 3 0,0 0 1 0,0 0 4 16,0 0 2-16,0 0 6 0,0 0 1 16,0 0 7-16,0 0-2 0,0 0 3 0,0 0 2 15,0 0 0-15,0 0-5 0,0 0 0 16,0 0 3-16,0 0-4 0,0 0 2 15,0 0-8-15,0 0-8 0,0 0-4 16,0 0-6-16,0 0-3 0,0 0-1 16,0 0-11-16,0 0-3 0,0 0-5 0,0 0-4 15,0 0-5-15,0 0-2 0,0 0-8 16,0 0-1-16,0 0-3 0,0 0-3 0,0 0-1 16,0 0 3-16,0 0-4 0,0 0-5 15,0 0-5-15,0 0-6 0,0 0 5 16,0 0-5-16,0 0-7 0,0 0 0 0,0 0 1 15,0 0-4-15,0 0 4 0,0 0-7 16,0 0-1-16,0 0-1 0,0 0-3 0,0 0 1 16,0 0 0-16,0 0-4 0,0 0-1 15,0 0-1-15,0 0 1 16,0 0-3-16,0 0 0 0,0 0-1 0,0 0 1 16,0 0-3-16,0 0 4 0,0 0-2 15,-5 10 7-15,5-10-6 0,0 0-3 0,0 0 4 16,5 8-3-16,-5-8 2 0,0 0-3 15,0 0 1-15,4 7-1 0,-4-7 2 16,0 0-2-16,0 0-1 0,0 0 0 0,2 7 0 16,-2-7 2-16,0 0-4 0,0 0 2 15,0 0 3-15,2 9-3 0,-2-9-2 0,0 0 0 16,0 0 1-16,4 7-2 0,-4-7 2 16,0 0-1-16,0 0 2 0,2 9 3 15,-2-9 0-15,2 8 2 0,-2-8 1 16,4 10 6-16,-2-3 1 0,-1 2 4 15,1-1 2-15,0 0 5 0,2 5 1 0,-4-1-1 16,4 1 3-16,-3-2-3 0,-1 3-1 16,4-1 1-16,-1-1 1 0,-3 0 3 0,2-2-6 15,0 1-3-15,-1-3 0 0,-1 1-1 16,2-2-1-16,-2-7-3 0,2 12 0 16,-2-12 3-16,4 10-4 0,-4-10-1 0,0 7 4 15,0-7-2-15,4 7 0 0,-4-7-6 16,0 0 0-16,0 0-25 0,0 8-38 0,0-8-44 15,0 0-52-15,0 0-71 0,0 0-75 16,-6 8-83-16,6-8-87 16,0 0-147-16,-7 3-128 0,7-3 72 0,0 0-463 15,0 0-597-15</inkml:trace>
  <inkml:trace contextRef="#ctx0" brushRef="#br0" timeOffset="8595.62">8706 17286 2968 0,'0'0'-19'0,"-8"-4"55"0,8 4 28 16,0 0 34-16,0 0 40 0,0 0 37 15,-9-3 28-15,9 3 19 0,0 0 8 16,0 0-7-16,0 0-5 0,0 0-12 0,12-14-8 16,1 7-12-16,2 0-23 0,0 2-11 15,0-1-21-15,4-2-13 0,-3 1-12 0,-1 1-11 16,3-1-6-16,-7 3-7 0,-2-2-11 15,1 3-9-15,-3 0-9 0,-7 3-7 16,13-6-25-16,-7 4-34 0,-6 2-49 16,0 0-58-16,8-7-97 0,-8 7-53 15,0 0-63-15,0 0-78 0,0 0-113 0,0 0-168 16,0 0 54-16,-23 13-401 0,16-6-513 16</inkml:trace>
  <inkml:trace contextRef="#ctx0" brushRef="#br0" timeOffset="8892.66">8714 17417 2890 0,'0'0'58'16,"-9"6"30"-16,9-6 25 0,-11 1 50 16,11-1 24-16,0 0 39 0,0 0 25 0,0 0 1 15,-9 3-3-15,9-3-20 0,0 0-15 16,0 0-20-16,0 0-23 0,0 0-13 0,0 0-13 15,0 0-20-15,44-11-10 0,-29 7-16 16,-2 0-9-16,3 0-8 0,-1-2-14 16,0 1-13-16,-2 4-11 0,-2-3-12 0,0 1-8 15,-11 3-7-15,14-4-6 16,-14 4-9-16,12-3-10 0,-12 3-16 0,10-2-20 16,-10 2-17-16,0 0-27 0,12-6-39 0,-12 6-51 15,0 0-48-15,7-3-66 16,-7 3-72-16,0 0-139 0,7-1-197 0,-7 1 53 15,0 0-404-15,0 0-524 0</inkml:trace>
  <inkml:trace contextRef="#ctx0" brushRef="#br0" timeOffset="11327.66">10571 17560 2719 0,'0'0'-68'16,"5"-4"21"-16,-5 4 14 0,0 0 20 15,10-5 24-15,-10 5 26 0,0 0 25 16,0 0 15-16,0 0 4 0,0 0 4 15,11-3-8-15,-11 3 2 0,0 0 5 16,0 0-5-16,0 0-4 0,0 0-5 0,0 0-1 16,0 0-4-16,0 0-6 0,0 0-2 15,6-6 4-15,-6 6 7 0,0 0 9 0,0 0-3 16,0 0-6-16,0 0-4 0,0 0-3 16,0 0-2-16,-17-8-9 0,17 8-10 15,0 0 3-15,-19 2-7 0,19-2 2 0,-17 5 4 16,5 2-3-16,1 0 8 0,-1 1 1 15,1 2-4-15,4-3 1 0,-1 1 6 0,2 1 3 16,2 0 0-16,2-2-5 0,2-7 2 16,4 14 1-16,3-8-5 0,-2 1-7 15,4 0-1-15,2-1-5 0,1 0-2 16,1 1-3-16,1 0-4 0,-5-2 0 16,3 2 0-16,-4 0 13 0,3 1 16 0,-4 1 21 15,1-2 13-15,-4 1 7 0,-2 1 8 16,2-1 1-16,-4 3-15 0,0-2-4 15,-2 0-8-15,0 0-7 0,-2 2-7 0,-2-2-11 16,2 0-23-16,-3 2-41 0,0-1-54 16,-2-2-66-16,0-3-85 0,2 1-93 0,-1-3-112 15,8-3-185-15,-12 5-123 0,12-5 73 16,-7 4-399-16,7-4-529 0</inkml:trace>
  <inkml:trace contextRef="#ctx0" brushRef="#br0" timeOffset="11611.61">10761 17761 3039 0,'0'0'72'0,"0"0"-1"0,6-7-3 15,-6 7 3-15,0 0-3 0,0 0 15 16,0 0 3-16,0 0 8 0,0 0 14 16,0 0 7-16,15 15 5 0,-13-8 6 0,0 3 14 15,-2-1 5-15,2 2 5 0,-2-2 8 16,2 3 2-16,-2-3 6 0,1 1-2 15,1-1-7-15,1-1 4 0,-3-8 3 16,8 14 0-16,-5-9-5 0,5-1-17 16,-8-4-15-16,13 2-10 0,-3 2-18 0,-10-4-25 15,14 2-65-15,-14-2-70 0,14 2-79 16,-14-2-95-16,19 0-95 0,-19 0-77 0,17-2-124 16,-17 2-209-16,15-3 51 0,-7 0 83 15,-8 3-359-15,0 0-444 0</inkml:trace>
  <inkml:trace contextRef="#ctx0" brushRef="#br0" timeOffset="11812.45">11011 17726 2665 0,'0'0'191'0,"-8"-7"28"0,8 7-19 0,0-8-23 16,0 8-18-16,4-13-15 0,0 7-15 15,0-1-27-15,-4 7-75 0,7-15-80 16,3 9-115-16,-7 0-136 0,4 1-208 0,-2-1-52 16,1 2 60-16,-6 4-145 0,0 0-146 15</inkml:trace>
  <inkml:trace contextRef="#ctx0" brushRef="#br0" timeOffset="11965.51">11005 17770 1890 0,'-4'7'204'0,"0"-1"56"16,4-6 21-16,-5 7 17 15,5-7 28-15,0 7 36 0,0-7 4 0,0 0 7 16,0 0-26-16,0 0-38 0,9 4-35 16,-9-4-28-16,0 0-67 0,27-4-114 15,-27 4-121-15,18-6-135 0,-9 3-139 0,-2 0-176 16,-1-1-222-16,-6 4 65 0,6-7 80 16,-6 7-343-16,0 0-407 0</inkml:trace>
  <inkml:trace contextRef="#ctx0" brushRef="#br0" timeOffset="13512.57">25764 2801 2949 0,'0'0'136'0,"13"-3"-38"16,-13 3 8-16,0 0-2 0,13-2 14 15,-13 2 5-15,0 0-8 0,10-7-5 0,-10 7-15 16,9-5 1-16,-5-1-7 16,-4 6-6-16,9-5-5 0,-3-1-8 0,-2-1 2 15,-4 7-1-15,7-14-2 0,-1 6-3 16,-4-2-3-16,0 1-4 0,-2-1-6 0,0 1-3 16,0-1-10-16,-4 0-4 0,-2 1-5 15,-3 2-3-15,-1 0-9 0,-5 2 4 16,0 4-2-16,-2 1-3 0,-8 3-4 0,-7 6-1 15,-2 3 0-15,-1 1-4 16,3 6 3-16,2-1-4 0,1 2 4 0,4 1-4 16,5-3 0-16,8-1-3 0,2-1 2 0,7-2 4 15,0-1 1-15,8 3-2 0,4 1 3 16,10 4 1-16,5-3 1 0,5 5-1 0,-1-5-1 16,3 3-4-16,-2-1 2 15,-3-4-3-15,-1 1 1 0,-4 2 10 0,-6-3 1 16,-2-4 14-16,-3 3 19 0,-4-1 15 15,-2-1 22-15,-3 1 17 0,-2 0 10 16,-3 0 8-16,-3-1 6 0,-5 3-1 0,0-6 4 16,-1 2-11-16,-4-2-12 0,-1-1-4 15,2-2-15-15,-2-2-5 0,3-1-8 0,0-4-12 16,2 1-24-16,13-1-44 0,-29-3-45 16,15 1-53-16,5 1-51 0,9 1-62 0,-17-6-84 15,13 3-103-15,-2-3-129 16,6 6-156-16,0-7-45 0,0 7 72 0,10-9-456 15,-10 9-583-15</inkml:trace>
  <inkml:trace contextRef="#ctx0" brushRef="#br0" timeOffset="13764.28">25974 3241 3106 0,'0'0'81'0,"0"0"33"0,0 0 22 0,0 0 10 15,0 0 19-15,0 0 28 16,0 0 6-16,0 0-7 0,-9 20-15 0,7-10-11 0,0 4-14 16,1 0-14-16,-3 1-13 0,2 1-15 15,0-1-6-15,0 1-9 0,1-1-15 16,-2-2-5-16,1 1-8 0,0-1-32 16,-2-2-43-16,2 1-59 0,-1-1-72 0,1-5-89 15,-2 4-84-15,2-6-125 0,2-4-157 16,0 8-53-16,0-8 67 0,0 0-319 15,0 0-382-15</inkml:trace>
  <inkml:trace contextRef="#ctx0" brushRef="#br0" timeOffset="14015.66">26472 3033 2488 0,'-17'-2'104'0,"17"2"43"0,0 0 18 15,-11-1 11-15,11 1 0 0,0 0-6 16,0 0 2-16,0 0-10 0,0 0-15 0,0 0-16 16,0 0-14-16,25-9-44 0,-11 7-63 15,-1-1-84-15,5-1-92 0,-3 1-112 16,0 0-149-16,-2 1-155 0,-1-2 50 15,1 4-209-15,-13 0-233 0</inkml:trace>
  <inkml:trace contextRef="#ctx0" brushRef="#br0" timeOffset="14199.78">26350 3225 2256 0,'-14'7'188'0,"7"-7"42"15,0 3 6-15,7-3 19 0,-9 8 18 16,9-8-4-16,0 0-18 0,-7 3-18 0,7-3-23 15,0 0-21-15,0 0-6 0,21 8-34 16,-4-8-79-16,2 2-101 0,4-1-143 16,6-1-141-16,0-1-165 0,10-1-171 0,-6 0 52 15,-5 0-334-15,1 2-412 0</inkml:trace>
  <inkml:trace contextRef="#ctx0" brushRef="#br0" timeOffset="14687.17">27303 2831 2574 0,'-3'-11'37'16,"-1"3"25"-16,2-1 22 0,2 2 25 0,0 7 24 16,0-14 27-16,0 7 12 0,0 7-3 15,2-11 13-15,-2 11-11 0,4-11-3 0,-4 11-11 16,3-7-8-16,-3 7-15 0,0 0-7 16,0 0-8-16,4-5 20 0,-4 5 26 15,0 0 28-15,3 25 16 0,-5-9 14 0,2 9 11 16,-3 11 0-16,-6 3-12 0,2 0-13 15,-4 15 5-15,1 1-8 0,-1-3-6 16,1-2-15-16,2-10-15 0,2-2-11 16,1-4-11-16,1-5-12 0,2-7-11 0,2-3-12 15,0-3-113-15,2 0 0 0,2 2 0 16,-2-4 0-16,1-3 0 0,8 0 0 0,0 0 0 16,0-5 0-16,5 1 0 0,-2-3 0 15,6 2 0-15,-6-2 0 0,2-3 0 0,-1 1 0 16,-1 0 0-16,-1 0 0 0,-13-2 0 15,19 0 0-15,-19 0-42 0,20-2-172 16,-20 2-49-16,14-4-66 0,-6 1-67 0,0 1-94 16,-4-4-124-16,1 0-190 0,1-2 37 15,-2 1 87-15,-3-2-542 0,-1-3-684 16</inkml:trace>
  <inkml:trace contextRef="#ctx0" brushRef="#br0" timeOffset="15005.68">27289 2731 3630 0,'-17'-3'89'0,"17"3"20"0,-6-5 3 0,6 5 3 16,-2-7 2-16,2 7-2 0,0 0-7 15,18-14-10-15,-4 7-11 0,9 2-11 16,2-2-8-16,10 0-28 0,-1 1-47 0,-6 2-43 16,-1-2-40-16,-4 3-18 0,-1 0 5 15,-4 0-3-15,-7 1 13 0,3 1 4 0,-5-2 5 16,0 2 4-16,-9 1-3 0,16-2 1 16,-16 2-20-16,0 0-26 0,0 0-34 15,0 0-59-15,0 0-94 0,0 0-164 0,-9 14-27 16,9-14-132-16,-16 12-136 0</inkml:trace>
  <inkml:trace contextRef="#ctx0" brushRef="#br0" timeOffset="15985.43">28057 2916 1728 0,'0'0'29'16,"-25"5"37"-16,25-5 37 0,0 0 32 15,0 0 26-15,0 0 31 0,-15-1 16 0,15 1 16 16,0 0 13-16,-10-4 9 0,10 4-1 16,-4-6-6-16,4 6-4 0,-6-9-14 0,6 9-9 15,0-12-4-15,-1 5-14 0,1 7-6 16,1-15-14-16,1 8-20 0,4-2-17 0,-2 1-15 15,4-1-16-15,-1-1-6 0,2 2-10 16,4-1-11-16,-2 2-15 0,0 2-5 16,-1 1-8-16,-10 4-14 0,18 0-11 0,-18 0-10 15,22 9-12-15,-13-1-12 16,-4 4-5-16,2 4-1 0,-5 1 2 0,-2 2 0 16,-6 2 4-16,-4 9 1 0,-1 1 1 15,-5 0 1-15,1-2 0 0,0 2 3 0,0-2 5 16,1-2 4-16,5-6 0 0,0 0 0 15,5-6 2-15,-2 1-1 0,6-3 2 16,0-1-4-16,2 1 1 0,2-5-2 0,1 0-9 16,1 1-4-16,1-3-8 0,2-1 3 15,-9-5 2-15,14 2 3 0,-14-2 7 0,0 0 21 16,0 0 15-16,0 0 2 0,13-13 26 16,-14 4 25-16,-9-5 22 0,1-1 17 15,-10-7 2-15,0-2 5 0,0-1 1 16,-2 2-2-16,2-1-8 0,2 0-9 15,5 5-5-15,0 2-12 0,3 0-8 0,2 0-12 16,1 1-11-16,4 2-6 0,-2 1-6 16,4-1-12-16,0 2-17 0,3 0-36 0,0 2-53 15,5-1-53-15,-3 4-71 0,4 1-52 16,3 0-72-16,0 0-52 0,1 6-79 0,0 0-101 16,5 3-174-16,-2 3-67 0,6 0 83 15,6 6-535-15,5 2-697 0</inkml:trace>
  <inkml:trace contextRef="#ctx0" brushRef="#br0" timeOffset="16615.27">28535 2775 3080 0,'9'-6'-111'0,"-9"6"55"16,11-5 54-16,-11 5 38 0,8-5 53 16,-8 5 38-16,0 0 34 0,6-6 23 15,-6 6 15-15,0 0 17 0,0 0 8 16,0 0 1-16,0 0-8 0,0 0-11 0,0 0-9 16,0 0-15-16,-32-3-21 0,18 1-15 15,-1 2-16-15,15 0-11 0,-26 0-14 0,10 0-8 16,16 0-11-16,-22-2 2 15,22 2-15-15,-20 0-8 0,20 0-7 0,-15-1-12 16,15 1-13-16,-13-2-2 0,13 2-6 0,0 0-6 16,-15-3-4-16,15 3 6 0,0 0-15 15,-12-2 0-15,12 2-3 0,0 0-2 0,0 0 0 16,-13-3 0-16,13 3-3 16,0 0-2-16,0 0-2 0,0 0 0 0,0 0-4 0,0 0 4 15,-18 8-4-15,17-3 7 16,-3 4 0-16,0 0-1 0,2 0 0 0,0 4 5 15,1-3-3-15,-1 4 1 0,2-2 2 16,2 3-4-16,-1-3 1 0,5 4 4 16,0-1-4-16,3 1 2 0,1-4 1 0,1 5-19 15,3-1 9-15,1-3-6 0,-2 2 4 16,0-1 4-16,2-1-2 0,1 0 3 0,-5 2-1 16,1-1 0-16,-3-1 2 0,-1 1 2 15,1-3 3-15,-3 4 12 0,0-1 19 0,-2-4 22 16,-1 1 15-16,-3-1 34 0,-2 0 7 15,-1 0 18-15,-3 1 10 0,1-3-3 16,-6 4-4-16,0-5-4 0,-1 2-9 0,-1-4-11 16,-1 1-10-16,0-1-13 15,3-3-6-15,-3 0-14 0,14-2-37 0,-22-2-52 16,10-1-63-16,1-1-63 0,1-2-70 16,2 1-97-16,1-2-130 0,-1 0-177 0,5-2-236 15,3 2 79-15,0 1 91 0,0 6-576 16,7-18-727-16</inkml:trace>
  <inkml:trace contextRef="#ctx0" brushRef="#br0" timeOffset="17073.77">28799 2673 3272 0,'-9'-7'-9'0,"0"1"68"0,2 3 47 16,7 3 20-16,-9-6 13 0,9 6 0 16,0 0-14-16,6-11-13 0,-6 11-13 15,25-7-12-15,-4 4-12 0,4 0-13 0,-5 3-14 16,3 0-9-16,0 3 0 0,0 4-7 16,1 7-3-16,1 5 1 0,-5 5 27 15,-7 1 30-15,-2 7 31 0,-5-1 33 0,0 6 26 16,-6-1 8-16,0 5 20 0,0 0 1 15,-2 0 11-15,2 5-6 0,0-1-14 16,2-1-14-16,-2-1-21 0,2-5-15 0,0 0-16 16,-1-7-13-16,1-6-10 0,0 0-4 15,-2-7-15-15,2 1-11 0,-4-5-4 16,2 2 5-16,-2-5-4 0,-1 3 7 0,-3 0 4 16,-4-2-2-16,1 0-6 0,-6-2-10 15,-5 0-43-15,3-1-25 0,-3 0 0 0,-9 1 0 16,2-3 0-16,4-2 0 0,1 0 0 15,-3 0-112-15,2 0-149 0,3-2-95 0,7-1-109 16,-2-2-167-16,2-2-248 16,2 0 78-16,11 2 86 0,-14-2-633 0,14 2-805 15</inkml:trace>
  <inkml:trace contextRef="#ctx0" brushRef="#br0" timeOffset="18072.93">25657 4280 3442 0,'7'5'-72'15,"-3"-4"58"-15,-4-1 41 0,0 0 39 0,8 4 44 16,-8-4 25-16,0 0 24 16,0 0 12-16,0 0 5 0,0 0-4 0,0 0-5 15,0 0-12-15,0 0-8 0,0 0-8 16,0 0-9-16,0 0-10 0,0 0-7 16,0 0-9-16,0 0-4 0,7-16-6 0,-7 16-7 15,0-11-1-15,-1 2-6 0,1 0-4 16,-4-2-4-16,0 0-1 0,0-1-4 0,0-3-2 15,-4 3 0-15,3-1-7 0,-1 5-5 16,1-2-5-16,-4 3-6 0,0 0-5 0,0 2-5 16,-3 3-2-16,12 2-7 0,-24 0 0 15,8 3-4-15,1 4-2 0,-2 4-2 16,2-1 0-16,-1 2-1 0,9-2 3 0,0 4-5 16,0-2 1-16,5 0-2 15,2 1 0-15,9 3 2 0,0-1-5 0,2 2-1 16,8 2-1-16,-2 2-1 0,4 0-1 15,2-2 3-15,-6-4 0 0,-3 1 4 0,-1-3-6 16,-1 1-1-16,-1-1 24 0,-4 0 30 16,1 0 17-16,-6-1 21 0,2 0 23 15,-4 2 11-15,-2-2 16 0,-4 0 9 0,-2 1 3 16,-5 1-3-16,0 0-3 0,-2-4-110 0,-3 1-42 16,5-3 0-16,-2-2 0 0,0 0 0 15,-3-4 0-15,5 0 0 0,-1-1 0 16,14-1 0-16,-23-3 0 0,10-1 0 0,4 0 0 15,0 0 0-15,1-1 0 0,0 0 0 16,5-2-211-16,1 2-350 0,2 5-133 16,2-12-200-16,1 7 58 0,3-1 88 15,4 1-696-15,3 3-895 0</inkml:trace>
  <inkml:trace contextRef="#ctx0" brushRef="#br0" timeOffset="18385.47">25748 4534 3844 0,'4'-5'-57'0,"-1"-1"41"16,1-1 40-16,3 2 39 16,0 0 20-16,-2-1 17 0,5 4 4 0,0-4-2 0,-1 5-3 15,-9 1-2-15,21 1-6 16,-10 3-6-16,-1 2-1 0,2 3 3 0,-5 1 17 16,0 5 29-16,-3 1 30 0,-2 0 41 15,-6 1 32-15,2 0 20 0,-3 2 19 0,-4-1 5 16,0 0 5-16,2-1-8 0,0-4-11 15,-1 0-12-15,5-3-17 0,-2-2-22 0,3 1-18 16,2 0-178-16,0-9-19 0,8 10 0 16,-2-4 0-16,3-2 0 0,0-2 0 15,3 0 0-15,-1-1 0 0,3 1 0 0,-3-2 0 16,2 0 0-16,1 0-415 0,1-2-139 16,1 1-172-16,0-3-157 0,4 3 76 0,-3-2-828 15,0-3-1072-15</inkml:trace>
  <inkml:trace contextRef="#ctx0" brushRef="#br0" timeOffset="18583.89">26430 4185 4569 0,'-11'-5'68'0,"3"2"46"0,4-1 15 16,4 4 13-16,-8-7 14 0,8 7-9 15,0 0-12-15,0 0-12 0,0 0 1 16,16-4-27-16,-16 4-15 0,25 0-55 16,-10 2-76-16,2 2-85 0,2-1-107 0,-2 1-102 15,4 0-128-15,-4-1-180 0,3 0-12 16,-6 1 70-16,0 3-349 0,-1 1-420 0</inkml:trace>
  <inkml:trace contextRef="#ctx0" brushRef="#br0" timeOffset="18753.55">26333 4513 2975 0,'-13'3'257'16,"3"2"30"-16,2-1 30 0,8-4 32 15,-13 2-9-15,13-2-9 0,0 0-21 0,0 0-33 16,0 0-35-16,0 0-23 0,0 0-80 16,0 0-101-16,0 0-113 0,42-6-131 0,-23 4-167 15,5-3-200-15,10-5-159 0,2 4 66 16,0-3-510-16,0 2-640 0</inkml:trace>
  <inkml:trace contextRef="#ctx0" brushRef="#br0" timeOffset="19180.27">27215 4242 3546 0,'0'-11'152'0,"-4"5"19"0,4-1 13 15,0 7 17-15,-1-11 14 0,1 11 2 16,0 0-21-16,0 0-17 0,0 0-10 0,0 0 10 16,0 0-2-16,-13 22-3 0,12-8 2 15,-5 9 2-15,-1 9-2 0,-3 2-5 16,0 2-1-16,3 2 8 0,-3 0-1 15,2 0-7-15,3-4-7 0,1-7-4 0,0-2-3 16,4-5-11-16,2 1-9 0,2-4-10 16,0 0-17-16,3-1-68 0,1 0-41 15,3-2 0-15,1-1 0 0,1-4 0 0,0 2 0 16,7-4 0-16,-6 0 0 0,6-4 0 16,-4 0 0-16,2-1-96 0,0 2-48 0,-4-3-7 15,-4-1-5-15,2 3-14 0,-3-2-17 16,2-1-27-16,-1 2-38 0,-10-2-56 0,17 0-76 15,-17 0-82-15,14-3-119 16,-9 0-151-16,-5 3 50 0,9-1-558 0,-9 1-704 0</inkml:trace>
  <inkml:trace contextRef="#ctx0" brushRef="#br0" timeOffset="19449.09">27260 4216 3743 0,'-13'-3'134'0,"1"-1"36"15,5 2 36-15,7 2 39 0,-11-3 22 16,11 3 2-16,0 0-45 0,0 0-24 16,0 0-14-16,0 0-25 0,25-12-16 0,-3 7-53 15,8-5-69-15,6 2-72 16,1 1-70-16,-2 0-59 0,-7 1-52 0,-6 3-31 15,0-1-16-15,-5 1-16 0,-2 3-21 16,-1-2-16-16,-7 2-7 0,-7 0-33 0,11 2-58 16,-11-2-98-16,0 0-275 0,4 7-287 15</inkml:trace>
  <inkml:trace contextRef="#ctx0" brushRef="#br0" timeOffset="20304.74">27809 4389 2049 0,'0'0'-56'0,"0"0"36"0,0 0 19 15,0 0 19-15,-11-5 18 0,11 5 18 16,0 0 19-16,0 0 20 0,-8-3 23 0,8 3 15 16,0 0 25-16,0 0 20 0,-10-4 14 15,10 4 14-15,0 0 10 0,-7-5 6 0,7 5 7 16,0 0 5-16,0 0 8 0,-10-5 9 16,10 5 18-16,0 0 2 0,-6-5 0 0,6 5 1 15,0 0-19-15,-2-9-16 0,2 9-20 16,2-10-23-16,-2 10-18 0,10-13-22 15,-2 6-13-15,-3 0-14 0,5 0-12 0,0 0-15 16,-1 3-11-16,2 1-14 16,-11 3-6-16,20 0-9 0,-20 0-9 0,24 8-2 15,-11 3-6-15,1 3-7 0,-5-3-7 16,1 9-6-16,-7-5-3 0,-1 2 3 0,-4 2-4 16,-1 2 0-16,-7 6 1 0,-5 2-2 15,-4-2 1-15,-2 1 1 0,-4-4-3 0,3-2 13 16,1-3-1-16,5-5 10 0,5-3 2 15,2-2-10-15,-2-3-29 0,6-1 0 16,5-5 0-16,-7 3 0 0,7-3 0 0,0 0 0 16,0 0 0-16,0 0 0 0,1-23 0 15,-1 23 0-15,11-9 0 0,-2 3 0 16,-4 3 0-16,-5 3 0 0,15-4 0 16,-15 4 0-16,21 2 0 0,-11 3 0 0,2-1 0 15,1 1 0-15,0 0 0 0,0 1 0 16,-2 2 0-16,3-1 0 0,-3 0-16 0,3 0-231 15,-3-3-47-15,0 1-66 0,1 1-66 16,0-1-69-16,0-2-122 0,-1 1-150 0,2-2 22 16,0 0 76-16,2-2-540 0,1 0-673 15</inkml:trace>
  <inkml:trace contextRef="#ctx0" brushRef="#br0" timeOffset="20735.49">28283 4382 3518 0,'-7'-5'110'15,"1"0"22"-15,6 5 23 0,-6-8 11 16,6 8 4-16,0 0-4 0,-3-5-6 16,3 5-9-16,0 0-10 0,0 0-9 0,0 0-2 15,0 0-7-15,11-13-8 0,-11 13-7 16,7-5 1-16,-7 5 3 0,12-5-2 0,-6 1 5 15,-6 4-3-15,11-8-3 0,-11 8 6 16,9-5-3-16,-9 5-2 0,7-7 3 16,-7 7-10-16,0 0-10 0,9-3-4 15,-9 3-12-15,0 0-9 0,0 0 1 0,0 0-23 16,0 0 4-16,0 0-4 0,11 10-5 16,-9-1 2-16,-2 4-8 0,2 3 10 0,0 2-7 15,-2 6-9-15,2 2-1 0,-2 1 0 16,0 1 0-16,0-2-5 0,0 2-5 15,2-3 4-15,0-3-11 0,0 2 5 0,-2-6 1 16,2-2 1-16,-1-2-5 0,-1-1-1 16,0-4-2-16,2 2-2 0,0-4-19 15,0 0-41-15,-2-7-63 0,6 10-56 0,-6-10-70 16,5 4-69-16,-5-4-100 0,5 3-96 16,-5-3-127-16,0 0-131 0,0 0 59 15,0 0-587-15,3 5-752 0</inkml:trace>
  <inkml:trace contextRef="#ctx0" brushRef="#br0" timeOffset="21689.21">28417 4345 3271 0,'4'-8'-131'0,"-3"2"54"0,1-1 35 0,2 4 40 15,-4 3 40-15,4-9 35 0,-4 9 27 16,0 0 22-16,2-9 12 0,-2 9-5 16,0 0 1-16,1-8-8 0,-1 8-3 0,0 0-4 15,0 0-8-15,0 0-8 0,0 0-8 16,0 0-8-16,0-5 7 0,0 5 9 0,0 0 9 15,0 0-1-15,-7 21 6 0,1-8 5 16,1 6-2-16,-3 2 4 0,-2 8-1 16,1 0 1-16,-3 2-7 0,5 0-9 0,-3-2-3 15,3-6-8-15,1-2-7 0,0-4-4 16,2 1-5-16,3-3-8 0,-3 1-4 0,2-4-7 16,0 0 3-16,0-4-9 15,2 1-2-15,0-1 1 0,2-1-10 0,-2-7 1 16,8 10-7-16,-3-6-9 0,3 0-20 15,-8-4-17-15,15 5-13 0,-6-4-10 0,2 1-20 16,-11-2-11-16,22 1-4 0,-8-1-5 16,-14 0 3-16,25-1 4 0,-13-1 8 0,0 2 6 15,1-3 6-15,-2 0 5 0,5-5 4 16,-3 1 8-16,3 0 6 0,-5-2 8 16,5-2 10-16,-3-3 13 0,-2 1 12 0,3-5 15 15,-3 3 9-15,4-9 11 0,-2 7 1 16,-4 1 3-16,0 5 7 0,-4 2 2 0,1 0 4 15,-1 0 2-15,-1 5 2 16,0-3-1-16,-4 7-3 0,0 0 7 0,0 0 14 16,0 0 3-16,0 0 3 0,0 0-1 15,-4 24-7-15,-1-8 1 0,-1 4-7 0,-1 0-9 16,-5 10-8-16,2-1-2 0,3-5-8 16,0-2-18-16,0-1-6 0,2-2-3 0,-1 1-8 15,1-5 1-15,1 0-17 0,2-2-28 16,-3-3-44-16,3 1-44 0,-1-4-41 15,3-1-54-15,0-6-66 0,0 7-86 0,0-7-106 16,0 0-114-16,0 0-177 0,0 0 6 16,17-15 85-16,-9 6-541 0,6-5-668 0</inkml:trace>
  <inkml:trace contextRef="#ctx0" brushRef="#br0" timeOffset="22074.08">28796 4267 3350 0,'-2'-6'33'0,"-2"1"49"16,4-1 10-16,0 6 11 0,0 0-1 15,-4-8 6-15,4 8 8 0,0 0 6 0,0 0-5 16,0 0-7-16,29 7-9 0,-20-6-5 16,6 5 2-16,-3-3-5 0,3 2 9 0,1 2 11 15,-4-2 12-15,2 5 24 16,1 2 32-16,-6 2 36 0,3 4 35 0,-4 2 20 15,-5 2 15-15,-1 4 5 0,0 1 3 16,-2 11-1-16,-2-2-3 0,-1 3-10 16,-1 1 1-16,0-1-247 0,1-1-35 0,-1 2 0 15,2-4 0-15,-4-3 0 0,4 2 0 16,-2-7 0-16,2-6 0 0,0-3 0 0,0-1 0 16,-1-2 0-16,-1 2 0 0,0-6 0 15,1 3 0-15,-6-2 0 0,2 0 0 0,-2-4 0 16,-5 4 0-16,-1-3 0 0,-4 2 0 15,0-2 0-15,0 0 0 0,-2-1 0 16,-2-2 0-16,4 1 0 0,0-5 0 16,2 3 0-16,-1-2 0 0,6-4 0 0,-2 1-222 15,3-1-812-15,11 0 104 0,-13-3 97 16,2 1-926-16,11 2-1190 0</inkml:trace>
  <inkml:trace contextRef="#ctx0" brushRef="#br0" timeOffset="24043.77">25839 5961 1230 0,'0'0'331'0,"0"0"-88"0,0 0-49 0,0 0-30 16,10-3-9-16,-10 3-18 0,0 0-8 16,0 0-14-16,0 0 4 0,0 0-5 15,0 0 2-15,0 0-3 0,0 0 3 0,0 0 5 16,0 0-4-16,0 0 7 0,0 0-6 16,0 0 9-16,12 0 6 0,-12 0-1 0,0 0-2 15,0 0 1-15,0 0-7 0,0 0 3 16,0 0-3-16,0 0-13 0,0 0-3 0,2-6-8 15,-2 6-5-15,0 0-1 0,0 0-5 16,-4-11-7-16,4 11-10 0,-2-9-2 0,2 9 0 16,-5-9-8-16,4 6-3 0,-1-5 1 15,-4 3-3-15,2-2-1 0,1 0-7 16,-5 0-5-16,2-1-2 0,0 4-8 16,-1-3-5-16,-2 2 0 0,-1 0-6 0,-2 1-3 15,-5 1-3-15,2 3 0 0,-1 0-7 16,0 2-2-16,-4 1 9 0,0 4-11 15,1 2 2-15,-1-1-5 0,4 1-2 0,2-1-8 16,3-1 0-16,0 2-6 0,0 1 4 16,8-1 3-16,1-2-1 0,2 1 3 0,2 2 1 15,3-1-2-15,6 3 1 0,1 2-2 16,4-1 3-16,8 8 4 0,1 0 0 0,2-2-4 16,0 4-3-16,-1-4 2 0,-1 0-4 15,-1 2-1-15,-4 0 0 0,-3-3 1 16,-6-4 0-16,2 2 2 0,-4-3 0 15,-2-1 6-15,-3 0 20 0,-4 0 15 0,-4 0 32 16,-3 2 35-16,-5 1 26 0,-1-4 19 16,-7 0 14-16,0 0 5 0,-1-3-5 0,-2-1-8 15,0-1-12-15,-1-3-5 0,1-1-14 16,-1-2-13-16,3 0-7 0,3-4-11 16,-2 1-9-16,6-1-4 0,-2-1-75 0,5 0-3 15,0 2 0-15,0-3 0 0,0 3 0 16,11 3 0-16,-15-7-119 0,9 4-80 0,6 3-72 15,-5-5-99-15,5 5-103 16,0 0-100-16,7-11-158 0,0 8-55 0,7-1 79 16,6 1-641-16,4 0-802 0</inkml:trace>
  <inkml:trace contextRef="#ctx0" brushRef="#br0" timeOffset="24291.33">26313 6160 3950 0,'-7'-1'182'0,"7"1"48"0,-15-5 22 16,15 5 4-16,0 0-2 16,-8-4-13-16,8 4-20 0,0 0-20 0,0 0-20 15,0 0-21-15,27-12-29 0,-12 10-17 16,-2-1-70-16,7-1-87 0,-2 3-96 0,2-1-119 15,-3 0-114-15,2 1-125 0,0-1-186 16,-2 2-4-16,0 2 76 0,1-1-453 0,-5 3-535 16</inkml:trace>
  <inkml:trace contextRef="#ctx0" brushRef="#br0" timeOffset="24510.33">26205 6365 3381 0,'-9'1'293'0,"1"1"10"0,8-2 8 16,-8 2 2-16,8-2 2 0,0 0-7 16,0 0-21-16,0 0-28 0,0 0-25 0,48-5-23 15,-27 1-22-15,2 1-53 0,-2 1-69 16,4-1-66-16,-7 0-60 0,4 0-54 0,-4 2-51 16,-4-1-62-16,-1 0-69 15,-3 1-50-15,-1-1-61 0,-9 2-83 0,11-1-146 0,-11 1 6 16,0 0 65-16,0 0-349 0,0 0-393 15</inkml:trace>
  <inkml:trace contextRef="#ctx0" brushRef="#br0" timeOffset="25691.81">27235 6015 2399 0,'2'-7'31'15,"-4"-2"38"-15,2 1 13 0,-2 0 28 0,2 0 37 16,-1 0 31-16,1-1 16 0,0 3 19 16,-2-3 7-16,0 2 3 0,2 7-1 0,-2-13-9 15,0 10-3-15,2 3-4 0,-2-10-19 16,2 10-16-16,-1-7-15 0,1 7-23 0,0 0 18 16,0 0 27-16,-10 24 12 0,6 1-1 15,-6 11 13-15,-1 14-4 0,-1 1-7 0,1 2-10 16,4-2-13-16,1-8-15 0,0 9-10 15,0-10-13-15,6-1-12 0,0-5-8 16,0-5-12-16,4-5-6 0,0-2-8 16,0-2-8-16,0-1-4 0,2-2-5 0,1-4-31 15,0-3-36-15,4-1 0 0,0-4 0 16,0-3 0-16,4 0 0 0,2-3 0 0,1 1 0 16,-1-2 0-16,2 0 0 0,-2-2 0 15,0 1 0-15,-3 1 0 0,-14 0 0 16,23-3 0-16,-14 2 0 0,-9 1 0 0,15-1 0 15,-15 1 0-15,12-2 0 0,-12 2-223 16,9-3-171-16,-5-1-125 0,-4 4-141 0,3-5-214 16,-3 5 83-16,-1-11 89 0,1 11-668 15,-10-13-824-15</inkml:trace>
  <inkml:trace contextRef="#ctx0" brushRef="#br0" timeOffset="25977.64">27333 5888 3828 0,'0'0'27'0,"-14"-3"40"15,14 3 12-15,-9-4 28 0,9 4 25 16,0 0 17-16,0 0-2 0,-10-3-9 15,10 3-17-15,0 0-11 0,0 0-13 16,0 0-8-16,0 0-11 0,25-12-38 0,-11 8-42 16,-1 2-59-16,2-1-71 0,2 1-84 15,2-1-80-15,-2 1-100 0,3 1-167 16,-3 2-37-16,2-1 70 0,0 0-291 0,-1 2-307 16</inkml:trace>
  <inkml:trace contextRef="#ctx0" brushRef="#br0" timeOffset="26700.98">30363 5790 2558 0,'0'0'184'0,"-19"-2"10"16,19 2 6-16,0 0-3 16,0 0 1-16,0 0-10 0,0 0-8 0,0 0-11 15,0 0-14-15,23-18-12 0,-5 13-19 16,-2-1-8-16,7 1-18 0,0 0-4 0,0 2-11 15,-4 1-12-15,0 0-4 0,-4 1-8 16,1 2-8-16,-1 4 7 0,-1 3 20 16,-3 7 16-16,-2 0 14 0,5 15 30 0,-7 0 21 15,0 6 10-15,3 15-15 0,-2 5-2 16,-2 0-4-16,1 2-11 0,0 0-8 16,-3 3-14-16,3-3-7 0,0-2-7 0,2 3-8 15,-3-4-14-15,0-4 0 0,0-8-6 0,-3-5-3 16,3-2-3-16,-4-9 7 0,0-3 7 15,-1-4 9-15,-1-6-10 0,0 0 7 0,0 0 12 16,0-1 23-16,-3 0-2 16,-5-2-120-16,-3 5 0 0,-4-2 0 0,-8 3 0 15,-6 0 0-15,-2-3 0 0,1 0 0 16,-1-3 0-16,1 0 0 0,4-3 0 0,7-2 0 16,1 1 0-16,3-3 0 0,1 1 0 15,3-1 0-15,0-1 0 0,3-1 0 0,8-2 0 16,-15 5 0-16,15-5 0 0,-13 4 0 15,7-2 0-15,6-2 0 0,-9 2 0 0,9-2 0 16,-10 3 0-16,10-3-262 0,-10 3-664 16,10-3-21-16,-7 3 100 0,7-3-925 15,-8 7-1201-15</inkml:trace>
  <inkml:trace contextRef="#ctx0" brushRef="#br0" timeOffset="31400.98">27780 3275 678 0,'6'-5'247'16,"-6"5"-78"-16,0 0-48 0,0 0-25 0,0 0-18 15,0 0-12-15,4-6-5 16,-4 6-6-16,0 0-3 0,0 0-7 0,0 0 1 0,0 0-4 16,0 0 1-16,0 0 6 0,0 0 9 15,8-3 19-15,-8 3 22 0,0 0 18 16,0 0 20-16,0 0 9 0,0 0 13 15,0 0 16-15,0 0 0 0,0 0-11 16,0 0 16-16,0 0-2 0,0 0-6 0,0 0-13 16,0 0-9-16,0 0-11 0,0 0-10 15,0 0-11-15,0 0-4 0,0-11-10 0,0 11-7 16,0 0-2-16,0 0-8 0,0 0-7 16,0 0-6-16,0 0-7 0,0 0-4 0,0 0-8 15,0 0-6-15,0 0-5 0,0 0-6 16,0 0-3-16,0 0-5 0,0 0 4 15,0 0-8-15,0 0-5 0,0 0-1 0,0 0 1 16,0 0-4-16,0 0 6 16,0 0-4-16,7-2 5 0,-7 2-3 0,0 0 0 15,0 0 4-15,0 0 4 0,0 0-2 16,0 0-3-16,6-7 4 0,-6 7 9 0,0 0 5 16,0 0 1-16,0 0 2 0,2-7-1 15,-2 7-6-15,0 0-3 0,0 0-7 16,0 0-4-16,0 0-4 0,0 0 1 0,0 0-3 15,-15-6-6-15,15 6 3 0,0 0-4 16,0 0 0-16,0 0-5 0,0 0-1 0,-23 9-2 16,23-9 2-16,0 0-1 15,-8 6-4-15,8-6 4 0,0 0-3 0,-4 6 4 16,4-6-4-16,0 0 1 0,-2 8 4 16,2-8 1-16,0 0 0 0,0 0 3 0,0 0 2 15,0 0 3-15,0 0 8 0,0 0 7 16,0 0 12-16,12 7 8 0,-12-7 9 15,0 0 20-15,0 0 9 0,0 0 9 0,0 0 6 16,0 0-4-16,13-15-8 0,-13 15-15 16,0 0-6-16,0 0-7 0,0 0-9 0,2-6-11 15,-2 6-2-15,0 0-11 0,0 0-19 16,0 0-29-16,0 0-25 0,0 0-35 16,0 0-33-16,0 0-40 0,0 0-49 15,0 0-59-15,0 0-68 0,-22 7-84 16,22-7-117-16,-16 7-204 0,9-3-2 0,-4 3 76 15,2 2-440-15,2-2-568 0</inkml:trace>
  <inkml:trace contextRef="#ctx0" brushRef="#br0" timeOffset="32685.91">27327 4417 2878 0,'0'0'-99'16,"0"0"18"-16,0 0 15 0,0 0 17 0,10-3 29 15,-10 3 24-15,0 0 24 0,0 0 20 16,13-3 19-16,-13 3 18 0,0 0 13 0,5-5 13 16,-5 5 13-16,0 0 4 0,0 0 1 15,0 0-4-15,9-4-3 0,-9 4-1 16,0 0-3-16,0 0-6 0,0 0-5 0,0 0-6 16,2-7-9-16,-2 7-3 0,0 0-8 15,0 0-9-15,0 0-8 0,0 0-4 16,0 0 6-16,0 0 13 0,0 0 5 15,-11 19 2-15,11-19 4 0,-3 13 3 0,1-6-3 0,2-7 5 16,0 10-1-16,0-10-4 16,2 12-5-16,-2-12-1 0,3 10 7 0,-1-7 1 15,-2-3 10-15,10 10 18 0,-10-10 13 16,6 5-26-16,-6-5 7 0,0 0 13 16,11 1 4-16,-11-1-1 0,0 0 5 0,0 0-8 15,0 0-4-15,0 0-15 0,0 0-8 16,0 0-15-16,16-10-12 0,-16 10-22 0,0 0-40 15,-2-11-79-15,2 11-80 0,0 0-90 16,0 0-121-16,-18-3-150 0,18 3-205 0,0 0-103 16,-23 2 71-16,23-2-630 0,0 0-830 15</inkml:trace>
  <inkml:trace contextRef="#ctx0" brushRef="#br0" timeOffset="37623.05">27470 6195 3586 0,'0'0'-125'0,"0"0"36"0,0 0 30 15,0 0 30-15,0 0 37 0,0 0 29 16,-13 0 35-16,13 0 24 0,0 0 9 0,0 0 9 16,0 0 2-16,0 0 12 0,0 0 9 15,0 0 8-15,0 0 10 0,0 0 7 0,-8-3 8 16,8 3 9-16,0 0 4 0,0 0 12 15,0 0 2-15,0 0 0 0,0 0-5 0,0 0 7 16,-8-7-9-16,8 7-16 16,0 0-19-16,-5-7-7 0,5 7-8 0,-8-6-11 15,8 6-7-15,-8-6-11 0,8 6-11 16,-4-7-2-16,4 7-6 0,-5-5 4 0,5 5 0 16,-6-7 3-16,6 7-10 0,-3-9-8 15,3 9-8-15,-4-7-4 0,4 7-11 0,0-8-58 16,0 8 0-16,0 0 0 0,0-10 0 15,0 10 0-15,0 0 0 0,4-9 0 0,-4 9 0 16,11-4 0-16,-11 4 0 0,21-1 0 16,-10 1 0-16,-11 0 0 0,29 0 0 15,-15 0 0-15,-2 1 0 0,1 3 0 0,-1-1 0 16,-1 1 0-16,2 0 0 0,-4 2 0 16,-2 1 0-16,-1 1 0 0,-1 1 0 15,0 0 0-15,-5 3 0 0,0 0 0 16,-3 0 0-16,-1 1 0 0,-3 2 0 0,-4 3 0 15,-1-2 0-15,1 0 0 0,0-1 0 16,1-4 0-16,0 1 0 0,3-1 0 0,0-3 0 16,0 1 0-16,2-1 0 0,-1-3 0 15,0 2 0-15,3-1 0 0,3-6 0 0,-4 8 0 16,4-8 0-16,0 9 0 0,0-9 0 16,7 8 0-16,3-4 0 0,1 1 0 0,3-2 0 15,0 0 0-15,2 1 0 0,-1 1 0 16,1-1 0-16,-3-1 0 0,-1-1 0 0,-1 0 0 15,-4 1 0-15,1-1 0 16,-8-2 0-16,13 3 0 0,-13-3 0 0,13 3 0 16,-13-3 0-16,10 2 0 0,-10-2 0 15,8 2 0-15,-8-2 0 0,0 0 0 0,0 0 0 16,0 0 0-16,13-2 0 0,-13 2 0 16,0 0 0-16,0 0-166 0,0 0-323 0,0 0-111 15,0 0-143-15,8-4-111 0,-8 4 79 16,0 0-777-16,6-8-996 0</inkml:trace>
  <inkml:trace contextRef="#ctx0" brushRef="#br0" timeOffset="38371.44">27883 6174 4068 0,'0'0'-110'0,"-6"-6"43"16,6 6 32-16,-5-2 34 0,5 2 42 16,0 0 39-16,-6-7 19 0,6 7 14 15,0 0 10-15,-3-5-1 0,3 5 0 16,0 0 1-16,-2-5 1 0,2 5 2 0,0 0 5 15,0 0 0-15,0 0-7 0,-4-9-7 16,4 9 0-16,0 0-10 0,0 0-6 0,0-11 11 16,0 11-8-16,0 0 3 0,0 0-10 15,0 0-1-15,-3-9-1 0,3 9-6 0,0 0-2 16,0 0 5-16,0 0-17 0,0 0 0 16,0 0-4-16,-2-7 0 0,2 7-11 15,0 0-5-15,0 0-9 0,0 0-4 0,0 0 13 16,0 0-16-16,0 0 7 0,-7 25 5 0,3-8-8 15,3 2-1-15,-5 5-5 0,2 0-2 16,-2 10-3-16,4-7 0 0,0-2-5 16,2 1 5-16,0-6-5 0,2 3-6 15,0-3 4-15,1-2-5 0,-2-4-1 16,-1 0-1-16,4-1-1 0,0-3 7 0,-2-2-1 16,1-3-3-16,7 1-2 0,-2-5-7 15,-8-1 3-15,0 0-4 0,38-8 4 0,-22 1-5 16,2-3-3-16,1-1 2 15,0-1-3-15,-2 1-2 0,0-1-1 0,-3 1 0 16,-1 2 5-16,-4 3-4 0,-1-1-6 0,0 2 2 16,-3 1-2-16,3-1-3 0,-8 5-5 0,0 0 16 15,0 0-4-15,0 0 5 16,14 12 4-16,-14-1 2 0,-2 2 3 0,0 4 2 16,-5 5-1-16,2 11 1 0,-1 1 2 15,3 1-2-15,-3-3-3 0,1 1-2 0,-2-5-1 16,3-5-5-16,2 0 3 0,1-7 2 15,1 0-5-15,-2-4 7 0,0 0 0 0,-2 0 2 16,4-3 8-16,-2-3-3 0,2-6-20 16,0 14 0-16,0-14 0 0,0 7 0 0,0-7 0 15,0 0 0-15,0 0 0 0,0 0 0 16,-1 9 0-16,1-9-153 0,0 0-71 16,0 0-67-16,0 0-99 0,0 0-111 15,0 0-149-15,0 0-177 0,0 0 73 16,0 0 86-16,-20-16-602 0,20 16-729 0</inkml:trace>
  <inkml:trace contextRef="#ctx0" brushRef="#br0" timeOffset="40756.97">26797 4821 3225 0,'-21'0'-91'0,"6"0"26"16,3 0 12-16,-2-1 13 0,3 1 17 15,11 0 24-15,0 0 33 0,-25 0 26 0,25 0 7 16,-11 0 1-16,11 0-5 0,0 0-2 16,0 0-5-16,0 0-9 0,0 0-2 15,0 0-5-15,0 0-1 0,30-9-2 0,6 3 3 16,7-1-11-16,13 0 1 0,5-2-9 15,5 0 2-15,5-1 0 0,3-1-8 16,25-7 0-16,2 1-3 0,2 0 1 16,4-1-6-16,4-5 10 0,-2 3-4 0,-1 2 8 15,-10 2 5-15,-20 4 8 0,1 1 6 16,-6 0 8-16,-1-1 0 0,-8 2-2 0,-5-1 6 16,-1 3 11-16,-19 3-1 0,3-2 0 15,-4 3 1-15,-8 1-2 0,-1-1 9 16,-4 1-5-16,-4 3 1 0,0-2-4 0,-2 0-4 15,0 1 0-15,0 0-3 0,-4 1-6 16,0-2-2-16,1 2-5 0,-3-2 1 0,1 2-5 16,-5-2 0-16,-9 2-1 15,19-1-4-15,-19 1 0 0,13 0-6 0,-5-2-3 0,-8 2-4 16,0 0-5-16,15-2-22 16,-15 2-36-16,0 0-52 0,11-2-77 0,-11 2-96 15,0 0-130-15,0 0-194 0,0 0-42 16,0 0 61-16,0 0-296 0,0 0-351 15</inkml:trace>
  <inkml:trace contextRef="#ctx0" brushRef="#br0" timeOffset="55323.98">28652 6135 2213 0,'-20'7'-71'0,"20"-7"33"0,0 0 22 16,0 0 25-16,-8 3 19 0,8-3 20 0,0 0 21 16,0 0 17-16,0 0 16 0,0 0 8 15,0 0 14-15,0 0 9 0,-13 0 11 0,13 0 4 16,0 0 8-16,0 0-4 16,0 0-2-16,0 0 0 0,-7-5 7 0,7 5-3 15,0 0-1-15,-6-5-2 0,6 5-6 16,-5-7-14-16,5 7-8 0,-2-10-13 0,2 5-7 15,0 5-12-15,2-14-8 0,5 7-8 16,-2-1-12-16,3-1-7 0,-1 2-4 0,3-2-7 16,3 3-3-16,-4 0-6 0,5 1-3 15,-4 5-5-15,1-3-3 0,1 3-3 0,-12 0-4 16,21 2-2-16,-14-1-4 0,4 4 0 16,-1 1-2-16,-2 0 0 0,-1 3 0 15,-1-4-2-15,-1 6 0 0,-3-2-2 0,0 3 1 16,-6 3 1-16,3 0 2 0,-11 4 7 15,-1 8 5-15,-4 1 7 0,-2-3 8 16,-2 2 3-16,0 1 6 0,0 0 3 16,0-1-2-16,2-1-2 0,0 1 1 0,2 3-1 15,5-10-7-15,1-1 4 0,4-2-6 16,-1 2-4-16,3-6-1 0,4 1 2 0,1-2-2 16,1-1-2-16,1-1-1 0,5-4-4 15,2 3-1-15,0-2 1 0,5 0-6 0,-3-3 0 16,0-1 1-16,1-2-2 0,-2 0 19 15,-10-1 27-15,15-1 25 0,-15 1 25 16,11-8 10-16,-11 1 4 0,0-4 0 16,0 0 4-16,-7-10-5 0,-5-5-9 0,3 4-7 0,-6-5-5 15,1 1-8-15,-1-1-5 0,3 6-8 16,3 4-8-16,2 0-76 0,-2 3 0 16,4-2 0-16,-1 3 0 0,3-2 0 15,1 3 0-15,4-3 0 0,1 1 0 0,6-6 0 16,11-3 0-16,-1 0 0 0,5 4 0 15,5 2 0-15,-2-2 0 0,1 5 0 16,1 3-151-16,-2 2-141 0,-6 5-75 0,-1 3-86 16,0 2-71-16,-5 4-100 0,0 1-159 15,-4-1 37-15,1 2 84 0,-1 1-559 0,1 1-683 16</inkml:trace>
  <inkml:trace contextRef="#ctx0" brushRef="#br0" timeOffset="55871.99">29386 6095 3214 0,'7'-3'-70'16,"0"2"38"-16,-7 1 37 0,5-7 34 0,-5 7 51 15,0 0 46-15,8-6 33 0,-8 6 25 16,0 0-4-16,0-7-16 0,0 7-15 0,0 0-9 16,-15-6-10-16,15 6-7 0,-21 0-3 15,21 0-6-15,-33 5-5 0,12 2-8 0,-7 5-10 16,-1 1-5-16,9 0-11 0,-4 1-5 15,5-1-7-15,4 0-6 0,1 0-7 16,5 0 0-16,4-1-3 0,1 0-4 0,2 1-2 16,2 2-5-16,2 0 1 15,4 0-5-15,1 5-1 0,2-3-4 0,3 1-9 0,1 8 2 16,1-7-6-16,-3-2 1 16,0 0 5-16,-1-1 4 0,-1 0 21 0,-1-2 4 15,-3 0 34-15,2 0 25 0,-3-2 32 16,-4 0 19-16,0-1 9 0,-4-2 8 0,-3 2-8 15,2 1-6-15,-4-2-11 0,-4-1-19 16,-1-1-9-16,-6-1-78 0,2-2-55 16,0-1 0-16,-6-1 0 0,-1-1 0 0,-1-4 0 15,-1 2-90-15,4 0-208 0,-4-1-112 0,7 1-113 16,-3-2-160-16,1 2-170 0,8-2 79 16,-4 4 86-16,5-2-629 0,13 0-774 15</inkml:trace>
  <inkml:trace contextRef="#ctx0" brushRef="#br0" timeOffset="68752.89">7647 14845 882 0,'0'0'200'0,"0"0"-11"0,0 0-8 0,-6-3-4 15,6 3-1-15,0 0 3 0,0 0-1 0,0 0-2 16,0 0 3-16,0-12 16 15,0 12 7-15,0 0-1 0,0 0 3 0,0 0-4 16,2-12-7-16,-2 12-2 0,0 0-9 16,0-7-13-16,0 7-11 0,0 0-11 0,0 0-14 15,2-13-5-15,-2 13-12 0,2-4-10 16,-2 4-10-16,0 0-9 0,5-10-8 0,-5 10 0 16,7-9-2-16,-7 9 2 0,4-7 3 15,-4 7 1-15,3-7 1 0,-3 7-1 16,2-7-4-16,-2 7-4 0,0 0-8 0,0 0-3 15,6-8-15-15,-6 8-7 16,0 0-7-16,0 0-4 0,0 0-6 0,0 0 1 16,0 0-5-16,0 0 3 0,-10 31-3 15,7-14 12-15,-3 7 14 0,0 10 7 0,2 1 7 16,-2 0 7-16,3-2 2 0,-3 1 0 16,4-7 27-16,-1 0-13 0,-2-4 12 0,3 0-5 15,2-4-4-15,-2-2-4 0,2-2-3 16,-2-1 1-16,2-2-9 0,0 0-1 0,0-3 0 15,2-1-5-15,-2-1-6 0,2 2-7 16,-2-9-4-16,9 10-7 0,-6-5-1 16,6-2-2-16,-9-3-7 0,20 5-4 15,-9-3-4-15,2-2-26 0,-13 0-33 16,25 0-44-16,-9-2-48 0,-5 1-43 0,1-1-48 16,-3 0-64-16,-9 2-89 0,16-3-112 15,-7 2-131-15,-9 1-171 0,9-6 3 0,-9 6 94 16,6-3-517-16,-6 3-670 0</inkml:trace>
  <inkml:trace contextRef="#ctx0" brushRef="#br0" timeOffset="69121.39">7571 14748 3238 0,'-5'-7'-81'0,"-4"2"23"0,5 1 34 0,4 4 36 16,0 0 43-16,-7-11 24 0,7 11 13 15,0 0-7-15,-2-6-15 0,2 6-8 16,0 0-5-16,11-8-5 0,1 2-2 0,-1 3 0 15,5-2-13-15,1-1-1 16,4 2 0-16,-6 0-7 0,4 1-6 0,-4-1 2 16,-1 1-16-16,-1-1-12 0,-1 1-21 15,-3 1-22-15,-2 0-19 0,-7 2-15 0,12-3-24 16,-12 3-53-16,0 0-48 0,0 0-57 16,0 0-66-16,0 0-113 0,0 0-56 15,0 0-89-15,0 0-86 0</inkml:trace>
  <inkml:trace contextRef="#ctx0" brushRef="#br0" timeOffset="70454.19">7605 14784 1793 0,'-5'-5'99'0,"5"5"-6"0,-10 0 9 16,10 0 31-16,-13 8 40 0,2 2 26 0,-2 4 16 15,2 5 10-15,0 6-11 0,-3 6-7 16,7-8-12-16,2-1-15 0,-2 1-13 0,5-5-14 15,2 1-10-15,2-2-13 0,5 0-10 16,-4-3-14-16,3 2-6 0,1-5-7 16,3 0-10-16,-2-4-10 0,-1-4-2 15,4-1-10-15,-11-2-4 0,0 0-5 16,33-10-4-16,-21-1-4 0,-1-3-5 0,-4-4-5 16,1-2-5-16,-4 2-1 0,-2-1-5 15,-4-3-1-15,0-2-6 0,-5 4-2 0,0 0 1 16,0 2-3-16,0 4-6 0,-3 4-3 15,-4 1 3-15,3 7-5 0,-3 2 3 0,-2 5 0 16,-4 5-2-16,-3 10 6 0,5 0 0 16,0 4 2-16,4 4 2 0,3 1-3 15,4-5 2-15,5-2-4 0,2-3 1 0,4-2 0 16,3 2 0-16,5-2-1 16,1-3-2-16,3-4 3 0,1 0-2 0,-2-5 0 15,2 0 2-15,-1-3 0 0,-4-2 1 16,-12 0-1-16,24-3-1 0,-17-1-3 0,1-1-6 15,-2-2-9-15,-2-1-16 0,-3-3-16 16,-1 0-22-16,0-3-33 0,-1-2-46 0,-3-1-69 16,2 5-69-16,0 0-95 0,2 0-152 15,-2 4-137-15,2-1 64 0,2 4-314 16,-2 5-397-16</inkml:trace>
  <inkml:trace contextRef="#ctx0" brushRef="#br0" timeOffset="71707.3">9666 15190 2503 0,'0'0'58'0,"0"0"32"0,0 0 23 16,0 0 23-16,0 0 32 0,0 0 21 0,0 0 15 15,0 0 9-15,0 0-4 0,0 0-10 16,0 0-14-16,0 0-5 0,0 0 0 15,0 0-3-15,0 0-2 0,0 0 4 0,0 0 3 16,0 0-1-16,-19-2 12 0,19 2-1 16,0 0 2-16,0 0 2 0,0 0 5 15,0 0-1-15,0 0-1 0,-19-6-10 0,19 6-11 16,-8-4-12-16,8 4-12 0,-5-7-12 0,5 7-11 16,-6-5-14-16,6 5-14 0,-2-10-8 15,2 10-75-15,6-12-20 0,-3 5 0 16,8 0 0-16,-4 0 0 0,4 0 0 15,3 2 0-15,3-2 0 0,-2 2 0 0,2 3 0 16,2 0 0-16,0 2 0 0,-4 2 0 16,3 0 0-16,0 1 0 0,-2 3 0 15,-5-1 0-15,2 3 0 0,-3 1 0 0,-4 1 0 16,-2 2 0-16,-4 0 0 0,-4 4 0 16,-2 3 0-16,-4 0 0 0,-6 6 0 15,-6 2 0-15,4-1 0 0,-2 0 0 0,-3-4 0 16,7 0 0-16,0-4 0 0,5-5 0 0,4-2 0 15,-2-3 0-15,6 1 0 0,-5-2 0 16,4-1 0-16,3 0 0 0,-1-1 0 16,2-5 0-16,5 7 0 0,3-4 0 15,1-1 0-15,-9-2 0 0,32 3 0 0,-12-1 0 16,-1-2 0-16,1 2 0 0,2-1 0 16,-3-1 0-16,-4 0 0 0,1 3 0 15,-4-2 0-15,-1-1 0 0,-11 0 0 0,20 2 0 16,-13-2 0-16,-7 0 0 0,12 0 0 15,-12 0 0-15,10 1 0 0,-10-1 0 0,0 0 0 16,0 0 0-16,15 0 0 0,-15 0 0 16,0 0 0-16,0 0 0 0,0 0 0 0,11 0-281 15,-11 0-355-15,0 0-202 0,4-8-75 16,2 4 102-16,-6 4-792 0,7-8-1042 16</inkml:trace>
  <inkml:trace contextRef="#ctx0" brushRef="#br0" timeOffset="72537.92">9966 15182 4090 0,'-2'-7'-199'15,"2"7"41"-15,0 0 31 0,0 0 42 16,3-11 36-16,-3 11 37 0,0 0 25 16,4-10 24-16,-4 10 11 0,4-5 20 15,-4 5 10-15,0 0 11 0,4-9 9 0,-4 9 9 16,0 0 1-16,3-7 2 0,-3 7 2 16,0 0 3-16,4-8 2 0,-4 8 2 0,0 0 4 15,4-7-3-15,-4 7-7 0,0 0-8 16,0 0-8-16,0 0-12 0,0 0-9 0,0 0-11 15,0 0-2-15,0 0 1 16,0 0 3-16,0 0 0 0,0 0 8 0,1 33 1 16,1-20 3-16,-2 3 1 0,3 1-5 0,1 0-1 15,-1 0-5-15,1 4 1 16,2-3-15-16,-1-2-2 0,2-1-3 0,0 0-4 16,-1 0-2-16,-1-3-4 0,4-1-5 15,-4-2-2-15,2-2-4 0,3-2 1 0,-5 1-6 16,4-3-1-16,-9-3-1 0,16 0-3 15,-16 0-12-15,21-7-15 0,-10 0-17 0,2-3-7 16,-1-2-8-16,1-4 2 0,1 3 3 16,-1-2 4-16,-1-1 7 0,-1 0-1 15,-2 4 3-15,2 2 4 0,-6 1 0 0,3 1 6 16,-5 2-1-16,5 0 6 16,-8 6-1-16,6-9 0 0,-6 9 3 0,8-3 18 0,-8 3 15 15,0 0 7-15,0 0 8 16,5 22 10-16,-3-10 20 0,-2 2 4 0,4 1 14 15,-3 4 6-15,1 2-2 0,0 1-3 16,3 1-4-16,-1-1-6 0,-1-2 4 0,3-3 1 16,-3-1 2-16,1-1 3 0,0-3-9 15,-1 1-2-15,0-3 1 0,-1-4-5 0,2 3-4 16,-2-2-6-16,-2-7-23 0,3 10-44 16,-3-10 0-16,2 11 0 0,-2-11 0 15,2 6 0-15,-2-6 0 0,0 7 0 0,0-7-111 16,0 0-163-16,-2 7-90 0,2-7-131 15,-2 7-163-15,2-7-219 0,-11 5 77 0,7-1 75 16,-6 0-597-16,3 3-779 0</inkml:trace>
  <inkml:trace contextRef="#ctx0" brushRef="#br0" timeOffset="73907.45">10809 15183 3481 0,'0'0'-38'0,"0"0"31"16,0 0 39-16,0 0 42 15,0 0 44-15,0 0 32 0,0 0 24 0,0 0 10 0,0 0-2 16,0 0-4-16,2-19-15 0,-2 19-10 16,0 0-15-16,7-6-18 0,2 2-12 15,-9 4-8-15,16-5-11 0,-7 3-9 16,-9 2-7-16,22-3-12 0,-11 3-4 16,-11 0-6-16,21 0-5 0,-21 0-9 0,25 3-1 15,-16 2-5-15,1 2-4 0,-4 2-2 16,-1 3-2-16,-5 0-3 0,0 5 0 0,-9 3 4 15,-3 10 5-15,-1 0 24 0,-2 3 12 16,-6-1 16-16,6-2 9 0,-4-1-4 16,5-2-4-16,5-4-10 0,3-4-9 0,0-4-1 15,4-1-6-15,4-2-2 0,4 1-2 16,6 0-8-16,-1-3-6 0,4 0-8 16,7-2-16-16,-4-1-24 0,1-3-11 15,2-1-11-15,-2-1 6 0,-3 0 0 0,-1-2 4 16,-2-2 7-16,-13 2 16 0,17-5 11 15,-11 0 15-15,-6 5 32 0,-4-17 23 0,-3 6 23 16,-15-8 21-16,-3-1 10 0,0-1 13 16,-14-2 7-16,-1-2 10 0,2 3 4 0,8 3 3 15,1-1-173-15,2-1 0 0,4 0 0 16,8 6 0-16,3-1 0 0,5 3 0 16,5 1 0-16,4 0 0 0,3-2 0 0,6-1 0 15,3 2 0-15,11-2 0 0,2 1 0 16,-2 6 0-16,9-1-6 0,-5 4-472 15,0 2-103-15,-4 1-133 0,2 0-176 16,0 6 71-16,2-1-781 0,7 2-1039 0</inkml:trace>
  <inkml:trace contextRef="#ctx0" brushRef="#br0" timeOffset="74473.97">11593 15133 4252 0,'5'-8'-88'0,"-5"8"53"16,6-9 42-16,-6 9 22 0,3-5 46 0,-3 5 34 15,0 0 27-15,0 0 19 0,-2-9 4 16,2 9-6-16,0 0-7 0,0 0-15 0,-12-5-8 16,12 5 0-16,-20 0-5 15,20 0-3-15,-36 4-1 0,13-1 2 0,-2 2-1 16,-7 6-12-16,-1-1 3 0,3 0-9 16,7-1-12-16,4 0-6 0,2-1-3 15,6 2-8-15,0 0-6 0,4-1-2 0,5 0-6 16,4-1-11-16,4 5 2 0,4-4-6 15,5 4-3-15,2-3 0 0,10 5-6 0,3-3-6 16,-7-2 2-16,-2 0-7 0,7 1-2 16,-6 1 2-16,-6-3-9 0,2 1 3 0,-5-1 0 15,1-2 13-15,-7 3 15 0,2-1 36 16,-3 1 31-16,-3 0 24 0,-3-2 17 16,0 3 14-16,-1-1 14 0,-5 0-72 0,-3 1-105 15,0-1 0-15,-9 1 0 16,2-1 0-16,-2-2 0 0,-2 1 0 0,2-3 0 15,0 1 0-15,2-3 0 0,0 2 0 16,3-2 0-16,-1 0 0 0,3-1 0 0,-1 0 0 16,1 0 0-16,2 1 0 0,1 0 0 15,-3-1 0-15,1 1-625 0,0-1-177 0,1 2-133 16,2-1 88-16,-1 2-847 16,3-1-1130-16</inkml:trace>
  <inkml:trace contextRef="#ctx0" brushRef="#br0" timeOffset="75121.45">7809 15081 4609 0,'0'-11'-106'0,"0"4"19"16,0 7 6-16,0-12 7 0,0 12 8 15,0-7 8-15,0 7 9 0,-1-8 0 0,1 8 2 16,-7-5-28-16,7 5-47 0,0 0-63 16,-13 1-90-16,13-1-137 0,-16 5-159 0,7 1 62 15,-2-1-118-15,1 1-125 0</inkml:trace>
  <inkml:trace contextRef="#ctx0" brushRef="#br0" timeOffset="77226.06">28746 2878 793 0,'4'-16'306'0,"-2"-2"-105"15,-2 5-60-15,-2-1-42 16,0 4-7-16,0-1-14 0,0 1 4 0,-2-1 3 16,2 2 11-16,1-2 2 0,-3-1 9 15,2 4 2-15,2 1-4 0,0-4 2 16,-2 3-10-16,0 1-12 0,2-1-5 0,2 1-7 16,-2 7-6-16,-2-12-1 0,2 7-5 15,0 5-7-15,0-10-1 0,0 10-6 0,-2-8-6 16,2 8-1-16,0-8-9 0,0 8 1 15,0 0-8-15,-1-7-1 0,1 7-9 16,0 0-13-16,-2-7-8 0,2 7-15 0,0 0-8 16,0 0-10-16,0 0-9 15,-2-7-7-15,2 7-11 0,0 0-12 0,0 0-26 0,0 0-42 16,0 0-78-16,0 0-157 16,-14 16-117-16,14-16-73 0,-9 5-72 0</inkml:trace>
  <inkml:trace contextRef="#ctx0" brushRef="#br0" timeOffset="83053.92">3864 12404 1627 0,'3'-7'150'16,"-3"7"-32"-16,1-7-22 0,-1 7-20 15,0 0 2-15,2-7 4 0,-2 7 3 0,0 0 5 16,2-5 6-16,-2 5 12 0,0 0 12 15,0 0-4-15,0 0 5 0,0 0-2 0,0 0 9 16,2-9-3-16,-2 9 1 0,0 0 3 16,0 0 2-16,0 0-14 0,0 0-5 15,0 0-5-15,0 0-13 0,6-8-14 0,-6 8-5 16,0 0-7-16,0 0 19 0,1 27 10 16,-1-8 2-16,0 6 8 0,-3 10 8 0,-3 5 4 15,2 1-3-15,-6 8 3 16,3 4 6-16,-1-13 0 0,5 3-11 0,-4-2-8 15,5 0 8-15,2 1-1 0,0-3-2 16,2-3-4-16,3-4 3 0,0-6 8 0,1-5-8 16,1-2-1-16,1 1-6 0,0-5 8 15,3 0-8-15,0 1-2 0,5-4 0 16,2-1-18-16,-2-1-5 0,5 0-5 0,3-1-6 16,-4 0-12-16,1-1-3 0,-4-3-5 15,0 0-7-15,-4 0-8 0,1 0-1 0,-5-1-11 16,3 0-19-16,-6-1-28 0,-6-3-35 15,13 4-48-15,-10-3-56 0,-3-1-94 16,0 0-130-16,0 0-165 0,0 0-226 16,0 0-21-16,0 0 86 0,-11-19-585 0,2 9-758 15</inkml:trace>
  <inkml:trace contextRef="#ctx0" brushRef="#br0" timeOffset="83343.2">3645 12455 3764 0,'-4'-4'-50'15,"4"4"8"-15,0-11 0 0,0 11 7 16,10-12 3-16,1 1 13 0,6-1 2 15,10-2 1-15,3 0 3 0,4-1 1 0,3 3-1 16,-4 1 1-16,-1 0 3 0,-10 4 3 16,0 1-10-16,-9 2-15 0,0 1-23 0,-2-1-13 15,-11 4-21-15,11 0-35 0,-11 0-62 16,0 0-91-16,0 0-206 0,0 0-7 16,-31 13-67-16,14-9-59 0</inkml:trace>
  <inkml:trace contextRef="#ctx0" brushRef="#br0" timeOffset="85264.4">4274 12451 1497 0,'0'0'27'0,"-14"-1"18"0,14 1 9 16,0 0 12-16,-9-7 15 0,9 7 9 15,-2-7 12-15,2 7 6 0,0-10 6 0,0 10 1 16,7-14-3-16,1 6-5 16,0 1 2-16,3-2 0 0,-2 4-10 0,5 0-4 15,-3 2-6-15,3 1-10 0,-14 2 0 16,24 7-6-16,-10 1-1 0,-1 6 8 0,-1 1 11 16,-3 1-6-16,-1 2 14 0,-3 2 3 15,0-2 10-15,-5 2 9 0,0-4 5 0,0 2 2 16,-3-5-5-16,3 3 1 15,0-4-5-15,0-2-1 0,0-1-6 0,0-1-4 16,0 1-6-16,0-9-4 0,3 13-5 0,-3-13-4 16,2 11-6-16,0-8-8 15,-2-3-9-15,5 7-8 0,-5-7-15 0,0 0-45 16,21 0-56-16,-21 0-66 0,23-3-89 16,-11 2-92-16,0-5-116 0,4-1-135 0,-1 0-109 15,3 0 58-15,-2-1-320 0,2-4-408 16</inkml:trace>
  <inkml:trace contextRef="#ctx0" brushRef="#br0" timeOffset="85684.33">4753 12256 2391 0,'0'-12'-56'0,"0"4"33"16,0 1 11-16,0 7 12 0,-1-9 5 0,1 9 23 16,0 0 31-16,0 0 19 0,0 0 21 15,-11 21 16-15,5-6 13 0,2 8 17 16,-2 9 1-16,2 7 0 0,0 1 0 15,1 3-6-15,-3 0-11 0,2 1-8 16,-1-2-10-16,2 2-12 0,1-4-12 0,0-3-1 16,2-1-9-16,0-5-12 0,0-5-4 15,0-2-6-15,0-3-12 0,2-5-18 0,-2 2-38 16,2-3-45-16,1-3-38 0,-1-2-23 16,1-1-18-16,-1-4-42 0,2-2-33 15,-4-3-25-15,0 0-8 0,0 0 5 0,21-12 20 16,-15 4 21-16,3-4 31 0,-2 0 30 15,4-2 44-15,-4 2 43 0,0 2 32 0,3 0 28 16,-4 1 15-16,1 2 18 0,-1 2 20 16,1 0 24-16,-3 2 17 0,-4 3 17 15,16-4 14-15,-16 4 15 0,16 0 10 16,-16 0-1-16,16 5 4 0,-7-2-4 0,-2 1-1 16,0 1-5-16,1 0 0 0,-3 2 3 15,3-1-3-15,-4-2-1 0,2 1-1 16,-6-5-7-16,13 11-7 0,-8-6-7 0,5-1-14 15,1-1-8-15,2 1-15 0,1-2-27 16,1-2-67-16,1 0-93 0,-2 0-125 0,0-1-153 16,-1 0-214-16,-1-1-87 15,-4-2 80-15,-1 3-340 0,-7 1-414 0</inkml:trace>
  <inkml:trace contextRef="#ctx0" brushRef="#br0" timeOffset="86126.52">3799 12393 2402 0,'-15'0'-27'15,"15"0"31"-15,0 0 24 0,0 0 17 16,-15-5 11-16,15 5 1 0,0 0 3 16,0 0 3-16,15-21 8 0,2 9-7 0,8-3 0 15,9-2-10-15,10-3-7 0,2-3 0 16,4 3-8-16,-3-1-26 0,1 2-37 0,-9 6-39 16,-4 2-49-16,-9 2-52 0,-6 4-66 15,-5-1-110-15,-5 2-140 0,-5 3-90 16,-5 1-70-16</inkml:trace>
  <inkml:trace contextRef="#ctx0" brushRef="#br0" timeOffset="87590.87">4668 12164 2500 0,'0'0'-177'15,"0"0"21"-15,0 0 15 0,19-13 16 0,0 5 15 16,8-3 28-16,5-6 20 0,-1 0 23 15,3 1 12-15,0-2 14 0,0 1 11 0,-5 3 15 16,3 0 14-16,-5 1 13 0,-4 4 11 16,-6 1 5-16,-1 1 8 0,-2 1 3 0,-2 3 5 15,1 2 6-15,0-1-2 0,1 2 2 16,1 3 2-16,3 6 6 0,-2 1-1 16,7 12 5-16,-2 3-8 0,1 3 4 15,-4 2-1-15,3 9-6 0,1 1-4 0,-8-7-6 16,-1 1-2-16,5 0-8 0,-7 0-8 0,1 1-4 15,-1-3 2-15,-2-1-9 0,-2-5-1 16,-2-6-1-16,-1 1 1 0,0-3-9 16,-1 0-3-16,1-3 3 0,0-1-37 15,-1-1-42-15,-1-1-55 0,-1 1-69 0,-1-5-106 16,0-1-156-16,0 2-73 0,2-3-161 16,-4 1-164-16</inkml:trace>
  <inkml:trace contextRef="#ctx0" brushRef="#br0" timeOffset="108444.45">9822 14640 2390 0,'0'-11'345'0,"0"4"-71"0,0 7-29 15,0 0-15-15,-5-9-8 0,5 9-13 0,0-8-17 16,0 8-21-16,0 0-11 0,0 0-16 15,0 0-12-15,-2-10-12 0,2 10-14 16,0 0-10-16,0 0-6 0,0 0-14 0,0 0-5 16,0 0-7-16,0-9-9 0,0 9 1 15,0 0-7-15,0 0-1 0,0 0-7 0,0 0-2 16,0 0-2-16,0-10-7 16,0 10-2-16,0 0-4 0,0 0 0 0,-2-8-5 15,2 8 2-15,0 0-2 0,-6-9 3 0,6 9-4 16,-10-4 5-16,10 4 6 0,0 0 6 15,-21 2 7-15,21-2 3 0,-15 6 6 16,4-3-2-16,3 2-2 0,8-5-1 0,-15 7-4 16,12-3-1-16,3-4-5 0,-12 6-5 15,12-6-1-15,-6 5 2 0,6-5-2 16,0 0 1-16,0 0-4 0,0 0 1 0,0 0-2 16,0 0 10-16,19 7 0 0,-19-7 2 15,0 0 2-15,24-10 0 0,-17 4 5 0,0 2-3 16,2-5-5-16,-2 2 3 0,0 0-20 15,-3-2 0-15,2 1 6 0,-3 1-4 16,1-1-4-16,-2 1 0 0,0 0-3 16,-2 7-2-16,3-13-3 0,-3 13 0 0,-9-8-6 15,9 8 0-15,-7-3-2 0,7 3 14 16,0 0-19-16,-20 2-2 0,20-2 6 16,-13 6-3-16,4 3-1 0,1-2-3 0,2 3-5 15,4-1 6-15,-1 1 7 0,1 2-6 16,2-1 2-16,0 1 1 0,5-1 2 0,1 1 3 15,4-1-5-15,1-1 0 0,0 0 7 16,1-1 2-16,1-2 4 0,-1-2 14 0,-1-1 24 16,0-3 2-16,-11-1 5 0,18 2 3 15,-18-2 1-15,18-3 3 0,-5-1 4 0,-8 1 0 16,1-3 6-16,-6 6 2 16,7-12-4-16,-2 5-5 0,-4 1-7 0,-1 6-8 15,-1-14-1-15,1 14-10 0,-9-12-7 16,4 8-6-16,5 4-28 0,-15-3 0 15,7 3 0-15,8 0 0 0,-21 7 0 0,13-2 0 16,1 2 0-16,-1 0 0 0,1 0 0 16,3 1 0-16,2 1 0 0,2-9 0 0,0 14 0 15,0-7 0-15,0-7 0 0,8 10 0 16,-3-5 0-16,-5-5 0 0,9 3 0 0,-9-3 0 16,14 2 0-16,-14-2 0 15,0 0 0-15,0 0 0 0,21-5 0 0,-21 5 0 16,6-5 0-16,-6 5 0 0,6-9 0 15,-6 9 0-15,-2-7 0 0,2 7 0 0,0 0 0 16,-9-8-102-16,9 8-138 0,-9 0-80 16,9 0-99-16,0 0-122 0,-23 10-192 0,10-2-111 15,4 3 91-15,-5 6-689 0,-6 2-891 16</inkml:trace>
  <inkml:trace contextRef="#ctx0" brushRef="#br0" timeOffset="112629.93">13302 16943 3807 0,'0'0'-87'0,"0"0"44"0,0 0 24 16,2-7 40-16,-2 7 33 0,0 0 24 15,0 0 30-15,0 0 25 0,0 0 12 16,0 0 8-16,0 0 5 0,0 0-3 0,0 0-2 16,2-9-9-16,-2 9 3 0,0 0-4 15,0 0-4-15,0 0-13 0,0 0-8 16,0 0-3-16,0 0-9 0,0 0-13 16,0 0-3-16,0 0-9 0,0 0-8 0,0 0-2 15,0 0-8-15,0 0-6 0,0 0-6 16,0 0 1-16,0 0-1 0,0 0-6 0,0 0-2 15,0 0 1-15,-23 14-3 0,23-14 6 16,-11 8-10-16,5-3 14 0,-1 2 24 0,-5 2 1 16,1 0 5-16,-3-1 6 0,1 2 6 15,-3 2 6-15,2-2 8 0,-2 4-6 16,1 0 1-16,-1 0 3 0,2-1-7 16,-8 6-4-16,8-1 1 0,2-4-6 15,1 4-44-15,-1-1-45 0,0 2 0 0,1 0 0 16,2 0 0-16,1 1 0 0,2-1 0 15,4 0 0-15,1-2 0 0,1 0 0 0,1 0 0 16,1-1 0-16,6 0 0 0,-2-4 0 16,3 1 0-16,2-1 0 0,1-3 0 15,1-2 0-15,3-2 0 0,-3-2 0 0,3-3 0 16,-3 0 0-16,-13 0 0 0,26-5 0 16,-11 0 0-16,-1-2 0 0,-1 0 0 0,-4-1 0 15,1-1 0-15,0-2 0 0,-7 2 0 16,3 0 0-16,-1-2 0 0,-4 1 0 15,-1 2 0-15,0 1 0 0,0 7 0 16,-6-16 0-16,2 9 0 0,0 3 0 0,4 4 0 16,-14-6 0-16,4 5 0 0,10 1 0 15,-21-2 0-15,21 2 0 0,-23 3 0 16,14-1 0-16,-5 2 0 0,3 0 0 0,2-2 0 16,0 3-239-16,2-1-49 0,0 1-58 15,-4 2-72-15,10-4-97 0,-3 3-157 0,4-6-156 16,0 0 69-16,5 11-644 0,7-9-856 15</inkml:trace>
  <inkml:trace contextRef="#ctx0" brushRef="#br0" timeOffset="113155.26">13473 17031 4088 0,'3'-8'-25'0,"1"2"11"0,1-3 20 0,3 2 23 15,-1 0 16-15,3 0 10 0,-1 2-9 16,3 0-1-16,-4 1-10 0,3 3-1 16,-11 1 0-16,19 0 5 0,-19 0-3 15,13 3 8-15,-13-3 15 0,11 9 13 0,-6-5 15 16,-5 3 15-16,0 2 7 0,0-9 5 15,-6 20 5-15,-2-6 6 0,-1 2 5 16,-3-1-6-16,1 3 0 0,0-3-8 0,1-1-11 16,0-3-10-16,7 0-8 0,-5-2-5 15,6-1-7-15,-2-1 1 0,4 0-4 16,0-7 1-16,0 14-6 0,4-7-1 0,2-1-7 16,-1-1 3-16,3 2-14 0,-1 0 0 15,3 0-7-15,0 0 5 0,1 0-13 0,-1 1 13 16,-1-1 13-16,0 0 21 15,-2 2 17-15,-2-3 12 0,1 1 16 0,-2 3 8 16,-3-5 16-16,-1-5 9 0,-1 14 3 16,-3-3 0-16,-2-3-161 0,-1 1 0 15,-1 1 0-15,-3 2 0 0,-3-4 0 0,-1 1 0 16,2 0 0-16,1-2 0 0,1-2 0 16,1 0 0-16,-3-2 0 0,4 1 0 0,-3-2 0 15,12-2 0-15,-23 1-312 0,15 1-304 16,8-2-184-16,-15-3-114 0,15 3 95 15,0 0-790-15,0 0-1048 0</inkml:trace>
  <inkml:trace contextRef="#ctx0" brushRef="#br0" timeOffset="114049.93">15121 17174 4161 0,'-3'-11'-155'15,"3"11"34"-15,-4-8 36 0,4 8 34 16,0-8 45-16,0 8 27 0,-2-12 37 16,2 12 27-16,0-10 22 0,0 10 13 0,0-7 10 15,0 7 4-15,0 0 0 0,-2-9-5 16,2 9-8-16,0 0 8 0,0 0 14 0,0 0 5 15,-6 22-5-15,4-8-1 0,-2 4-1 16,2 4-13-16,1-5-4 0,2 4-11 16,-1-2-4-16,2 2 8 0,0-2-21 0,0-4 1 15,3 1-11-15,-4-3-10 0,3-1 4 16,2-3-6-16,-3-2-6 0,5-2-16 16,-8-5 11-16,16 2-13 0,-16-2-12 15,20-7 3-15,-6 0-9 0,-1-5 0 0,0 0 0 16,2 0-9-16,1-4 1 0,-3 3-12 15,-4 1 6-15,-1 1-2 0,2 1 1 16,-5 2-5-16,-1 3-4 0,0-1-9 0,-4 6-1 16,6-7 1-16,-6 7 3 0,0 0-3 15,0 0 5-15,0 0-5 0,4 25 7 0,-4-14 0 16,0 3-3-16,0-1-1 0,2 0-8 16,-1 3 11-16,-1-3 7 0,2-1-25 0,0 0-10 15,0-2-36-15,0-2-30 16,0 2-35-16,1-3-50 0,-3-7-73 0,2 8-75 15,-2-8-101-15,0 0-108 0,0 0-145 0,27-12-53 16,-15 2 71-16,5-2-439 16,-3-2-568-16</inkml:trace>
  <inkml:trace contextRef="#ctx0" brushRef="#br0" timeOffset="114380.1">15582 17102 2825 0,'-1'-12'-27'0,"1"12"31"16,-6-10 21-16,6 10 26 0,-8-6 31 0,8 6 49 15,-10-1 36-15,10 1 26 0,0 0 19 16,-32 8 19-16,19 1 17 0,-3-1 8 16,4 3 2-16,-1 0-15 0,4 0-15 0,0 1-21 15,4 0-17-15,-2 0-18 16,7-4-20-16,-2 3-7 0,9-1-14 0,0 0-15 16,2 3-6-16,4-3-14 0,-1 1-7 15,1-3-17-15,1 2-1 0,-3-1-11 0,0-1 8 16,-1 1 16-16,-4-3 25 0,-1 3 23 15,-1 0 18-15,0-2 12 0,-6 1 11 16,0 0 5-16,-2 3-3 0,-5-1-7 0,-3 0-114 16,-3 2-54-16,1-1 0 0,-6-1 0 15,1-1 0-15,0-1 0 0,-4-1 0 0,8-3 0 16,0 0 0-16,-3 0 0 16,5-2 0-16,2 0 0 0,-1-2-446 0,-1 1-291 15,3 1-228-15,10-2 92 0,-22 5 102 16,8 2-725-16,7-2-943 0</inkml:trace>
  <inkml:trace contextRef="#ctx0" brushRef="#br0" timeOffset="115803.5">26613 8424 1326 0,'7'3'358'0,"-7"-3"-104"15,7 2-55-15,-7-2-27 0,0 0 1 0,11 3 16 16,-11-3 3-16,0 0-6 0,13 0 6 16,-13 0 2-16,0 0 1 0,0 0 1 0,12-1-4 15,-12 1-3-15,0 0-2 0,0 0 3 16,0 0 0-16,0 0 0 0,0 0 4 0,0 0 8 16,14-4 9-16,-14 4 4 0,0 0-4 15,8-5-14-15,-8 5-18 0,0 0-12 16,4-10-17-16,-4 10 1 0,2-8-14 0,-2 8-8 15,2-6-14-15,-2 6-12 0,0 0-17 16,0 0-7-16,-10-8-14 0,10 8-2 16,0 0-9-16,-31 8-5 0,17-2-8 0,-4 5-1 15,-8 5-4-15,3-1-8 0,4 0 0 16,6-1-4-16,-1 0-3 0,5-2-2 16,1 2-4-16,5 1-6 0,3-1 1 0,0 2-2 15,3 0 0-15,8 3-2 0,5 6 0 16,3-2-3-16,2-1-2 0,2 0 4 0,-1-1-6 15,-1-2 3-15,-3-3 0 0,-5-6 2 16,-4 0 0-16,1 1-1 0,-2-1 10 0,-3-1 19 16,-1 1 26-16,-4-2-13 0,-2 1-45 15,-4 2 0-15,1 0 0 0,-7 0 0 16,1-1 0-16,-4-1 0 0,-3 2 0 16,-3-4 0-16,3 0 0 0,0-4 0 0,3 3 0 15,0-5 0-15,2 2 0 0,1-2 0 16,3 1 0-16,9-2 0 0,-18 0 0 0,18 0 0 15,-11 1 0-15,11-1 0 0,0 0 0 16,0 0-505-16,0 0-100 0,0 0-110 0,0 0-138 16,0 0 70-16,0 0-826 0,41-12-1048 15</inkml:trace>
  <inkml:trace contextRef="#ctx0" brushRef="#br0" timeOffset="116035.07">26937 8842 4266 0,'0'0'17'0,"4"-7"66"0,-4 7 52 0,0 0 33 15,3-4 30-15,-3 4 18 0,0 0 14 16,0 0 20-16,0 0 2 0,0 0 2 0,-17 23-8 16,9-6-13-16,1 2-18 0,-2 2-16 15,-3 10-18-15,4 1-13 0,-1-3-22 16,3-3-15-16,2-4-11 0,-2 1-14 0,5-5-10 16,-1-2-13-16,0-2-16 0,2-2-33 15,-2-1-49-15,2-1-44 0,-2-2-47 0,0-2-55 16,4 1-61-16,-2-7-75 0,2 6-112 15,-2-6-114-15,0 0-157 0,0 0-101 0,17-19 67 16,-7 3-690-16,1 0-855 16</inkml:trace>
  <inkml:trace contextRef="#ctx0" brushRef="#br0" timeOffset="116232.97">27296 8701 3772 0,'0'0'151'0,"-9"-6"64"15,9 6 35-15,-5-3 13 0,5 3 18 0,0 0 8 16,-6-5-16-16,6 5-22 16,0 0-26-16,0 0-17 0,15-10-20 0,-3 7-23 0,4 0-26 15,2-3-76-15,0 3-89 16,6 1-82-16,-5-2-93 0,-1 2-121 0,2 0-109 16,-4-1-155-16,4 3-151 0,-4 0 69 15,-4 1-575-15,0 5-704 0</inkml:trace>
  <inkml:trace contextRef="#ctx0" brushRef="#br0" timeOffset="116420.4">27314 8935 3861 0,'-9'5'269'0,"0"-3"36"16,9-2 38-16,-9 1 24 0,9-1 10 16,0 0-16-16,0 0-29 0,0 0-31 0,0 0-46 15,0 0-27-15,0 0-24 0,0 0-24 16,23 7-53-16,-8-5-83 0,3-4-106 15,0 4-117-15,1-4-120 0,3 2-137 16,-2-1-151-16,3-1-167 0,-2 0-2 0,1 0 78 16,-4 1-616-16,0 1-751 0</inkml:trace>
  <inkml:trace contextRef="#ctx0" brushRef="#br0" timeOffset="116856.97">28228 8404 3512 0,'0'-12'126'0,"0"1"42"0,0 2 14 15,2 2 12-15,-2 7 20 0,0-9 18 16,0 9 11-16,2-7-4 0,-2 7-8 0,0 0-16 15,0 0 1-15,0 0 11 0,0 0 20 16,0 0 9-16,17 27 7 0,-15-5-1 0,-2 7 3 16,-4 11 5-16,-5 12 2 15,-1-1 8-15,-3 1-203 0,-2 0-77 0,-5-2 0 16,9 0 0-16,-3-13 0 0,7-1 0 16,0-3 0-16,3-6 0 0,-1-2 0 0,5-5 0 15,0-3 0-15,5 1 0 0,-1-4 0 16,1 2 0-16,4-4 0 0,4-2 0 0,-1-1 0 15,6-2 0-15,-1-2 0 0,2-1 0 16,-1-3 0-16,4 1 0 0,1-2 0 0,0 0 0 16,-5 0 0-16,5-3 0 0,-1 1 0 15,-2-2 0-15,-1 3 0 0,-2-3 0 0,1-1 0 16,-4 1-391-16,0-1-248 0,1 0-110 16,-3-3-115-16,-1-1 70 0,-2 0-823 15,7 0-1056-15</inkml:trace>
  <inkml:trace contextRef="#ctx0" brushRef="#br0" timeOffset="117110.71">28378 8321 4675 0,'-11'-7'137'15,"4"4"46"-15,7 3 24 0,-10-9 41 0,10 9 34 16,-6-3 2-16,6 3-17 0,0 0-20 15,2-12-28-15,-2 12-24 0,21-9-15 0,-2 2-20 16,6 2-21-16,10-4-22 16,1 3-63-16,-8 1-75 0,6-2-69 0,-3 1-60 15,-8 5-57-15,-5 1-53 0,4-2-60 16,-8 2-44-16,0 2-32 0,-3 1-22 0,-1 1-42 16,-6 1-75-16,2 2-130 0,-6 3 60 15,0 3-451-15,-6 0-527 0</inkml:trace>
  <inkml:trace contextRef="#ctx0" brushRef="#br0" timeOffset="117570.61">29027 8356 2923 0,'0'0'28'16,"3"-7"42"-16,-3 7 38 0,0 0 29 0,4-6 29 16,-4 6 24-16,0 0 16 0,0 0 25 15,0 0 17-15,0 0 21 0,0 0 9 0,-29 24 23 16,15-10 6-16,-2 6 4 0,-7 4-3 16,2 2-3-16,-2 4-11 0,-3 2-17 0,-3 1-17 15,8-4-20-15,-1-4-24 16,8 1-22-16,3-3-13 0,0-8-38 0,6 0-143 15,3-2 0-15,-2-2 0 0,4-2 0 16,6 0 0-16,-2-3 0 0,6 1 0 0,1-3 0 16,2 0 0-16,1-4 0 0,-1 0 0 15,0 0 0-15,-13 0 0 0,23-3 0 0,-13 2 0 16,-3-1 0-16,-7 2 0 0,13-7 0 16,-8 2 0-16,-5 5 0 0,3-9 0 0,-3 9 0 15,-3-12 0-15,-2 7 0 16,-1 0 0-16,1 0 0 0,-2 2 0 0,7 3 0 15,-22-6 0-15,13 4 0 0,0 2 0 16,9 0-287-16,-23 2-258 0,9 2-147 0,3-2-199 16,3 0 74-16,8-2 93 0,-10 3-716 15,10-3-891-15</inkml:trace>
  <inkml:trace contextRef="#ctx0" brushRef="#br0" timeOffset="117984.39">29158 8451 3931 0,'5'-9'-20'0,"-1"-1"23"0,2 3 26 15,2 1 14-15,-3 1 14 0,7 1 9 16,-1-2 3-16,1 3-18 0,-1 2 10 0,3 1-10 16,-14 0-3-16,22 1-7 0,-10 1 1 15,-1 2-4-15,0 1 3 0,-1 0 17 0,-3 3 18 16,-1 1 22-16,-2 0 15 0,-2 2 20 15,-2 4 16-15,-4-2 6 0,-2 4 10 0,-1 3 2 16,-7 5-3-16,-3 1-16 0,5-7-10 16,5-2-6-16,0-5-13 0,-1-1 5 15,5-2-22-15,-4 2-2 0,5-4-6 0,0-1 0 16,2-6-10-16,4 15-7 0,-2-5 8 16,3-4 6-16,-4 1 12 0,5 1 13 15,-1-1 13-15,1 2 10 0,0 1 7 16,0-1 8-16,-2-1 9 0,-1 3-139 0,3-1-24 15,-4-1 0-15,0 2 0 0,0-4 0 16,-1 2 0-16,-2 0 0 0,1-9 0 0,-4 15 0 16,-2-7 0-16,3-3 0 0,-5 3 0 15,2-5 0-15,-2 1 0 0,8-4 0 0,-13 1 0 16,13-1 0-16,-15-8-8 0,9-1-654 16,2-4-215-16,3-5-23 0,2-1 96 0,-1-5-876 15,6-10-1116-15</inkml:trace>
  <inkml:trace contextRef="#ctx0" brushRef="#br0" timeOffset="118337.82">29520 8098 4251 0,'4'-9'-169'16,"-1"8"69"-16,-3 1 62 0,10-3 64 15,-10 3 34-15,0 0 21 0,17 4 3 0,-6 0 2 16,4 3-4-16,4 1-4 0,3 1-12 15,4 5-1-15,5 0 8 0,-7 6 9 0,-1-1 24 16,-4 1 33-16,3 6 39 16,-9 1 48-16,0 6 76 0,-3 4 43 0,1 13 11 15,-6 2-1-15,-3-7-14 0,-4 0-17 16,-1 8-22-16,-1-7-18 0,0-2-78 0,-1-2-206 16,1 0 0-16,-4-2 0 0,-2-6 0 15,5-1 0-15,-2-3 0 0,-2-7 0 0,-6 6 0 16,2-1 0-16,-4-4 0 0,-6-3 0 15,-2 0 0-15,-4 0 0 0,-1-4 0 0,-3-2 0 16,-1-1 0-16,2 0 0 0,1-4 0 16,3-3 0-16,9-2 0 0,2-1 0 0,4-4-304 15,-1 0-570-15,14 0-56 0,-15-5 94 16,10 3-948-16,5 2-1215 0</inkml:trace>
  <inkml:trace contextRef="#ctx0" brushRef="#br0" timeOffset="119255.1">26794 9671 4465 0,'11'-4'-160'0,"-11"4"82"0,0 0 58 15,10-2 61-15,-10 2 49 0,0 0 36 16,6-3 31-16,-6 3 20 0,0 0 11 15,0 0 4-15,0 0-6 0,7-5 0 0,-7 5-9 16,0 0 1-16,0 0-11 0,0 0-1 16,5-7-10-16,-5 7-2 0,0 0-10 0,4-13-5 15,-2 9-6-15,-2 4-3 0,0-16-5 16,0 5-7-16,-4-3-8 0,2 0-4 0,-3 0-7 16,-2-1-4-16,1 3-6 0,-4-3-8 15,1 6-11-15,-2 1-8 0,-3 2-4 0,-1 2-11 16,-3 4-10-16,-2 6-37 15,-10 3 0-15,-1 6 0 0,2 3 0 0,4 5 0 0,2-2 0 16,2 2 0-16,10-5 0 16,2-2 0-16,5 2 0 0,2-2 0 0,8-1 0 15,-3 0 0-15,7 2 0 0,4-2 0 16,-3 1 0-16,2 0 0 0,0-5 0 0,0 3 0 16,-1 0 0-16,-1-2 0 0,-1-2 0 15,-2-1 0-15,-2-1 0 0,-3 3 0 0,1-3 0 16,-2 3 0-16,-4-3 0 15,-2 3 0-15,1-2 0 0,-3 0 0 0,-2 3 0 0,-2 1 0 16,-1-5 0-16,-2 0 0 16,0-1 0-16,1-1 0 0,-1 1 0 0,0-4 0 15,1-2 0-15,-1 1 0 0,13-2 0 16,-23-5 0-16,13 0 0 0,-2-2 0 0,3 0 0 16,4 2 0-16,-1 0 0 0,1 0-371 15,5 5-399-15,-1-7-148 0,1 7 70 0,0 0 99 16,0 0-793-16,21-7-987 0</inkml:trace>
  <inkml:trace contextRef="#ctx0" brushRef="#br0" timeOffset="119572.3">26749 9893 4243 0,'0'0'56'0,"7"-3"61"0,-7 3 46 0,0 0 32 16,5-4 22-16,-5 4 17 0,0 0-8 16,0 0-8-16,8-3-6 0,-8 3-2 0,0 0-7 15,25 5-15-15,-14-1-15 16,3 1-15-16,-3 0-14 0,1 4-4 0,-1 1 1 15,-4 4 4-15,1-1 1 0,-4 6 5 16,-2 0 0-16,-4 3 0 0,-2 1 10 0,-6 6-113 16,-2 0-48-16,-4-3 0 0,3-6 0 15,1-4 0-15,4-3 0 0,-1-1 0 0,4 0 0 16,-4-3 0-16,7-2 0 0,-1 0 0 16,3-7 0-16,0 10 0 0,0-10 0 0,10 7 0 15,-3-6 0-15,-7-1 0 0,24 6 0 16,-12-6 0-16,1 1 0 0,5-1 0 0,-2 0 0 15,4 2 0-15,-1-2 0 0,3 0 0 16,2 0 0-16,1 0-93 0,1-2-583 16,3 1-144-16,-2-1-64 0,9-3 83 15,-4 3-871-15,-3-1-1109 0</inkml:trace>
  <inkml:trace contextRef="#ctx0" brushRef="#br0" timeOffset="119788.63">27522 9732 4843 0,'0'0'144'0,"-9"-7"43"15,9 7 20-15,0 0 1 0,-11-7-6 0,11 7-6 16,0 0-19-16,0 0-18 0,0 0-16 16,18-3-14-16,-18 3-11 0,26 2-33 0,-12-2-67 15,0 1-65-15,2 1-71 0,1 2-73 16,-2-3-93-16,-4 3-88 0,3-1-80 0,-3 2-113 15,1 1-123-15,-4 0 44 0,-4 0-531 16,-3 0-641-16</inkml:trace>
  <inkml:trace contextRef="#ctx0" brushRef="#br0" timeOffset="119955.06">27422 9990 3086 0,'-20'13'69'0,"0"-1"92"16,5-3 52-16,5-4 42 0,3 0 39 15,0 0 26-15,1-4 1 0,6-1-23 16,-8 8-16-16,8-8-8 0,0 0-28 15,0 0-18-15,0 0-25 0,23 5-24 0,-8-3-21 16,-15-2-43-16,31-2-70 0,-13 4-80 16,2-2-79-16,-4 0-90 0,2 0-98 0,1 0-87 15,-2 0-97-15,1 3-135 0,-4-3-68 16,2 2 70-16,1 3-499 0,-2-2-588 0</inkml:trace>
  <inkml:trace contextRef="#ctx0" brushRef="#br0" timeOffset="120370.99">28333 9669 3202 0,'-2'-14'124'0,"4"3"41"16,-2 2 26-16,0 0 15 0,0 4 18 15,0 5 3-15,2-9-2 0,-2 9-16 0,0 0 7 16,0 0 34-16,0 0 20 16,0 0 12-16,-2 43-3 0,-6-11-1 0,0 6 0 0,-3 11 0 15,-4 2 4-15,-2 0-15 16,-3 1-9-16,4 1-7 0,-4-3-22 0,6-2-229 16,1-9 0-16,4-5 0 0,4-1 0 15,1-6 0-15,4-4 0 0,2-5 0 0,2 0 0 16,3-2 0-16,0-2 0 0,9-2 0 15,-1-1 0-15,6-6 0 0,-2-2 0 0,2 1 0 16,0-4 0-16,0 0 0 0,6 0 0 16,-3-4 0-16,-3 2 0 0,1 1 0 0,-4 0 0 15,-4 1 0-15,1-3 0 0,-1 3 0 16,-3-1 0-16,-11 1 0 0,21-2 0 16,-12 0 0-16,-2-1-473 0,4-1-119 15,-6 1-121-15,1-2-150 0,-1 0 69 0,-1-2-824 16,1-3-1056-16</inkml:trace>
  <inkml:trace contextRef="#ctx0" brushRef="#br0" timeOffset="120621.68">28399 9657 4602 0,'-7'-4'263'0,"1"1"-12"0,6 3-18 0,0-8-12 15,0 8-13-15,11-11-17 0,7 4-18 16,6 0-15-16,8 0-14 0,5-3-24 16,-1 3-32-16,0 1-56 0,-7 2-58 15,-2 0-68-15,-2 1-73 0,-5 2-98 0,0 1-94 16,-6 0-117-16,2 0-137 0,-1 3-86 16,-5 0 70-16,-3 3-513 0,-1-1-608 0</inkml:trace>
  <inkml:trace contextRef="#ctx0" brushRef="#br0" timeOffset="121069.83">28769 9761 3193 0,'0'0'108'16,"0"0"38"-16,0 0 47 0,0 0 34 0,0 0 31 15,0 0 23-15,0 0 10 0,0 0 4 16,0 31-3-16,-2-18-9 0,2-2-23 0,0 3-22 16,2 0-17-16,0 2-13 0,0-5-28 15,1 4-17-15,4-1-15 0,-2-3-15 0,3-1-9 16,1-2-11-16,3-1-15 0,1-3-7 16,1-4-10-16,0 0-9 0,6-2-12 15,0-5-18-15,1 0-5 0,12-5-9 16,-5-1-6-16,-3-3-2 0,0 1-5 0,-4 1 3 15,-6 0 0-15,0 2-5 0,-1 3 3 16,-7 2-3-16,1 1-4 0,2 1 3 16,-10 5 8-16,0 0 11 0,0 0 15 0,0 0 5 15,5 17-28-15,-8-5-23 0,-6 2 0 16,6 3 0-16,-5 2 0 0,-3 9 0 0,3 2 0 16,-1 3 0-16,1-8 0 0,5-3 0 15,-1-1 0-15,-3-4 0 0,7 1 0 16,-3-2 0-16,1-3 0 0,2-1 0 0,-4-1 0 15,4-2 0-15,0 0 0 0,0-2 0 16,2-1-291-16,-2-6-158 0,4 7-134 16,-4-7-169-16,0 0-90 0,12 2 84 0,-12-2-778 15,0 0-980-15</inkml:trace>
  <inkml:trace contextRef="#ctx0" brushRef="#br0" timeOffset="121488.95">29660 9811 4038 0,'0'-10'-52'0,"0"3"71"0,-1 0 43 15,1 7 25-15,-6-8 24 0,-1 7 20 0,7 1 16 16,-20 0 10-16,20 0 4 0,-27 7-3 15,13 2 1-15,-4 0-5 0,0 2-12 0,2 1-18 16,0 2-5-16,3 2-13 0,6-3-9 16,-1-1-13-16,6 2-6 0,4-2-4 15,0-2-8-15,6 6-4 0,1-4 4 16,0 3 29-16,3-1 39 0,1 1 30 0,1-1 29 16,-1 0 21-16,1 0 10 0,-1-1 7 0,-4 1 10 15,1 0-9-15,-3-3-119 0,-5 0-113 16,2-2 0-16,-2 3 0 0,-4-2 0 15,-2 0 0-15,2 2 0 0,-5-2 0 16,-1-1 0-16,0 1 0 0,-5 0 0 0,1-3 0 16,-2 2 0-16,-2-4 0 0,-1 0 0 15,3-3 0-15,3 2 0 0,-4-1 0 0,4-3 0 16,-2 0 0-16,1-3-72 0,1-1-597 16,1 1-139-16,2-2-78 0,1-1 77 0,3-1-873 15,0 2-1119-15</inkml:trace>
  <inkml:trace contextRef="#ctx0" brushRef="#br0" timeOffset="121959.05">29773 9650 4454 0,'-4'-8'-36'0,"-2"1"75"0,6 7 53 0,-8-7 34 16,8 7 20-16,-1-7 9 0,1 7-3 15,0 0-1-15,0 0-6 0,17-11-11 0,0 7-18 16,0 0-10-16,8 1-10 0,6 1-10 16,-4 2-11-16,12 5-6 0,-3 3-7 0,-1-1-3 15,-5 9 16-15,-1 4 46 0,-4 5 45 16,0 12 30-16,-5 1 18 0,-4-2 7 0,-3 10 1 15,-6-3-2-15,-2 10-8 0,-4-10-19 16,-1 3-69-16,0 1-124 0,0 1 0 0,0-5 0 16,4 15 0-16,0-14 0 0,-1-1 0 15,1 2 0-15,2-6 0 0,-1 0 0 0,2-1 0 16,-5-2 0-16,-1-8 0 0,-2-2 0 16,-5-4 0-16,-2 9 0 0,-5-4 0 15,-3-1 0-15,-4-4 0 0,-5-1 0 16,-2-2 0-16,-2-4 0 0,1-1 0 0,5-4 0 15,2-3 0-15,6-2 0 0,-2-2 0 16,-1 1 0-16,6-4 0 0,-1 0 0 0,13 0 0 16,-18-2 0-16,10-1-17 0,-2-1-1025 15,7-1 93-15,-3 1 105 0,6 4-972 16,0 0-1243-16</inkml:trace>
  <inkml:trace contextRef="#ctx0" brushRef="#br0" timeOffset="126808.6">25972 11421 1832 0,'18'0'314'0,"-18"0"-102"15,9 0-49-15,-9 0-8 0,0 0 17 16,12-2 7-16,-12 2-13 0,0 0-11 0,11-3-3 16,-11 3-6-16,6-4-8 15,-6 4 1-15,5-5-9 0,-5 5-6 0,7-8-6 16,-5 3-7-16,0-2-8 0,-1 1-11 15,-1 6-10-15,-1-13-10 0,-3 9-9 0,-3-4-12 16,-4 1-1-16,0 2-8 0,-4 2-6 16,-5 1-1-16,-2 0-6 0,-5 4-4 15,-11 3-4-15,1 2 0 0,1 3 0 0,2 2-7 16,4 0-3-16,1 4-1 0,2 1-1 16,7 0 1-16,4 2-6 0,7-2 2 0,3 0 2 15,6 2 0-15,2 2-2 0,11 8-1 16,9 1 1-16,8 5-2 0,2-1 3 0,2-3-3 15,3-1 0-15,-5 0-1 0,-5-8-2 16,-4 1 2-16,-2-1-1 0,-8-7 5 0,-2-1 5 16,-3-4 22-16,-4 2 28 15,-2-1 28-15,-8-3 19 0,-2 4 9 0,-7-1 0 0,-12 2-4 16,-3-1-7-16,-4-5-4 16,-2 1-4-16,0-1-8 0,-1-1-12 0,6-2-9 15,5-2-6-15,3-2-1 0,4-1-11 16,0 1-2-16,6-4 0 0,-4 1-9 0,1-2-32 15,7-2-54-15,-3-2-79 0,6 2-102 16,3-3-115-16,3 1-161 0,3-4-225 0,9-3 2 16,11-4 78-16,3 2-536 0,12-4-649 15</inkml:trace>
  <inkml:trace contextRef="#ctx0" brushRef="#br0" timeOffset="126983.02">26274 11711 3421 0,'1'-5'65'0,"-1"5"35"16,6-7 9-16,1 4-8 0,2-2-14 0,0 1-9 15,5 0-9-15,-1 1-21 0,4 1-70 16,0-1-88-16,1 3-110 0,-2-2-138 0,0 2-208 16,-1 0 36-16,-3 3 62 0,-3-1-146 15,-4 3-112-15</inkml:trace>
  <inkml:trace contextRef="#ctx0" brushRef="#br0" timeOffset="127142.21">26166 11925 2022 0,'-12'5'236'0,"0"-1"34"0,7-2 32 0,5-2 36 16,0 0 17-16,-12 3-21 0,12-3-29 16,0 0-27-16,0 0-32 0,0 0-26 0,44-5-35 15,-17 3-77-15,4 0-106 0,6-2-145 16,1 1-161-16,4-2-177 0,0 2-191 0,0-2 66 15,-2-4-413-15,0 2-493 0</inkml:trace>
  <inkml:trace contextRef="#ctx0" brushRef="#br0" timeOffset="127762.12">27205 11528 3000 0,'8'-16'40'0,"0"6"43"0,-7 0 39 16,3 1 29-16,0 4 7 0,-2-1-10 16,-2 6-8-16,1-4-19 0,-1 4 5 0,0 0 27 15,0 0 6-15,-9 30 4 0,4-7 8 16,-9 9 6-16,1 2 6 0,-5 9 1 0,2 2-6 16,2-9-14-16,-1 10-1 0,4-9 19 15,-1 2-5-15,3-3 6 0,1 0-1 16,4-9-8-16,0-3 4 0,2-2-1 0,0-4-13 15,2-2-12-15,0 0-3 0,4-2-10 16,-2 1-9-16,3-5-13 0,-2 1-8 0,6-1-13 16,4 0-10-16,1 3-74 0,5-5-12 15,0 2 0-15,2-1 0 16,0-3 0-16,-2 3 0 0,-3-3 0 0,-3-1 0 16,-4-2-12-16,3 2-217 0,-5-1-70 0,1-1-99 15,-3 0-113-15,-5-3-158 0,0 0-175 16,0 0 72-16,0 0 83 0,0 0-593 0,0 0-740 15</inkml:trace>
  <inkml:trace contextRef="#ctx0" brushRef="#br0" timeOffset="128065.2">27335 11405 3666 0,'-5'-6'34'0,"5"6"22"0,-1-12 21 0,1 12 4 0,1-12-3 16,4 2-1-16,3 1-9 0,3 0-5 15,4-1-10-15,6-1-6 0,2 5-22 16,2 0-69-16,1 2-90 0,1 0-102 16,-5 4-141-16,7 2-215 0,-2 0 50 0,-2 3 63 15,-4 3-175-15,-3 3-149 0</inkml:trace>
  <inkml:trace contextRef="#ctx0" brushRef="#br0" timeOffset="128730.92">28053 11605 2129 0,'-6'-14'207'0,"1"3"9"0,-2 2 16 16,5 2 32-16,-1 0 18 0,1-1 6 15,2 8-2-15,-6-10-8 0,6 10-22 0,-3-7-7 16,3 7-24-16,0-8-21 0,0 8-14 16,0 0-16-16,-4-10-9 0,4 10-19 15,0 0 2-15,-2-7-28 0,2 7-5 0,0 0-11 16,0 0-20-16,-2-9-3 0,2 9-16 15,0 0-11-15,0 0-3 0,0 0 6 16,0 0 11-16,-15 31-3 0,5-14-8 0,2 4 6 16,-3 8-4-16,-2 1-3 0,1 2-4 15,5-1-2-15,-1-4-3 0,6-2-8 0,1-2-4 16,2 1 0-16,1-3 0 0,4 2-8 16,-1-6 2-16,6 1-1 0,-2-1-3 15,2-3-3-15,3-3 17 0,-1-4-6 0,0-3-15 16,0-2-11-16,4-2-5 0,2-2-9 15,1-2-8-15,-2-3-6 0,11-6 0 0,-2-1 5 16,-4-1-3-16,-7-1 9 16,2 5-1-16,-5-3 3 0,-1 3-3 0,-1 3 1 15,-4 1-3-15,4 0 3 0,-8 2-14 16,-3 5-2-16,10-5 14 0,-10 5-9 0,0 0 5 16,0 0 2-16,0 19 4 0,0-19 2 15,-4 19 10-15,0-4 10 0,0-2 1 0,1 5-3 16,-1-3-6-16,-1 1 6 0,2 0 2 15,1-1-6-15,-2 0-4 0,2-1 5 16,1-2-4-16,-1-2 3 0,0 0 6 16,0-1-10-16,-2 0-22 0,4-3-24 0,-2 1-39 15,1-2-52-15,-2 2-65 0,3-7-78 16,-4 9-95-16,4-9-95 0,-5 4-112 0,5-4-184 16,0 0 76-16,0 0-579 0,0 0-728 15</inkml:trace>
  <inkml:trace contextRef="#ctx0" brushRef="#br0" timeOffset="129161.22">28817 11634 3485 0,'2'-9'-33'0,"-4"4"30"16,2 5 18-16,-2-10 19 0,2 10 20 0,0 0 24 15,-16-4 11-15,16 4 20 0,0 0 6 16,-36 9 11-16,17-1 6 0,-8 5 7 16,-1 0-5-16,2 2-4 0,-3 1-15 0,8-2-8 15,6-2-9-15,1 1-13 0,5 0 0 16,3-2-6-16,5 1-8 0,1 0-3 0,1 4-8 16,5-1-2-16,7 2-11 15,4 6-2-15,5-2-5 0,-4 0-6 0,3 0-2 16,-2 0-6-16,-5-2-1 0,-3-6-7 0,-1-1 0 15,-3 0-2-15,1 0-1 0,-5-1 0 16,1-2 18-16,-4-2 15 0,-4 2 18 16,1 0 17-16,-3-2 14 0,1 1 14 0,-6-1-7 15,0-2 17-15,0-1-9 0,-3-1-9 16,2-1-11-16,-4 0-11 0,1-4-5 0,-3 0-13 16,2 0-3-16,-2-1-13 0,2 0-31 15,0-3-52-15,3 5-53 0,-5-5-71 16,7 5-92-16,-3 0-111 0,5-1-125 0,9 2-148 15,-21 2-114-15,12-1 68 0,0 2-549 16,0 6-692-16</inkml:trace>
  <inkml:trace contextRef="#ctx0" brushRef="#br0" timeOffset="129555.38">28993 12164 3370 0,'0'0'-11'0,"7"-5"4"0,-7 5 2 0,0 0 8 16,0 0 54-16,0 0 52 0,0 0 20 15,9 12 9-15,-7-4 3 0,-4 2 0 0,2 4-8 16,-4 1-13-16,1 4 7 0,-6 2-8 16,-4 6-7-16,1-2-8 0,-2-2-11 0,-3 1-7 15,1 1-9-15,3-9-8 16,-1 2-7-16,2-2-6 0,-4-5-7 0,5 1-36 0,-2-3-46 15,-1 1-60-15,1-5-77 16,1 1-103-16,-1-6-125 0,6 0-175 0,7 0-51 16,-12-6 74-16,12 6-325 0,-2-12-357 15</inkml:trace>
  <inkml:trace contextRef="#ctx0" brushRef="#br0" timeOffset="129983.17">29615 11712 2646 0,'6'-3'89'0,"-3"-2"-4"16,-3 5 9-16,0 0 44 0,0 0 40 16,0 0 18-16,-25 19 9 0,0 0 17 15,3 1-4-15,-4 4-2 0,-7 7-2 16,3 1-4-16,-3-1-9 0,5 3-9 0,1-2-17 15,6-3-13-15,4 0-20 0,1-3-13 16,9-2 0-16,1-3-17 0,5-5-8 0,-1 2-9 16,2-5-14-16,2 3-5 0,3-1-5 15,2-3-5-15,1-1-9 0,4-1-1 0,-3-5-4 16,4 2-9-16,-5-4-3 0,2 1 0 16,-10-4-9-16,12 2 1 0,-12-2-3 15,0 0-4-15,14-8 0 0,-14 8-6 16,4-13-9-16,-4 5 2 0,0 8-1 0,-5-16-7 15,-1 7 1-15,-1 0-33 0,0 3-25 16,0 0-31-16,-4-2-35 0,0 5-49 0,0-3-62 16,-1 5-90-16,1 1-92 0,11 0-139 15,-21 0-185-15,14-2 67 0,7 2 71 0,0 0-412 16,0 0-485-16</inkml:trace>
  <inkml:trace contextRef="#ctx0" brushRef="#br0" timeOffset="130347.65">29696 11909 2977 0,'11'-10'16'0,"-2"4"11"0,0 0 14 16,0 3 9-16,3 1 4 0,-1 0-5 0,1 1-5 16,1 4-6-16,0-1 1 0,3 3-7 15,-5 4-6-15,3 0 1 0,-7 0 1 0,2 1 11 16,-2 5 11-16,-3-2 15 0,-4 3 9 15,-2 1 11-15,-7 2 3 0,2 1 2 16,-2 0 5-16,-1-4 5 0,0 4 4 0,3-8 9 16,2 3 6-16,-1-2 0 0,1 0-1 15,2-4 0-15,-1 4-6 0,4-1-7 16,-2 1-13-16,0-1-6 0,2 1-6 16,-2 0-5-16,2 1-8 0,0 0-3 0,0-1-5 15,-1 3-5-15,-1 1 0 0,-2 0 8 16,-3 2-7-16,-4 1 6 0,-3 3 5 0,-6-2 0 15,1 1-7-15,-3-3 2 0,-3-3-7 16,-2 0-2-16,2-1-6 0,0-6-9 0,7-2-5 16,-4 0-2-16,8-3-38 0,0-3-46 15,3-1-69-15,-3-3-96 0,5-3-122 0,-1-4-140 16,7-5-223-16,1-1 16 0,2-1 63 16,2-4-433-16,1-1-531 0</inkml:trace>
  <inkml:trace contextRef="#ctx0" brushRef="#br0" timeOffset="130734.28">29946 11673 3081 0,'-4'-8'94'0,"0"3"6"0,4 5-9 15,4-11 2-15,-4 11 0 0,14-7 11 16,-3 6-3-16,7-3-4 0,2 4-8 16,7 0-2-16,11 4-5 0,0 1-4 0,-2 5 3 15,-1 1-7-15,-3-2 2 0,-5 7 7 16,0 3 6-16,-5 2 5 0,-5 1 2 0,-2 2 3 16,-3-2 2-16,-3 7 3 0,-3-1-1 15,-3 6 0-15,-3-5-3 0,0 9-7 0,-3 1-2 16,-5-1-13-16,3 4-5 0,-2-4-7 15,-4 4-7-15,2-5-7 0,-2 1-5 16,-1-2-2-16,-1-1-4 0,2-5-6 0,-3-2-4 16,-1-1-3-16,0-3 2 15,-2-1-3-15,-1-7-7 0,7-2-34 0,-6-1-51 0,2-4-78 16,-3-3-112-16,7-1-143 16,-2-3-207-16,1-4-116 0,12 2 67 0,-21-7-487 15,18 1-608-15</inkml:trace>
  <inkml:trace contextRef="#ctx0" brushRef="#br0" timeOffset="131668.84">28596 12873 3402 0,'-46'-3'49'15,"1"1"-1"-15,-3 0 12 0,2 2 38 16,13-1 29-16,9-2 51 0,3 3 44 0,5-1 27 15,9-1-8-15,7 2-20 0,0 0-27 16,34-2-18-16,27-4-15 0,21 3-18 16,40 1-16-16,15-1-8 0,4-1-20 15,2-1-3-15,0 1-37 0,-14-1-28 0,-13-1-25 16,-32 1-8-16,-12-1-3 0,-11 1 1 16,-14 2 5-16,-10-4 1 0,-6 4 1 0,-8 1 0 15,-8-2 0-15,1 3-3 0,-5 0-3 16,-4-2-3-16,-7 3-1 0,7-5-29 0,-7 5-65 15,0 0-104-15,0 0-131 0,0 0-164 16,0 0-225-16,-25-5 54 0,25 5 74 16,0 0-396-16,-25 5-470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02:34.238"/>
    </inkml:context>
    <inkml:brush xml:id="br0">
      <inkml:brushProperty name="width" value="0.05292" units="cm"/>
      <inkml:brushProperty name="height" value="0.05292" units="cm"/>
      <inkml:brushProperty name="color" value="#FF0000"/>
    </inkml:brush>
  </inkml:definitions>
  <inkml:trace contextRef="#ctx0" brushRef="#br0">24614 2030 1994 0,'0'0'559'0,"0"0"-81"16,0 0-83-16,11-5-48 0,-11 5-35 15,0 0-33-15,0 0-24 0,13-2-31 0,-13 2 1 16,0 0-16-16,0 0-15 0,12 0-24 16,-12 0-12-16,0 0-11 0,0 0-13 0,14-2-12 15,-14 2-9-15,0 0-14 16,0 0 3-16,0 0 6 0,0 0 3 0,0 0-13 16,8-7-6-16,-8 7-9 0,0 0-10 15,-20-16-8-15,11 9-3 0,-4-1-6 16,-1 3-7-16,0 0-7 0,-4 0-2 0,0 0-6 15,-2 4 0-15,1 2-15 0,-3 0 10 16,-2 5-3-16,-6 4-16 0,-1 2-1 0,5 2 0 16,1 3-2-16,6-3-1 15,7 0-1-15,7-2 4 0,1 0-3 0,4 1-1 16,6 2 6-16,3 3 1 0,8 2-8 16,8-1 8-16,0-2-6 0,4 1 2 0,1-1-4 15,-2-2 1-15,1 1 3 0,-3 1 5 0,1 0 19 16,-4-1 15-16,-3-2 24 15,-9 2 35-15,-4-2 26 0,1 1-15 0,-7-1-117 16,-1 1 0-16,-3 2 0 0,-5 1 0 16,-1 1 0-16,-7 5 0 0,0-2 0 0,-5 0 0 15,-3-1 0-15,0-4 0 0,1 0 0 16,2-5 0-16,5-4 0 0,-2-3 0 0,2-1 0 16,3-4 0-16,0-4 0 0,-2-2 0 15,4-2 0-15,-3-5 0 0,3 3 0 16,3 2 0-16,5-3-103 0,0 1-512 15,1-1-119-15,4 1-127 0,2 0 31 16,6 0 74-16,3-4-704 0,4 2-908 0</inkml:trace>
  <inkml:trace contextRef="#ctx0" brushRef="#br0" timeOffset="205.37">24632 2306 3927 0,'7'-8'35'0,"-1"3"94"16,-6 5 79-16,5-2 80 0,-5 2 68 15,0 0 37-15,0 0 28 0,0 0 1 0,13 18-16 16,-12-9-21-16,1 3-34 0,-2 6-30 15,4 0-32-15,-2 6-29 0,-2 0-260 0,0 1 0 16,0 3 0-16,-2 8 0 0,0-8 0 16,4-3 0-16,-2-4 0 0,0-2 0 0,2-1 0 15,-2-2 0-15,2-2 0 0,-1-2-28 16,3-2-480-16,0-6-169 0,4-1-189 16,1-1 18-16,-9-2 81 0,29-5-762 15,-10-5-975-15</inkml:trace>
  <inkml:trace contextRef="#ctx0" brushRef="#br0" timeOffset="409.48">25003 2222 4552 0,'-5'-7'248'16,"-2"2"90"-16,4 0 38 0,3 5 16 0,-6-7 16 16,6 7-9-16,0 0-23 0,0 0-32 15,12-9-27-15,-3 6-40 0,2-1-113 0,3 3-164 16,3-3 0-16,1 1 0 15,2 1-198-15,-1 0-131 0,1-1-107 0,0 5-113 16,-2-2-137-16,-4 0-156 0,8 1 77 16,-7 5-727-16,-4 0-938 0</inkml:trace>
  <inkml:trace contextRef="#ctx0" brushRef="#br0" timeOffset="571.43">25072 2399 4190 0,'-22'10'103'0,"8"-2"81"0,3 1 93 16,-1-4 87-16,2-1 49 0,3 0 33 0,7-4 2 15,-12 6-7-15,12-6-23 0,-6 5-30 16,6-5-36-16,0 0-185 0,0 0-167 16,0 0 0-16,0 0 0 0,35-11 0 15,-20 7 0-15,0-3 0 0,6-2 0 0,12-3-410 16,-10 4-321-16,5-3-199 0,3-1 70 16,-2-1 90-16,-2 1-757 0,-4 5-972 15</inkml:trace>
  <inkml:trace contextRef="#ctx0" brushRef="#br0" timeOffset="952.65">25483 1920 4540 0,'5'-7'115'0,"0"2"42"0,-5 5 35 16,13-3 56-16,-13 3 25 0,0 0 17 0,30 12 5 15,-14 1-2-15,1 10 7 0,0 7-1 16,-6 1-3-16,-3 9 4 0,-4 4 7 0,-4 0-21 16,-6 13-286-16,-3 0 0 0,1-4 0 15,-2-2 0-15,3-10 0 0,-1-3 0 16,3-1 0-16,-1-10 0 0,4-4 0 0,1-5 0 16,2 0 0-16,-1-7 0 0,4 3 0 15,2-3 0-15,-1-3 0 0,4-4 0 0,5 2 0 16,-3-2 0-16,1-1 0 15,1-3 0-15,2 0 0 0,3-2 0 0,-3-1 0 16,4-1 0-16,-2-1 0 16,0 2 0-16,1-2 0 0,-4 0 0 0,0-2-151 0,3 0-490 15,-3-2-96-15,-1 2-120 0,-1-3 42 16,-1 0 81-16,0-4-714 0,-1 2-896 0</inkml:trace>
  <inkml:trace contextRef="#ctx0" brushRef="#br0" timeOffset="1169.04">25668 1946 4342 0,'-21'-5'191'0,"7"-1"47"0,0 3 56 16,4-1 44-16,0 2 52 0,10 2 41 16,-11-4-4-16,11 4-22 0,-3-7-36 0,3 7-32 15,0 0-35-15,24-14-175 0,-5 8-127 16,4 0 0-16,9-3 0 0,-3 3 0 15,3-5 0-15,2 3-34 0,-1-1-380 0,1 2-115 16,-9 4-130-16,0 0-196 16,-2 3 33-16,-5 0 81 0,2 3-666 0,-4 0-859 0</inkml:trace>
  <inkml:trace contextRef="#ctx0" brushRef="#br0" timeOffset="1602.15">26313 1912 3799 0,'9'-9'-46'0,"-4"2"63"0,1 0 60 0,-3 4 53 0,-1-2 40 15,-2 5 26-15,6-7 22 0,-6 7 15 16,0 0 19-16,0 0 33 0,0 0 26 15,0 0 18-15,-19 24 6 0,2 0 6 16,-2 0-6-16,-4 1-1 0,-4 11-17 16,8-5-1-16,-5 7-74 0,1 1-242 0,5-6 0 15,5-4 0-15,1 0 0 0,5-4 0 16,2-7 0-16,5 0 0 0,0-5 0 0,1 1 0 16,7-1 0-16,-2-2 0 0,5-1 0 15,2-3 0-15,3-4 0 0,-1 3 0 16,2-5 0-16,0-1 0 0,-3 0 0 0,1-1 0 15,-3-3 0-15,0-1 0 0,2-2 0 16,-3-1 0-16,-1-2 0 0,0 1 0 16,-5-5 0-16,1 2 0 0,-4 0 0 0,0 0 0 15,-4 4 0-15,0-3 0 0,-4 5 0 16,-1-1 0-16,-1 1 0 0,-2 5 0 0,3-1 0 16,7 2 0-16,-19 3-74 0,9 1-473 15,-2-2-172-15,5 1-198 0,7-3 81 16,-11 4 96-16,11-4-742 0,0 0-930 0</inkml:trace>
  <inkml:trace contextRef="#ctx0" brushRef="#br0" timeOffset="2055.67">26844 2020 4194 0,'-9'-11'107'15,"7"3"65"-15,1 1 50 0,1 7 36 0,1-12 20 16,-1 12-10-16,11-11-15 0,-4 6-23 16,0 1-26-16,4 0-21 0,3 3-18 0,3-1-23 15,-1 0-32-15,-2 2-16 0,0 0-18 16,-1 2-10-16,-13-2-7 0,25 5-7 0,-16-2-5 16,2 2 5-16,-8 2 0 0,3 1 4 15,-6 3 13-15,-2-1-3 0,-4 6 3 16,-4 1-12-16,-4 6-3 0,-6 7-9 15,4-3-5-15,-2-3-2 0,5-3-6 16,6-7-3-16,0-1-5 0,3-1-6 0,3-1 2 16,2-4-2-16,1 4 8 0,5-4-7 15,-2 4-3-15,5-1 8 0,-3-1 15 0,1-1 10 16,2 2 14-16,-1 1-27 0,-4-5-36 16,4 2 0-16,-4 2 0 0,1-2 0 15,-4 1 0-15,-1-1 0 0,1-1 0 0,-2 1 0 16,0 1 0-16,-2 0 0 15,-1 0 0-15,-5-1 0 0,0 0 0 0,-3-1 0 16,-2 0 0-16,-1-1 0 0,3-3 0 16,11-3 0-16,-19-1 0 0,19 1 0 0,-19-9-460 15,11 2-276-15,0-7-188 0,5-1 78 16,3-5 89-16,0-7-763 0,5-7-964 0</inkml:trace>
  <inkml:trace contextRef="#ctx0" brushRef="#br0" timeOffset="2421.86">27181 1773 3954 0,'0'0'-74'0,"0"0"66"0,-8-6 59 16,8 6 36-16,0 0 19 0,0 0 2 15,21-8 0-15,-5 8-8 0,0 0-11 0,7 3-8 16,0 2-6-16,8 8-4 0,-4 2 14 15,2 4 24-15,-4 3 48 0,-6 5 52 0,0-1 41 16,-5 7 35-16,-9 5 47 0,3 3 36 16,-5 14 17-16,-3-9-9 0,-3 12-8 15,-5-1-23-15,3 1-171 0,-3-3-174 0,-2 0 0 16,3-4 0-16,-1-10 0 0,-4-1 0 16,1-2 0-16,2-4 0 0,-1-5 0 15,4-7 0-15,-1-5 0 0,0 1 0 16,-4-6 0-16,2-1 0 0,-2-5 0 0,-3 0 0 0,0 1 0 15,-2-1 0-15,-3-4 0 16,-2-1 0-16,0 1 0 0,-3-4 0 0,1 2 0 16,1-1 0-16,4-1-234 0,-3 0-785 15,0 0 90-15,4 0-1115 0,1-1-1457 0</inkml:trace>
  <inkml:trace contextRef="#ctx0" brushRef="#br0" timeOffset="3304.08">24616 3466 5267 0,'0'0'-219'0,"0"0"69"0,0 0 62 16,0 0 54-16,0 0 32 0,0 0 18 16,0 0 25-16,0 0 11 0,0 0 9 15,0 0 4-15,0 0 1 0,0 0-5 0,12-6 5 16,-12 6 10-16,0 0 4 15,6-10 8-15,-4 3 0 0,-2 7 0 0,0-15 5 16,0 7-2-16,-2 0 1 0,-2-3 2 0,1-1-4 16,-1 3-8-16,-5 0 2 0,4-3-13 15,-4 3-5-15,-3-1-4 0,1 4-2 16,-4 0-8-16,-3 2 0 0,3 4 10 0,-6 2-1 16,-4 2 1-16,-5 8-2 0,-1-1 0 15,3 7 0-15,3-1 4 0,6-2-9 16,5 1 1-16,3 1-7 0,4-3-2 0,0 2 7 15,7-4-8-15,0 3 1 0,7 0-4 16,2 0-9-16,4 1 1 0,3-2-3 16,2 4 0-16,4-2-3 0,-7-3-4 15,0 1 19-15,-1 0 15 0,-1 1 30 0,-2 3 30 16,-1-3 30-16,-4-2-42 0,-5 3-107 16,-1-2 0-16,0-1 0 0,-1 1 0 0,-3 0 0 15,-2 0 0-15,0-2 0 0,0 0 0 16,1-2 0-16,-3-1 0 0,-4-1 0 0,5-3 0 15,-2 0 0-15,0-3 0 0,-3-2 0 16,12 0 0-16,-24-7 0 0,10 0 0 0,-2-4 0 16,7-2 0-16,0-2 0 15,3-1-191-15,1 3-626 0,3-1-131 0,2 4 83 16,7 0-961-16,-3 0-1254 0</inkml:trace>
  <inkml:trace contextRef="#ctx0" brushRef="#br0" timeOffset="3586.01">24535 3624 4877 0,'7'-5'-13'0,"4"2"81"0,2 0 63 16,-2-1 49-16,-2 2 44 0,5 1 16 16,-1-1 1-16,-13 2-1 0,30 2-7 15,-12 3-10-15,-4 0-15 0,2 5-14 0,-1 2-11 16,-1 2-6-16,-7 5 5 0,-1-2 12 16,-6 4 13-16,-2 4-5 0,-7 8-202 0,-3-2 0 15,-1 1 0-15,-7-3 0 16,6 1 0-16,-2-5 0 0,3-4 0 0,4-7 0 15,0-2 0-15,6-2 0 0,-1-1 0 0,0-2 0 16,4-7 0-16,0 0 0 0,11 8 0 16,0-8 0-16,-11 0 0 0,25-3 0 15,-9-2 0-15,2 2 0 0,-4-3 0 0,6 1 0 16,-2-1 0-16,5-2 0 0,0 1 0 16,1-2 0-16,3 0-770 0,4-2-187 0,-1 1 82 15,3-3-1026-15,0 2-1323 0</inkml:trace>
  <inkml:trace contextRef="#ctx0" brushRef="#br0" timeOffset="3794.67">25199 3602 5628 0,'-3'-6'145'0,"3"6"82"15,-10-6 39-15,10 6 16 0,-3-5-13 0,3 5-28 16,0 0-28-16,0 0-50 0,22-10-79 15,-14 8-113-15,3 2-112 0,2-2-103 0,1 2-112 16,-1-2-117-16,1 4-123 0,-1 0-168 16,1 0 37-16,-3 1 76 0,-2 1-552 0,1 1-667 15</inkml:trace>
  <inkml:trace contextRef="#ctx0" brushRef="#br0" timeOffset="3939.23">25199 3788 3460 0,'-14'11'182'16,"0"0"76"-16,1-4 73 0,3 1 53 0,2-3 41 0,1 0 26 15,1-1 2-15,6-4-17 16,-7 7-30-16,7-7-39 0,0 0-41 0,-2 7-41 16,2-7-73-16,0 0-85 0,0 0-103 15,18 0-125-15,-18 0-129 0,24-5-143 0,-10-1-165 16,8-1-160-16,-3-1-140 0,-1-2 70 16,9-4-790-16,2 0-1001 0</inkml:trace>
  <inkml:trace contextRef="#ctx0" brushRef="#br0" timeOffset="4291.45">25992 3409 4616 0,'4'-11'103'15,"-3"4"35"-15,-1 7 25 0,8-5 35 0,-8 5 51 16,0 0 16-16,0 0 21 0,0 0 5 15,21 21-3-15,-17-9-2 0,-4 5-13 16,0 2-5-16,-2 4-8 0,-2 12-6 0,-3 1-4 16,-3-1-247-16,0 0-3 15,3 0 0-15,-2-4 0 0,0 1 0 0,6-8 0 16,1-2 0-16,0-4 0 0,4-1 0 16,2-1 0-16,-1-1 0 0,8-3 0 0,-4-2 0 15,4-2 0-15,1-1 0 0,1 0 0 16,1-5 0-16,1 0 0 0,2 0 0 0,-2-2 0 15,2-2 0-15,2-2 0 0,-2 0 0 16,2 1-263-16,-3-2-152 0,5-1-40 0,-6-1-32 16,2-2-36-16,-2-1-71 0,-1 1-97 15,-5-3-3-15,4 0 58 0,1-3-532 0,-3 0-633 16</inkml:trace>
  <inkml:trace contextRef="#ctx0" brushRef="#br0" timeOffset="4510.42">26127 3369 3658 0,'-11'-2'300'0,"1"1"75"15,10 1 54-15,-12-4 30 0,12 4 9 16,0 0-14-16,-7-7-26 0,7 7-40 0,0 0-51 16,18-13-37-16,-4 6-72 0,4-2-87 15,0-1-100-15,6 1-126 0,0 4-122 0,3-1-114 16,-3 2-133-16,-1 0-138 0,-1 3-180 15,1-2-25-15,-7 3 81 0,4 1-666 16,-6 2-834-16</inkml:trace>
  <inkml:trace contextRef="#ctx0" brushRef="#br0" timeOffset="4956.6">26369 3401 3741 0,'3'-5'28'0,"-3"5"70"15,7-3 57-15,-7 3 54 0,0 0 46 16,0 0 57-16,9 19 16 0,-7-7 0 16,0 0-13-16,0 2-23 0,0 3-23 0,-1-2-28 15,1 2-22-15,2 0-26 0,0-3-19 16,-3-1-17-16,6 0-20 0,-1-3-20 0,-3 1-24 15,5-3-15-15,0-3-22 0,-1 0-21 16,3-4-17-16,-10-1-16 0,21-1-19 16,-6-4-19-16,0-1-11 0,4-3-3 0,-2-2 1 15,8-4 9-15,-4 1 19 0,-8 4 18 16,0 2 32-16,-1 1 21 0,-1 0 15 0,-3 2 12 16,-1 0 6-16,-7 5 15 0,0 0 19 15,0 0-32-15,0 0-85 0,12 19 0 16,-14-6 0-16,1 3 0 0,-5 4 0 15,1 3 0-15,0-1 0 0,-1 2 0 0,4-2 0 16,-1 0 0-16,1-3 0 0,0-1 0 16,2-4 0-16,2-1 0 0,-2-1 0 0,4-6 0 15,-3 4 0-15,5-6 0 0,0-2-346 16,-6-2-233-16,0 0-138 0,21-6-157 0,-8-4 70 16,1-1 93-16,9-9-704 0,-3 0-866 15</inkml:trace>
  <inkml:trace contextRef="#ctx0" brushRef="#br0" timeOffset="5739.09">26939 3481 3724 0,'-16'0'59'16,"16"0"86"-16,-18-3 64 0,18 3 54 16,0 0 54-16,-16-1 29 0,16 1 11 15,0 0-9-15,0 0-18 0,0 0-25 0,0 0-25 16,0 0-27-16,0 0-28 0,0 0-22 15,0 0-21-15,36 7-17 0,-24-6-18 0,-1 3-17 16,-2 0-16-16,3 1-25 16,-1-2-89-16,-1 2 0 0,3 2 0 0,-1-1 0 15,-3 2 0-15,1-1 0 0,-5 0 0 16,3 1 0-16,-4 2 0 0,2 0 0 0,-4 1 0 16,0-1 0-16,-4 0 0 0,2 3 0 15,-2-2 0-15,-3 0 0 0,4-1 0 0,-1 0 0 16,0-1 0-16,0-2 0 0,-2 3 0 15,2-3 0-15,1 0 0 0,1-7 0 16,-6 14 0-16,4-7 0 0,2-7 0 0,-6 11 0 16,4-6 0-16,2-5 0 0,-6 11 0 15,6-11 0-15,-3 7 0 0,3-7 0 16,-4 6 0-16,4-6 0 0,0 0 0 0,0 0 0 16,0 0 0-16,-2 7 0 0,2-7 0 0,0 0 0 15,0 0 0-15,0 0 0 16,0 0 0-16,0 0 0 0,0 0 0 0,0 0 0 15,0 0 0-15,0 0 0 0,0 0 0 16,21-17 0-16,-21 17 0 0,8-10 0 0,-5 3 0 16,-1-3 0-16,4 2 0 0,-1-3 0 15,2-2 0-15,-3 2 0 0,-1-1 0 0,3 2 0 16,-2-2 0-16,-3 1 0 0,3 1 0 16,-2 0 0-16,0 1 0 0,1-1 0 0,-3 2 0 15,0-1 0-15,0 0 0 0,0 0 0 16,-3 3 0-16,1 1 0 0,-4 0 0 15,1-1 0-15,-3 3 0 0,-4 1 0 16,-1 0 0-16,-2 4 0 0,-4 0 0 16,2 1 0-16,-2 1 0 0,2 1 0 0,-5 2 0 15,10-1 0-15,-1 3 0 0,1 0 0 16,4 0 0-16,3 0 0 0,3 2 0 0,0-2 0 16,4 1 0-16,2-2 0 0,1 3 0 15,2 1 0-15,-1-4 0 0,4 3 0 0,-1 0 0 16,2-4 0-16,2 3 0 0,-2 0 0 15,-1-2 0-15,-1 0 0 0,-2-1 0 0,-1 2 0 16,-1-1 0-16,2 1 0 0,-5-2 0 16,0 1 0-16,-1 1 0 0,-2-1 0 15,-3 1 0-15,-3 2 0 0,2-5 0 16,-1 3 0-16,-5-1 0 0,-3 1 0 0,3-4 0 16,-3 1 0-16,0-2 0 0,1-2 0 15,-3 0 0-15,1-2 0 0,1-2 0 0,3-4 0 16,-1-5-219-16,7-4-699 0,-3-8-10 15,10-13 85-15,4-17-954 0,11-3-1225 16</inkml:trace>
  <inkml:trace contextRef="#ctx0" brushRef="#br0" timeOffset="5989.32">27163 3201 4636 0,'0'0'73'15,"0"0"103"-15,0 0 55 0,0 0 29 16,0 0 6-16,25 12 0 0,-10-5-10 0,1 1-3 15,0 5 8-15,9 5 12 0,0 8 18 16,6 6 23-16,-3 6 7 0,-3 5-27 16,-4 5-274-16,-8 4-20 0,-9 4 0 0,-6 3 0 15,-5-3 0-15,-11 2 0 0,2-3 0 16,-7-2 0-16,-4-4 0 0,0-7 0 0,-3-4 0 16,-3 0 0-16,3-6 0 0,1-9 0 15,0-3 0-15,-1-4 0 0,0-4 0 0,5-3-96 16,2-6-926-16,4-2 89 0,-2 1 105 15,0-4-979-15,4 1-1234 0</inkml:trace>
  <inkml:trace contextRef="#ctx0" brushRef="#br0" timeOffset="8534.56">14489 8861 669 0,'0'0'391'0,"0"0"-90"16,0 0-38-16,0 0-23 0,0 0-19 0,-8-3-6 16,8 3-11-16,0 0 2 0,0 0 4 15,0 0 5-15,0 0-3 0,0 0-4 0,-5-4-10 16,5 4-5-16,0 0-6 0,0 0-9 15,0 0-7-15,0 0-6 0,0 0-6 16,0 0-5-16,0 0-1 0,0 0-8 16,0 0-3-16,0 0-1 0,0 0-4 0,0 0-6 15,0 0-10-15,-4-9 6 0,4 9-8 0,0 0-9 16,0 0-10-16,0 0-12 16,0 0 0-16,0 0 23 0,0 0 22 0,-6 26 0 15,5-8 2-15,-8 4-2 0,6 10-6 16,-5 1-7-16,1 1-8 0,1-1-10 0,4-6-11 15,2-3-8-15,0 0-10 0,0-5-5 16,4 0-7-16,0-4-5 0,-1-1-4 0,3 0-13 16,0-3-39-16,-1-5 0 0,5 0 0 15,-1-3 0-15,1-2 0 0,-10-1 0 0,25-8 0 16,-11 3 0-16,0-5 0 0,9-11 0 16,-6 6 0-16,4-8 0 0,-1 1 0 15,-6 5 0-15,0 0 0 0,-3 1 0 16,0 1 0-16,-2 4 0 0,-4 3 0 0,3-1 0 15,-5 4 0-15,1 2 0 0,-4 3 0 16,0 0 0-16,0 0 0 0,0 0 0 0,0 0 0 16,-7 32 0-16,1-17 0 0,3 6 0 15,-1 0 0-15,0 0 0 0,1-3 0 0,1 2 0 16,2 0 0-16,0-3 0 0,0 2 0 16,2-2 0-16,-2-3 0 0,3-2 0 0,-1-1 0 15,-2 2 0-15,4-3 0 0,-4-2 0 16,2 1 0-16,-1-4 0 0,-1 2 0 0,0 0 0 15,0-7 0-15,0 8-115 0,0-8-126 16,0 7-80-16,0-7-96 0,0 0-93 16,0 0-118-16,0 0-175 0,0 0 48 15,0 0 89-15,0 0-604 0,17-24-731 0</inkml:trace>
  <inkml:trace contextRef="#ctx0" brushRef="#br0" timeOffset="8995.95">15263 8956 3470 0,'-10'-9'19'0,"6"4"70"0,-2 1 44 0,6 4 27 16,-11-5 15-16,5 4 5 0,6 1-1 15,-19-2-8-15,19 2-8 0,-23 7-11 0,12-4-12 16,-5 4-13-16,0 2-11 0,0 2-4 16,5-2-11-16,-3 5-10 0,3-3-8 0,6 3-12 15,-3-2-8-15,5-1-3 0,1-1-6 16,7 0-5-16,-1 0-10 0,3 3-1 16,2-2-3-16,2-2-9 0,3 3-2 15,-3-1-3-15,3 2 0 0,1-1 2 0,-1 0 6 16,-5-1 22-16,0 0 23 0,2 1 24 15,-6 0 34-15,1 0 14 0,-3-1 8 0,-1 1 0 16,-2 0-1-16,-2 0-7 0,1 0-9 16,-5-2-14-16,-1 2-11 0,-4 0-8 0,0 0-8 15,0-3-16-15,-1-2-10 0,1 3-22 16,-1-3-35-16,1-2-33 0,0 0-47 0,-1-3-46 16,5 0-48-16,7-2-44 0,-17-4-49 15,9-1-63-15,-2 0-68 0,3-2-64 0,2 0-87 16,-2-1-158-16,3-1-31 0,4 2 84 15,0 0-562-15,2 0-668 0</inkml:trace>
  <inkml:trace contextRef="#ctx0" brushRef="#br0" timeOffset="9460.73">15873 8847 3206 0,'2'-5'-42'0,"-2"5"55"0,3-9 47 0,-3 9 44 16,0-6 25-16,0 6 18 0,0 0 14 15,0 0 3-15,0 0-4 0,-3-7-2 16,3 7 9-16,0 0 11 0,0 0 12 0,-26 19 13 15,12-7 8-15,-6 6 8 0,-3 7-10 16,2-3 9-16,0 0 3 0,-2 6 1 0,2-4-7 16,4 0-15-16,0-2-21 15,8-1-12-15,-1-3-17 0,2-1-12 0,5-3-15 0,1 2-8 16,0-4-16-16,0 1-9 0,4 0-9 16,0-4-9-16,1 2-4 0,1-2-7 0,2-3-8 15,-1 2-14-15,3-5-19 0,-2-2-11 16,-6-1-11-16,17 3 5 0,-17-3 1 15,15-3-1-15,-15 3 1 0,11-3-8 16,-11 3 2-16,11-9 6 0,-11 9-4 0,3-6 2 16,-3 6-10-16,0-9-11 0,0 9-24 15,0 0-44-15,-3-13-36 0,-4 11-43 0,7 2-56 16,-7-5-61-16,7 5-87 0,-13-4-97 16,4 3-108-16,9 1-184 0,0 0 11 0,-12 1 88 15,12-1-585-15,0 0-705 0</inkml:trace>
  <inkml:trace contextRef="#ctx0" brushRef="#br0" timeOffset="9845.93">16097 8930 3305 0,'0'0'34'0,"4"-9"60"0,-3 6 36 0,-1 3 19 15,4-5 6-15,-4 5-5 0,9-3-11 16,-9 3-8-16,0 0-12 0,0 0-12 15,24 8-12-15,-19-4-8 0,2 4-5 0,2 0-11 16,-6 1-4-16,3 0-6 0,-2 1 14 16,-2 1 12-16,-1 4 21 0,-1-4 18 0,-1 3 22 15,-1 0 27-15,-2-2 24 0,2-2 8 16,-2 1 8-16,3-1 0 0,-1-2-7 16,-2-1-14-16,2 2-15 0,2-2-14 15,-3 1-10-15,3-8-13 0,0 16-7 0,0-8-18 16,0 2-10-16,0-1-11 0,0 0-10 15,3 1-10-15,-3 2-76 0,0 0 0 0,0 0 0 16,-3-1 0-16,2 4 0 0,-5 0 0 16,2-1 0-16,-5-1 0 0,-1 1 0 0,-3 0 0 15,0 0 0-15,-3-4 0 0,0-1 0 16,0 1 0-16,-2-3 0 0,0-2 0 16,0-2-295-16,6-1-144 0,-4-2-134 15,1-2-167-15,1 1-106 0,5-3 80 0,0-1-775 0,1 3-986 16</inkml:trace>
  <inkml:trace contextRef="#ctx0" brushRef="#br0" timeOffset="10500.99">15415 8628 3965 0,'-3'-7'-117'0,"2"2"58"0,-1 0 42 16,2 5 38-16,-2-7 23 0,2 7 21 15,0 0 5-15,-4-7 0 0,4 7 1 0,0 0 20 16,0 0 28-16,0 0 21 0,0 25 12 16,0-7 7-16,0 6 17 0,-5 12 9 15,-1 6 10-15,2 2 3 0,1 14 21 16,-4 2-8-16,3-3-9 0,-1 4-13 0,3-1-10 15,-2-2-14-15,4-9-9 0,-3 4-6 16,1-12-4-16,4 0-4 0,-6-7-2 0,2 2-4 16,-1-10 0-16,3-6-5 0,-1-2-4 15,1-4-7-15,0-1-6 0,-2-3-114 0,0 0 0 16,0-2 0-16,2-2 0 0,0 1 0 16,0-7 0-16,0 11 0 0,0-11 0 15,0 5 0-15,0-5 0 0,0 0 0 0,0 0-109 16,-4 5-305-16,4-5-112 0,0 0-116 15,0 0-158-15,0 0-5 0,0 0 90 0,0 0-707 16,0 0-872-16</inkml:trace>
  <inkml:trace contextRef="#ctx0" brushRef="#br0" timeOffset="12466.3">15412 9388 3601 0,'0'0'-158'16,"0"0"51"-16,0 0 37 0,0 0 33 0,0 0 26 16,0 0 25-16,0 0 20 0,0 0 19 15,0 0 23-15,-39 10 29 0,29-7 21 0,-3 4 22 16,0-2 17-16,-5 2 15 0,1-2 12 15,-4 2 2-15,-2-1 8 0,-1 0 9 16,-8 1-6-16,-5-2-9 0,-1 2 9 0,0-3-3 16,-2-1-10-16,2 2-11 0,-4-2-15 15,-1 2-17-15,-6-1-9 0,4 3-20 16,-1-2-9-16,3 2-12 0,0 1-11 0,3-1-6 16,4-2-11-16,8 1-8 0,1-3-6 15,8 1-3-15,-2-1-8 0,4-2-3 0,-2 1-4 16,3-2-3-16,4 2 0 0,12-2-6 15,-29 0 2-15,19 0-10 0,10 0-3 0,-21 0 1 16,21 0-4-16,-15 0-5 0,15 0 2 16,-21 2 0-16,21-2-6 0,-15 1 2 0,15-1-1 15,-15 2 1-15,15-2 0 16,0 0-13-16,-16 0 14 0,16 0-5 0,0 0 2 16,-15 0 1-16,15 0 0 0,0 0 0 15,0 0 6-15,0 0-5 0,0 0-3 0,-19-2 1 16,19 2 1-16,-4-8 5 0,1 3-9 15,-1-2-4-15,-1-5 4 0,3 0-5 16,-1-5 9-16,-1-5-9 0,0-5 1 0,3-10-10 16,-3-6-5-16,2-3 11 0,6-12-8 0,-1 1-5 15,1 0-1-15,2 3 0 0,0-1 1 16,3 3 1-16,-1 1 2 0,-3 10 5 0,1 1-4 16,-2 4 3-16,2 0 1 0,-4 7 1 15,0 5 4-15,0 1-4 0,-2 5 4 16,0-1 0-16,0 4 0 0,0 3-1 15,0 0-1-15,1 1 7 0,-1 3-6 0,0-3 3 16,0 5-3-16,0-1 2 0,2 0 1 16,-2 7 1-16,0-11-2 0,0 11 3 0,2-8 2 15,-2 8-5-15,0-9 6 0,0 9 3 16,2-7-7-16,-2 7 2 0,0-8 0 0,0 8 6 16,2-6-3-16,-2 6-1 0,0 0 1 15,0-7 0-15,0 7 0 0,0 0 6 16,0 0-4-16,2-9-1 0,-2 9 3 0,3-7-9 15,-3 7 4-15,9-4-2 0,-9 4 1 0,5-6-1 16,3 2-3-16,-8 4 8 16,17-3-7-16,-6 1 1 0,7 0-2 0,0 2 2 15,9-1 0-15,2-1 0 0,10 2-1 16,8-4 0-16,-2 4-3 0,-1-1 3 0,0-1-3 16,-2 2 3-16,2 0-7 0,-7 2 0 15,-2-1 11-15,3 3-6 0,-2-1 0 0,2 3 2 16,2-1-1-16,1 1-2 15,-2-2 6-15,3 3-6 0,4-2-3 0,1 0-8 0,3-1-13 16,-3-2-17-16,3 2-3 0,11 1-5 16,-2 0-11-16,0 1 0 0,-12-3 2 0,-2 2-3 15,-4 1 5-15,-3-3 6 16,-5-2 6-16,-7 3 5 0,-4-2 6 0,3-1 2 16,-2-1 5-16,-3 1 3 0,7-1 5 15,-2-1-1-15,3 1 3 0,-1 0 3 0,2-1 1 16,-3-3-3-16,0 2 7 0,-1 1 0 15,-2-1-1-15,-1 2 3 0,-4 0 0 0,0 2 1 16,-3-2-2-16,-2 0 3 0,-2 0-2 16,1 1 1-16,-12-1 1 0,17 0 0 0,-17 0 3 15,13 0-1-15,-13 0-1 0,14 4 3 16,-14-4 3-16,11 2-3 0,-11-2 2 0,12 1-3 16,-5 0 4-16,-7-1 3 15,11 3-4-15,-11-3 2 0,14 3 1 0,-14-3-1 16,11 2-1-16,-11-2 1 0,8 3 0 15,-8-3 1-15,0 0 1 0,12 4-5 0,-12-4 3 16,5 2 0-16,-5-2 0 0,6 6 2 16,-2 3 0-16,-3-2 5 0,1 3-5 0,0 4 1 15,-2-2-1-15,0 3 3 0,0 6 4 16,0 3 17-16,-2 3 7 0,0 11 7 0,1 0-4 16,-5 3-1-16,2-5 4 0,-1 5-4 15,0-3 9-15,0-1 4 0,-1-1-4 0,2-3 5 16,-3 0 2-16,3-7 3 0,0-4-1 15,0-4 7-15,0 0-5 0,1-1-2 0,1-2-4 16,-2 1-4-16,0-4-7 16,4 0 3-16,-1-1-6 0,-3 4-3 0,2-3-1 15,-1 1-7-15,1 3-3 0,1-4-4 16,-1 1 2-16,-4 1-1 0,4-2-1 0,0-1-1 16,1 2 1-16,-3-3-1 0,2-1-5 15,0-2 2-15,0 0-1 0,1-1 0 0,1 1-4 16,0-7 2-16,-2 9-2 0,-1-2-2 15,3-7-2-15,-4 9 7 0,2-3 3 16,0-1 1-16,2 2-1 0,-1 0-5 0,1-7 3 16,-8 12-4-16,6-5 3 0,2-3-3 15,-3 2 4-15,3-6-2 0,-4 9 1 16,1-4 6-16,3-5 9 0,-3 5 9 0,3-5 14 16,-2 5 14-16,2-5-63 0,-8 4 0 15,8-4 0-15,-11 4 0 0,1-3 0 0,-3-1 0 16,-3 1 0-16,0 3 0 0,-11-2 0 15,-13 1 0-15,0 1 0 0,-6-3 0 0,-2 2 0 16,-2-1 0-16,-17-2 0 0,1 2 0 16,-2-4 0-16,-4 0 0 0,2 1 0 0,-1-2 0 15,0-1 0-15,3 2 0 16,3 1 0-16,16-1 0 0,3 2 0 0,6 0 0 0,5 0 0 16,10 0 0-16,3 0 0 15,7 0 0-15,-4 2 0 0,3-2 0 0,5 0 0 16,-3 0 0-16,14 0 0 0,-18 0 0 15,10 1 0-15,8-1 0 0,-11 0 0 0,11 0 0 16,0 0 0-16,-15-1 0 0,15 1 0 16,0 0 0-16,0 0 0 0,-14-2 0 0,14 2 0 15,0 0 0-15,0 0 0 0,0 0 0 16,-13 0 0-16,13 0 0 0,0 0-704 0,0 0-279 16,0 0 100-16,0 0-1029 0,-16 3-1333 15</inkml:trace>
  <inkml:trace contextRef="#ctx0" brushRef="#br0" timeOffset="16753.75">24493 4059 3369 0,'0'0'249'16,"-4"5"-49"-16,4-5 6 0,0 0 13 0,0 0-53 16,0 0-26-16,0 0-29 0,32-33-13 15,4 4 1-15,10-7 2 0,25-14 0 0,9-9-10 16,11-4-6-16,10-9-12 0,42-27-6 15,8-7-10-15,5-11-11 0,2-6-3 16,2-3-6-16,-2-11-8 0,-2-3-1 0,-9-1-4 16,-12 6-4-16,-17 9-2 0,-34 37 1 15,-10 8 15-15,-11 10 14 0,-12 10 8 16,-15 17 4-16,-3 5-12 0,-10 11 1 16,-5 2-7-16,-6 9-6 0,-1 2-8 0,0 3-21 15,-6 3-54-15,1 4-56 0,-3 1-48 16,-3 4-53-16,0 0-54 0,0 0-72 0,0 0-97 15,-34 33-173-15,0-2-84 0,-6 9 75 16,-25 15-306-16,-4 6-397 0</inkml:trace>
  <inkml:trace contextRef="#ctx0" brushRef="#br0" timeOffset="17060.55">24799 4002 2548 0,'-18'12'200'0,"6"-3"50"16,3-5 22-16,3 0 16 0,6-4-10 16,0 0-7-16,0 0 0 0,38-33 0 0,3 6 17 15,17-7-20-15,28-14-22 0,20-4-36 16,12-4-35-16,50-20-10 0,-1 5-24 0,-7 0-17 16,-36 13-14-16,-9 1-15 0,-5 2-3 15,-13 0-18-15,-12 7-2 0,-15 6-8 16,-23 12-7-16,-8 6 4 0,-15 7 7 0,1 2-19 15,-10 2 6-15,-2 5-4 0,-4 1-5 16,0 4-3-16,-4-3-6 0,-5 6-13 16,6-6-14-16,-6 6-39 0,0 0-51 15,0 0-74-15,0 0-105 0,0 0-124 0,-42 17-159 16,23-8-277-16,-6 12 54 0,-6-3 88 16,-10 6-536-16,-1 3-676 0</inkml:trace>
  <inkml:trace contextRef="#ctx0" brushRef="#br0" timeOffset="20776.16">10693 6936 1393 0,'0'0'341'16,"3"-7"-88"-16,-3 7-20 0,9-6-1 0,-9 6-2 16,5-6-10-16,-3 2-5 0,-2 4-9 15,7-5 12-15,-7 5 1 0,0 0-4 0,4-6-5 16,-4 6-17-16,4-4-6 0,-4 4-17 15,0 0-12-15,0 0-17 0,0 0-17 0,0 0-5 16,0 0 8-16,0 0 6 16,0 0-2-16,-33 22-5 0,11-3 0 15,-3 2 0-15,-1-1-5 0,-3 1 6 0,2-1-4 16,0-1-8-16,4 0-18 0,1 0-8 0,5-6-14 16,4-2-7-16,1-3 0 0,2 0-8 15,1 0-11-15,4-5 5 0,-2 3-5 16,7-6-3-16,-9 8 0 0,9-8-7 0,0 0-17 15,0 0-23-15,0 0-21 0,0 0-20 16,-15-14-12-16,12 9-15 0,3-4-21 16,3 1-8-16,-1-4-7 0,2 0-2 15,-3-1-3-15,3-1 4 0,2-1 7 0,-3 2 10 0,3-2 3 16,-1 1 13-16,-2-1 8 16,3-2 10-16,-1 3 7 0,-1 0 19 0,-2 2 17 15,2 2 16-15,-1-1 16 0,0 5 5 16,1-1 0-16,-2 0-3 0,-1 0-3 0,-1 7-9 15,4-7 2-15,-4 7 0 0,0 0 6 16,0 0-1-16,17 17 5 0,-13-4-6 0,2 0 3 16,-1 5-2-16,3 2 2 0,-3 1-3 15,2 1 0-15,-2-4-2 0,3 3-1 0,-3-2-3 16,1-5-1-16,0 1 6 0,-4-5-3 16,4 1 12-16,-3-3 21 0,-1-2 22 15,0 0 11-15,-2-6-8 0,0 0-6 16,16 2-1-16,-16-2-4 0,0 0-14 0,15-17-5 15,-10 5-6-15,3-2-6 0,-4 1 4 0,4-6-6 16,-3-2-1-16,1-2-5 16,-1 1 0-16,2 0-3 0,-4-1-4 0,1 3 2 15,2 3-1-15,-5 5 21 0,1 0-4 16,0 1 7-16,0 3-8 0,-2 0-7 0,2 2-6 16,-2 6-2-16,0 0 2 0,0 0 3 15,0 0 5-15,0 0-3 0,0 0-7 0,-15 27 7 16,11-11-3-16,-1 3-1 0,-2 4-1 15,4 0-2-15,-3 1-2 0,2 11 3 0,3-8-5 16,-3-1 2-16,2-2-2 16,-2-2-4-16,4-3 1 0,-2-2-5 0,0 0 3 15,2-5 5-15,-2-1 1 0,2-3-1 16,-2 2 7-16,2-10 2 0,-4 7-2 0,4-7-5 16,0 0 4-16,-11 0-1 0,11 0 0 15,-15-10-3-15,2 3-9 0,-3-1 0 0,-1-5-3 16,0 5 6-16,-2-2-3 0,5 3-1 15,0 0 1-15,-2-1 0 0,3 2 7 16,1 1-8-16,5 2-4 0,-1-3 3 16,8 6-8-16,-11-3 6 0,11 3 2 0,0 0 23 15,0 0 12-15,0 0 6 0,0 0 4 0,51 0-7 16,-22-2-7-16,8 1-1 16,-1 1-5-16,-7-2 0 0,0 2-4 0,-3-1-2 15,-2 1-14-15,-5-2 0 0,-1 2-11 16,-4-2-32-16,-3 1-20 0,-1 1-59 0,-10 0-53 15,12 0-82-15,-12 0-108 0,0 0-127 16,0 0-141-16,0 0-209 0,0 0 72 0,0 0 81 16,0 0-604-16,0 0-744 0</inkml:trace>
  <inkml:trace contextRef="#ctx0" brushRef="#br0" timeOffset="26445.95">25384 5842 1983 0,'0'0'532'0,"7"-6"-70"15,-7 6-74-15,0 0-38 0,0 0-26 0,9-5-20 16,-9 5-29-16,0 0-19 0,0 0 0 16,0 0 1-16,0 0-15 0,5-5-18 0,-5 5-5 15,0 0-15-15,0 0-24 0,0 0-13 16,0 0-18-16,0 0-13 0,0 0-18 15,9-4-8-15,-9 4-12 0,0 0-10 0,0 0-5 16,0 0-10-16,0 0-3 0,0 0-6 16,0 0-5-16,0 0-5 0,0 0-1 15,8-6-7-15,-8 6-6 0,0 0-3 16,0 0-5-16,-2-11-6 0,2 11 3 0,0 0-5 16,-6-13-7-16,5 6-2 0,-5 2-7 15,2-4 7-15,-3 3-3 0,1-4-3 0,0 2-5 16,-3 0 3-16,0-1-3 0,0 0-4 15,-2 1 3-15,0 1-5 0,-1 1-3 0,1 4 1 16,-3-2-3-16,-1 2 7 16,0 4-1-16,-2 0-2 0,-6 2-2 0,3 4 6 0,-3-1-6 15,-4 6 6-15,0 3 0 0,4-1-6 16,4-1 2-16,5-1-2 0,3 1 1 16,2-1-2-16,3 0 7 0,4-3 0 15,0 3-4-15,2-2 15 0,4 1 3 0,4 2-4 16,1 2-6-16,6-1 5 0,10 4-3 15,0 1-1-15,2 3 2 0,0-2-2 0,-3 1 0 16,2 0-2-16,-3-1 0 0,0-1 4 16,-1 2-4-16,-9-5 1 0,-2-1-1 15,-1-2 3-15,-5-1 1 0,-1-1 0 0,0 1-8 16,-2-2 0-16,-2 0 0 0,-2-1 0 16,0-1 0-16,-4-1 0 0,-1-1 0 15,-1 1 0-15,-5-3 0 0,-3 1 0 16,-1-3 0-16,0 0 0 0,-2-3 0 0,0 0 0 15,-2-1 0-15,2-1 0 0,0-1 0 16,0-1 0-16,2 1 0 0,2-4 0 0,-1 2 0 16,5-2 0-16,-1 0 0 0,7 0 0 15,-3 1 0-15,3-1 0 0,-2 0 0 0,5 2-155 16,2 5-374-16,7-14-97 0,-1 9-148 16,-3-2-79-16,8 2 83 0,1 0-755 0,3 3-970 15</inkml:trace>
  <inkml:trace contextRef="#ctx0" brushRef="#br0" timeOffset="26813.62">25718 6277 4251 0,'-2'-16'60'0,"0"11"59"0,2-3 53 15,0 8 42-15,0-12 27 0,0 12 14 16,-2-11-2-16,2 11-20 0,0 0-27 16,0-8-23-16,0 8-14 0,0 0-1 15,0 0-9-15,0 0-7 0,-4 33-11 16,2-18-13-16,-1 6-1 0,-4 1-1 0,2 2-3 16,1 0-2-16,-1-2-3 0,-1 2-1 15,0-1-1-15,0-3 3 0,0 1-7 0,5-4-104 16,-3-4-8-16,0 1 0 0,2-2 0 15,-1-1 0-15,1-1 0 0,0-3 0 0,-3 2 0 16,3-4 0-16,2-5 0 0,-1 9 0 16,1-9 0-16,-4 2 0 0,4-2-128 0,0 0-259 15,0 0-106-15,0 0-113 0,7-27-124 16,2 13-95-16,2-3 82 0,4-7-712 16,0-1-905-16</inkml:trace>
  <inkml:trace contextRef="#ctx0" brushRef="#br0" timeOffset="27082.49">26093 6013 4072 0,'-17'-7'144'15,"10"5"66"-15,7 2 59 0,-9-5 58 16,9 5 35-16,0 0 12 0,0 0-8 0,-2-7-24 15,2 7-31-15,0 0-34 0,25-6-27 16,-5 4-26-16,-4-1-33 0,6 1-48 16,-4 0-45-16,2 2-61 0,-1-2-61 15,-4 0-80-15,0 1-70 0,-2 2-75 0,0-2-83 16,1 1-92-16,-14 0-86 0,18 0-90 16,-9 0-125-16,-9 0-1 0,11 5 71 0,-9-1-527 15,-4 4-646-15</inkml:trace>
  <inkml:trace contextRef="#ctx0" brushRef="#br0" timeOffset="27347.66">25963 6236 3349 0,'-9'0'180'0,"9"0"66"16,0 0 50-16,-16 0 47 0,16 0 29 16,0 0 14-16,0 0-9 0,0 0-20 15,0 0-32-15,0 0-33 0,0 0-22 0,59-3-36 16,-35 1-22-16,-3 2-23 0,-1-2-20 15,1 2-15-15,1 0-27 0,-8 0-16 0,4 0-20 16,-7 0-25-16,-11 0-26 0,19-2-35 16,-19 2-11-16,17 0-59 0,-17 0-56 0,7 2-59 15,-7-2-62-15,0 0-75 0,0 0-76 16,0 0-82-16,0 0-94 0,0 0-138 0,0 0-41 16,0 0 73-16,0 0-581 15,0 0-717-15</inkml:trace>
  <inkml:trace contextRef="#ctx0" brushRef="#br0" timeOffset="28381.18">27314 5903 3329 0,'-7'-1'-7'0,"7"1"65"15,-14-7 69-15,8 3 39 0,6 4 45 16,-13-9 30-16,8 5 22 0,0-3 6 16,1 2 12-16,2-4 1 0,2 9-9 0,-1-15-4 15,1 2-14-15,3 4-17 0,3-4-21 16,0 1-19-16,5 1-19 0,2-2-18 0,1-1-19 16,3 3-13-16,0 3-16 0,3-2-15 15,-4 5-7-15,4 2-10 0,-4 3-8 0,4 3-7 16,-4 4-8-16,6 2-6 0,-7 2-2 15,-2 5-7-15,-2 2-2 0,-2 0-2 0,-9 0-2 16,-2 2 3-16,-5 2-12 0,-4 7-28 16,-3 2 0-16,-10-1 0 0,-2 2 0 15,3-5 0-15,-1 0 0 0,2-6 0 0,3-2 0 16,2-4 0-16,5-3 0 0,3-2 0 16,4-2 0-16,1-3 0 0,-5 2 0 15,8-2 0-15,1-5 0 0,3 12 0 0,8-7 0 16,3 0 0-16,9 0 0 0,0-4 0 15,3 3 0-15,3-2 0 0,-2 2 0 0,-2-4 0 16,-2 1 0-16,-2-1 0 0,-3 2 0 16,0 0 0-16,-5 0 0 0,-2-2 0 15,-1 1 0-15,-10-1 0 0,17 0 0 0,-17 0 0 16,14 2 0-16,-14-2 0 0,9 2 0 16,-9-2 0-16,0 0 0 0,11 0 0 0,-11 0 0 15,0 0 0-15,0 0 0 0,0 0 0 16,8 2 0-16,-8-2 0 0,0 0 0 15,0 0-290-15,0 0-441 0,0 0-205 16,0 0 71-16,8-7 97 0,-8 7-797 0,0 0-1007 16</inkml:trace>
  <inkml:trace contextRef="#ctx0" brushRef="#br0" timeOffset="29052.04">28150 5784 4018 0,'-2'-7'-158'0,"2"0"49"0,0 7 56 15,2-9 52-15,-2 9 49 0,0-9 39 16,0 9 20-16,0-6 12 0,0 6 5 0,0 0 2 16,-2-8-1-16,2 8-2 15,0 0 40-15,0 0 20 0,0 0 14 0,0 0 0 16,-7 32 23-16,3-17-21 0,-3 4 4 16,4 3-4-16,-1-1-2 0,0 2-17 15,4-4-12-15,0-1-10 0,0 0-20 0,4 2-6 16,2-2-13-16,0 2-8 0,2-6-9 15,-1 0-8-15,2-3-8 0,3-5 1 0,1 0-9 16,1-2-7-16,1-4-9 0,0-3-5 16,4 0-6-16,2-4-7 0,0-1-7 0,5-6-6 15,3 0-5-15,-4-2-1 0,0-1-5 16,-4-1-20-16,-4 2 0 0,-2 3 0 0,-2-1 0 16,-2 4 0-16,0 1 0 15,-4 0 0-15,-2 4 0 0,-1 0 0 0,-4 5 0 16,0 0 0-16,0 0 0 0,0 0 0 15,0 0 0-15,0 0 0 0,-4 32 0 0,1-14 0 16,-3 4 0-16,1 9 0 0,-4 3 0 16,4 2 0-16,-1 0 0 0,1 0 0 0,-1-2 0 15,4-6 0-15,1-4 0 0,-1-2 0 16,2-3 0-16,-2 0 0 0,2-6 0 0,-3 1 0 16,1-3 0-16,0-1 0 0,2-2 0 15,0-1 0-15,0 0 0 0,0-7 0 0,0 10 0 16,0-10 0-16,-1 11 0 0,1-8 0 15,0-3 0-15,-2 8 0 0,2-8 0 16,0 0 0-16,-2 11 0 0,2-11 0 16,-2 5 0-16,2-5 0 0,0 0 0 0,0 0 0 15,0 0 0-15,0 0-495 0,0 0-511 16,0 0 102-16,0 0-1064 0,0 0-1386 16</inkml:trace>
  <inkml:trace contextRef="#ctx0" brushRef="#br0" timeOffset="30549.3">29544 5864 4916 0,'0'0'-207'0,"0"0"77"0,0 0 62 16,-7-15 62-16,7 15 54 0,0 0 43 15,-4-11 37-15,4 11 20 0,0-9 13 16,0 9-3-16,5-11 2 0,1 6-7 16,2-3-7-16,3 2-6 0,4-1-23 0,1 1-7 15,0 4-12-15,2-2-12 0,-2 2-5 16,-1 1-13-16,-3 1-5 0,2 1-3 0,-3 1-13 15,3 2 4-15,-5 0-1 0,1 3-4 16,-5 2 14-16,0 2 13 0,-5 2 21 16,-7 4 9-16,2 2 17 0,-10 8 8 0,-6 2 9 15,-6 4 8-15,-3 0-3 0,-1 3-6 16,1-1-1-16,1-1-4 0,5-9-59 16,5 1-72-16,-1-2 0 0,9-4 0 15,2-1 0-15,2-6 0 0,5 3 0 0,2-2 0 16,0-3 0-16,9 0 0 0,0 0 0 15,0-1 0-15,3-4 0 0,3 0 0 0,-1-3 0 16,-3 1 0-16,0-3 0 0,-11-1 0 16,21-3 0-16,-11-2 0 0,-3-2 0 0,-2-5 0 15,-4 0 0-15,-2-7 0 0,-6-13 0 16,2-3 0-16,-6 1 0 0,-2 0 0 0,-5-7 0 16,4 6 0-16,-1 3 0 0,2 1 0 15,1 2 0-15,5 6 0 0,3 5 0 0,-1 2 0 16,-2 1 0-16,5 1 0 0,1 2 0 15,2 2 0-15,1-3 0 0,5 5 0 16,0 0 0-16,6 0 0 0,3 2 0 16,0 0 0-16,9 5 0 0,-1 1 0 0,0 1-622 15,20 5-339-15,-3-1 55 0,15 7 90 16,1-2-846-16,0 2-1098 0</inkml:trace>
  <inkml:trace contextRef="#ctx0" brushRef="#br0" timeOffset="30949.76">30356 5788 4464 0,'-7'-10'-79'0,"0"3"70"0,2 2 37 16,-1 0 31-16,-1 1 22 0,0 2 12 0,7 2 7 15,-18-1-4-15,18 1 0 0,-33 5 6 16,16 1 0-16,-2 2-2 0,-2 1-3 0,-4 6-2 15,2-1-6-15,6-3-7 0,4 3-3 16,0 0-7-16,3 2 10 0,4-3 4 16,4 4 3-16,4-1-2 0,3 4-3 0,6 0-8 15,3 3-4-15,8 1-1 0,1 2-7 16,-2-2 6-16,-3 2 21 0,2-4 1 16,-7-4 30-16,-1-2 20 0,-3 0 17 15,-2-3 19-15,-1 3 15 0,-2-4 10 0,-4 0 10 0,-4 0 5 16,-2 0-166-16,-1 0-52 15,-2 0 0-15,-7-1 0 0,1 0 0 0,-2-2 0 16,-3-2 0-16,4-2 0 0,-4 0 0 16,2-2 0-16,-2-2 0 0,6-1 0 0,-2-1 0 15,-2-4 0-15,2 0 0 0,-2 0 0 16,4-2 0-16,1 0 0 0,8-2-251 0,-2 1-559 16,5 1-141-16,0-1 92 0,4-1-950 15,3 1-1238-15</inkml:trace>
  <inkml:trace contextRef="#ctx0" brushRef="#br0" timeOffset="31434.83">30691 5670 4532 0,'-1'-7'-203'0,"1"7"64"16,-3-9 43-16,3 9 24 0,3-7 15 0,-3 7 19 16,9-11 6-16,0 6 4 0,2 1 6 15,3 0-1-15,2 1 5 0,-2 1-5 16,3 2 16-16,-1 0 12 0,-3 2 24 16,2 1 29-16,-2 5 34 0,-1 0 23 15,-2 3 25-15,-3 4 20 0,-2 4 11 0,0 3 3 16,-3 4 2-16,0 1 0 0,-2 14 15 15,-2 2-3-15,0 3-6 0,-4 10-18 0,4-10-19 16,-2 9-11-16,0-2-3 0,1-9-21 16,1 1-9-16,-4-4-14 0,4 0-10 0,1-1-3 15,-4-4-14-15,3-7 3 16,-2-5 3-16,1 0 17 0,-3-2 29 0,3-1 21 0,-5-1 29 16,0 0 22-16,-1-4 13 0,-2 0 7 15,-5-2-4-15,-7 2-127 0,2-3-73 16,0-3 0-16,-8 2 0 0,6-4 0 15,3-1 0-15,-1 0 0 0,1 0 0 0,4-4 0 16,-2 1 0-16,3-1 0 0,2-1 0 16,2 0 0-16,-2-1 0 0,1-1 0 0,12 0-77 15,-19-1-510-15,19 1-191 0,-16-2-137 16,16 2 89-16,-9-4-877 0,9 4-1138 16</inkml:trace>
  <inkml:trace contextRef="#ctx0" brushRef="#br0" timeOffset="32227.05">26876 5589 4608 0,'15'-10'-96'0,"-1"2"39"0,-5-1 39 16,0 0 46-16,-2 5 42 15,0 0 25-15,-1-1 1 0,-6 5-9 0,0 0-14 16,0 0 4-16,0 0 15 0,7 17 10 16,-11 0 14-16,-1 18 15 0,-6 3 21 0,0 11 18 15,-2 1-3-15,-2 3-5 0,2-5-3 16,3 8 4-16,-1-3-11 0,1 1 1 0,7-11 3 16,1-4-2-16,-1-2-5 0,3-4-2 15,3-9-7-15,-1 0-1 0,1-1 2 16,3-3 3-16,-1-3 6 0,5-3-4 0,2-1-103 15,1 0-43-15,4-5 0 0,3-1 0 16,2-2 0-16,1 0 0 0,-5-2 0 16,5-3 0-16,-1 1 0 0,-1-2 0 15,-3 1 0-15,0-4 0 0,-5 4-49 0,1-2-284 0,-5-2-100 16,-2 1-93-16,1 0-108 0,-8 3-149 16,4-9 1-16,-4 9 85 0,-1-10-648 15,-4 3-800-15</inkml:trace>
  <inkml:trace contextRef="#ctx0" brushRef="#br0" timeOffset="32436.93">27036 5490 3956 0,'-2'-5'150'0,"2"5"9"0,-4-8-6 16,4 8 4-16,9-9 14 0,3 6 9 15,5-5-6-15,4 3-20 0,2-1-12 0,1 2-18 16,3-1-25-16,9 0-49 0,-7 1-52 16,-4 1-64-16,-6-1-64 0,0 3-74 0,-5-1-74 15,-3 0-57-15,-11 2-86 0,7-1-148 16,-7 1-36-16,0 0 59 0,0 0-309 0,0 0-339 16</inkml:trace>
  <inkml:trace contextRef="#ctx0" brushRef="#br0" timeOffset="33728.51">25287 7410 1167 0,'7'2'383'16,"-7"-2"-106"-16,11 2-40 0,-11-2-3 15,0 0 7-15,0 0 11 0,0 0-7 16,18-4-4-16,-18 4 9 0,7-6 10 15,-2 3 5-15,-5 3 7 0,7-8 0 0,-7 8 3 16,8-10-8-16,-6 5-13 0,1-2-25 16,-3 7-15-16,0-14-24 0,0 6-16 0,0-1-23 15,0 2-15-15,0 7-15 0,-1-17-26 16,-3 10-12-16,0 1-11 0,4 6-17 0,-9-11 3 16,2 5-9-16,-4 3-8 0,11 3 0 15,-25-1-6-15,9 4-1 0,-5 1-3 0,-4 4-6 16,-8 4 1-16,3 3-2 15,-1 0-4-15,4 3-4 0,4 1 3 0,-1 0-7 0,7-4-2 16,4 1-4-16,6-2-2 16,0 2 0-16,3-4-3 0,6 2 6 0,5 2 1 15,2 3-4-15,4-4 0 0,6 6 0 16,4-2 0-16,-1-1-12 0,0 0 15 0,-5-2-3 16,-4-7-12-16,3 4 15 0,-7-2 1 15,0 0-2-15,-1 1 22 0,-4-2 19 0,-4 1 31 16,0-1 20-16,-1 0 14 0,-8 2 10 15,2 2 6-15,-4-4 0 0,-3 4-93 0,-1-3-35 16,-1 0 0-16,4-2 0 0,-4-3 0 16,1 1 0-16,3-2 0 0,-3 2 0 0,6-3 0 15,-3-1 0-15,1-1 0 0,2-2 0 16,9 0 0-16,-20 2 0 0,13-2 0 16,7 0 0-16,-14-2 0 0,14 2-183 15,-9-4-437-15,9 4-175 0,0-8-105 0,0 8 96 16,15-14-859-16,0 7-1099 0</inkml:trace>
  <inkml:trace contextRef="#ctx0" brushRef="#br0" timeOffset="34003.65">25323 7711 4859 0,'6'-9'38'16,"-2"2"58"-16,0 2 49 0,-4 5 48 16,5-12 39-16,-3 8 10 0,-2 4-2 0,8-11-17 15,-5 5-15-15,4 5-20 0,-7 1-14 16,15-5-18-16,-8 5-16 0,-7 0-12 15,18 1-11-15,-9 4-10 0,-4 2-12 16,4 0 4-16,-4 2 1 0,-1 1 16 0,0 1 12 16,-3 1 12-16,-1-1-113 0,0 1-27 15,-1 0 0-15,1-2 0 0,0 1 0 0,0-1 0 16,0-3 0-16,0 2 0 0,1-1 0 16,-1-8 0-16,6 14 0 0,0-7 0 0,2-2 0 15,-1 2 0-15,4-4 0 0,5 3 0 16,-1-5 0-16,2-1 0 0,10 0 0 0,0-4 0 15,9-4-562-15,2-1-338 16,-2-2-14-16,5-8 99 0,-5 2-885 0,5-8-1136 16</inkml:trace>
  <inkml:trace contextRef="#ctx0" brushRef="#br0" timeOffset="34186.86">25967 7532 4977 0,'-11'-5'37'15,"1"2"39"-15,6 1 29 0,4 2 26 16,-7-5 6-16,7 5-14 0,0 0-19 0,0 0-8 16,0 0-36-16,0 0-66 15,25-4-88-15,-14 6-121 0,4 0-126 0,-2-2-138 16,3 2-175-16,-1-1 7 0,-1 4 80 16,-1-1-400-16,-2 5-445 0</inkml:trace>
  <inkml:trace contextRef="#ctx0" brushRef="#br0" timeOffset="34376.3">25874 7839 3103 0,'-17'6'292'0,"1"-1"10"0,5-2 15 15,3-2 29-15,8-1 1 0,-11 4-20 16,11-4-31-16,0 0-29 0,0 0-24 0,0 0-30 16,25 9-52-16,-10-7-82 15,6-2-94-15,0 0-92 0,-1 0-95 0,3 0-93 0,-3 0-56 16,-2 0-53-16,-2 0-38 15,-1 0-56-15,-3 0-45 0,-12 0-23 0,13 0-410 16,-13 0-454-16</inkml:trace>
  <inkml:trace contextRef="#ctx0" brushRef="#br0" timeOffset="35062.91">26697 7529 2818 0,'2'-18'79'0,"-1"3"38"0,-1 3 33 15,2 0 28-15,4 4 32 0,-2-3 33 0,-3 4 17 16,4 1-1-16,-3-1-11 0,-2 7-24 15,0 0 19-15,0 0 48 0,0 0 17 0,-5 34 2 16,-4 1 0-16,-6 1 5 0,0 15 1 16,-4 0-3-16,-2 0-25 0,0 1-17 15,2 0-9-15,2-2-84 0,-1-1-178 0,1-3 0 16,8-9 0-16,1-1 0 0,0-6 0 16,8-2 0-16,-1-7 0 0,2-3 0 0,3-3 0 15,2-1 0-15,6-2 0 0,1-2 0 16,2 1 0-16,7-6 0 0,0 0 0 0,3-3 0 15,0 2 0-15,1-3 0 0,-3-1 0 16,0 1 0-16,-2 1 0 0,-3-2 0 16,4 2 0-16,-7 0 0 0,-4-2 0 0,2 1 0 15,-13-1 0-15,18-1-497 0,-13-1-178 16,-5 2-157-16,4-6-14 0,-4 6 81 0,2-11-791 16,-2 4-1000-16</inkml:trace>
  <inkml:trace contextRef="#ctx0" brushRef="#br0" timeOffset="35301.89">26900 7333 4382 0,'-6'-9'48'0,"1"-1"39"0,3 4 30 0,-2 1 28 15,4 5 30-15,-1-11 7 0,1 11-3 16,7-12-15-16,4 6-15 0,5 0-17 0,7-1-10 15,2 2-14-15,13 0-51 0,-1 3-65 16,5 0-80-16,-5 1-83 0,-9 1-103 0,0 1-102 16,1 1-112-16,-4 2-164 0,-7-1 19 15,-6 2 68-15,-4 1-385 0,-6 1-428 16</inkml:trace>
  <inkml:trace contextRef="#ctx0" brushRef="#br0" timeOffset="35911.93">27646 7592 2692 0,'1'-9'75'0,"-1"1"27"0,2 2 17 0,0-2 24 16,2 0 16-16,-1 0 34 0,-1-1 17 15,4 0 13-15,-2 1 1 0,-2 0-1 0,2 4 3 16,0-1-8-16,-4 5-9 0,3-7-19 16,-3 7-9-16,0 0 26 0,0 0 16 15,0 0-9-15,-7 34-6 0,1-14-11 0,-4 11 1 16,3 0-6-16,-2 2-17 0,0 0-10 15,4-3-19-15,-1-4-16 0,4-5-9 0,2-1-16 16,0-2-8-16,2-2-11 0,4 0-4 16,-3-1-12-16,6-4-7 0,0-3-8 0,2-1-13 15,1-3-15-15,3-3-26 16,1-1-1-16,2-3 0 0,3-3 0 0,10-4-15 16,-1 1-7-16,-1-6 2 0,-2 2 0 15,0-5 0-15,-2 1 0 0,-5 3 3 0,-4 3 7 16,-4 4-3-16,-2 0 2 0,-3 2-4 15,0 1-2-15,-7 4 17 0,0 0 13 0,0 0 15 16,0 0 5-16,-4 22 5 0,-4-8 2 16,-2 5-4-16,-3 7-24 0,-2 1-12 0,2 3 0 15,-1 0 0-15,3 1 0 0,-3 0 0 16,5 0 0-16,1-7 0 0,3-4 0 0,1-3 0 16,-1-1 0-16,0 0 0 15,3-5 0-15,-2 0 0 0,3-3 0 0,-1 1 0 16,0-2 0-16,2 0 0 0,0-7 0 15,0 0 0-15,2 8 0 0,-2-8-99 0,0 0-199 16,0 0-117-16,0 0-139 0,11-15-167 16,-8 8-122-16,-3 0 85 0,9-3-774 0,-4 1-975 15</inkml:trace>
  <inkml:trace contextRef="#ctx0" brushRef="#br0" timeOffset="36388.44">28715 7604 3928 0,'5'-7'-90'0,"-3"-1"60"16,-2 8 46-16,0-12 54 0,0 12 32 0,0-7 20 15,0 7 9-15,0 0-2 16,-9-11-4-16,9 11-7 0,-14 2 11 0,14-2 4 0,-27 8 9 16,7-2 11-16,2 2 3 15,-1 3 4-15,2-1-11 0,-1 2-12 0,1 0-7 16,4 2-20-16,2 0-11 0,1 0-3 16,4-1-5-16,4 1-7 0,2 0-4 0,4-1-5 15,1 3-10-15,4 1-4 0,0 0-7 16,2 1-7-16,3-2 0 0,1 8 12 0,-1-5 11 15,-1 7 1-15,-4-4 16 0,-1-6 5 16,-2-3 16-16,-3 3 7 0,1-4 12 0,-2 2 5 16,-2-2 11-16,-2 3 4 0,-2 1-7 15,1-7-59-15,-7 5-81 0,0-3 0 0,-1-4 0 16,-3 3 0-16,1-3 0 16,-1-2 0-16,-4 0 0 0,0-1 0 0,4-3 0 0,-4-1 0 15,3-1 0-15,-2-3 0 16,0 0 0-16,2-2 0 0,2 0 0 0,1-1 0 15,0 0-483-15,1 1-226 0,3-1-211 16,3 2 74-16,-1-1 98 0,6 6-777 0,-6-9-971 16</inkml:trace>
  <inkml:trace contextRef="#ctx0" brushRef="#br0" timeOffset="37140.71">29861 7735 3945 0,'0'-11'-63'16,"0"11"52"-16,0 0 43 0,-5-10 31 0,5 10 40 15,0 0 44-15,-22-1 35 0,22 1 28 16,-34 13 28-16,3 3 14 0,1 0 35 0,-9 10 4 16,3 4 1-16,2 2-2 0,9-6-18 15,5 3-14-15,-2 0-16 0,8 0-13 16,3 0-22-16,4-4-14 0,3-7-18 0,4 0-16 15,4 0-13-15,0-2-94 0,3-3-52 0,5 3 0 16,-1-6 0-16,2-1 0 0,1-1 0 16,1-1 0-16,-1 0 0 0,-5-4 0 15,0 0 0-15,-1-1 0 0,-8-2 0 16,13 4 0-16,-13-4 0 0,0 0 0 0,0 0 0 16,16-11 0-16,-14 5 0 0,-2 6 0 15,2-14 0-15,-2 5 0 0,-2 3 0 0,2 6 0 16,-4-15 0-16,1 9 0 0,3 6 0 15,-12-9 0-15,2 6-182 0,2 0-366 0,2-1-203 16,-5 1-146-16,11 3 80 0,-3-7-882 16,3 7-1134-16</inkml:trace>
  <inkml:trace contextRef="#ctx0" brushRef="#br0" timeOffset="37577.06">30093 7842 4747 0,'0'-15'23'0,"3"5"41"0,3 1 27 16,0 4 19-16,4-2 21 0,-1 3 7 15,3 0-6-15,-3 0-14 0,0 2-15 0,3 2-4 16,-12 0-19-16,19 6-4 0,-9-2-8 16,-3 0-5-16,1 3-9 0,-5 0 2 15,-1 0-10-15,0 1-2 0,-4 3-4 0,-1-1-2 16,-3 2 0-16,-3 2-4 0,-3-3-1 0,1 5-5 15,-1-2-3-15,1 1-4 16,5-3 3-16,2 0 2 0,3-1 3 0,1 1-2 16,3-1 2-16,3 2-3 0,-1 2 5 15,7-2 19-15,-2 0 24 0,1 1 14 0,-1-1 19 16,-1-1 16-16,-2 2 10 0,1 0 8 16,0-2 11-16,0 1 12 0,-7 0 13 15,3-4 16-15,-2 4-96 0,-6-1-97 0,2-2 0 16,-3 0 0-16,-2 0 0 0,-4 1 0 15,2-3 0-15,-5-1 0 0,1 0 0 0,0-2 0 16,-2-1 0-16,0-2 0 16,-1-2 0-16,0-2 0 0,-2-2 0 0,0-1 0 15,6-2 0-15,0-3-168 0,4-6-789 16,4 1 11-16,4 0 96 0,9-5-942 0,-4 3-1222 16</inkml:trace>
  <inkml:trace contextRef="#ctx0" brushRef="#br0" timeOffset="38390.58">30470 7664 4506 0,'-11'-5'-128'16,"1"2"81"-16,10 3 48 0,-14-7 33 16,14 7 41-16,-9-3 18 0,9 3 0 0,-7-4-13 15,7 4-12-15,-9-3-17 0,9 3-28 16,0 0-43-16,0 0-31 0,-7-3-40 0,7 3-27 16,0 0-30-16,0 0-30 0,0 0-26 15,0 0-19-15,0 0-11 0,0 0 2 0,-4 15 10 16,4-15 23-16,0 0 20 15,-1 5 20-15,1-5 34 0,0 0 29 0,0 0 32 16,0 0 33-16,0 0 35 0,0 0 39 16,0 0 45-16,0 0 43 0,0 0 40 0,0 0 41 15,0 0 33-15,0 0 16 0,0 0 22 16,0 0 25-16,-6-20 27 0,6 20 20 16,0 0 8-16,0 0-7 0,0-9-22 0,0 9-21 15,6-9-31-15,-1 4-30 0,5 1-26 16,1-1-25-16,9 0-30 0,-4 0-21 15,7 1-19-15,2-1-19 0,-1 2-11 16,1 1-14-16,-2 1-15 0,-1-1-9 0,-2 2-11 0,-4 2-5 16,0-1-7-16,0 4-3 0,-3 6-1 15,-1 2 0-15,-5 6-18 0,-1 4-18 0,-4 3 0 16,0 11 0-16,-4 3 0 16,-4 6 0-16,-3 8 0 0,-3 5 0 0,1-1 0 15,-7-3 0-15,5 0 0 0,1-4 0 16,-2-2 0-16,4-10 0 0,3-2 0 0,-1-2 0 15,2-3 0-15,2-7 0 0,1-5 0 16,1-2 0-16,0-7 0 0,2 3 0 0,-4-4 0 16,4-1 0-16,-1-2 0 0,1 0 0 15,0-7 0-15,-5 13 0 0,3-10 0 16,2-3 0-16,-13 8 0 0,6-5 0 0,-7-1 0 16,1-1 0-16,-5 3 0 0,0-1 0 15,-3-1 0-15,-1 2 0 0,4-3 0 0,-3 3 0 16,-1-3 0-16,4-1 0 0,0-1 0 15,6 0 0-15,-2-2 0 0,3-2 0 16,1 0 0-16,2-2-455 0,2 2-552 0,3-3-1281 16,3 8-1689-16</inkml:trace>
  <inkml:trace contextRef="#ctx0" brushRef="#br0" timeOffset="39094.01">28957 8274 6378 0,'-5'-4'-313'0,"-3"0"28"0,1 2 28 0,7 2 29 16,-16-5 20-16,9 5 21 0,7 0 17 15,0 0 18-15,-20 2 15 0,13 1 13 0,7-3 18 16,-11 7 9-16,5-2 5 16,0-1 9-16,0 1 11 0,-1 0 6 0,0 2 9 15,-2-2 3-15,0 0 10 0,0 1-1 16,-5 1 4-16,-1-1-19 0,-4 1-40 16,-2-2-74-16,-2 4-103 0,0-4-187 0,2 0-21 15,3-2 56-15,0 1-106 0,1-1-37 16</inkml:trace>
  <inkml:trace contextRef="#ctx0" brushRef="#br0" timeOffset="39733.89">28943 6428 1515 0,'0'0'73'0,"9"3"26"0,-9-3 23 15,0 0 18-15,0 0 29 0,0 0 28 0,0 0 15 16,9 4 10-16,-9-4-3 0,0 0-14 16,2 6 3-16,-2-6-18 0,0 15-8 0,-2-4-15 15,-2 5-12-15,-1 4-14 0,-6 8-13 16,-7 3-11-16,-3-2-17 0,-10 9-26 16,-5-6-71-16,-5-3-134 0,-5 1-201 15,-114 31-322-15,116-54 70 0,8-9 65 16,8-1-304-16,5-6-308 0</inkml:trace>
  <inkml:trace contextRef="#ctx0" brushRef="#br0" timeOffset="55069.71">27864 6457 1720 0,'0'0'528'0,"0"0"-73"0,0 0-52 16,0 0-48-16,0 0-32 0,0 0-34 15,0 0-19-15,0 0-21 0,0 0-2 16,0 0-1-16,-19 14-10 0,19-14-11 16,0 0-18-16,0 0-14 0,0 0-8 0,0 0-34 15,0 0-15-15,0 0-11 0,0 0-7 16,0 0-22-16,0 0-5 0,0 0-3 0,0 0-4 15,0 0 2-15,0 0 11 0,0 0 10 16,0 0 9-16,0 0 8 0,0 0 7 16,0 0 2-16,0 0 2 0,0 0-11 0,-13 1-6 15,13-1-118-15,0 0 0 0,0 0 0 16,0 0 0-16,0 0 0 0,0 0 0 0,0 0 0 16,0 0 0-16,0 0 0 15,0 0 0-15,0 0 0 0,0 0 0 0,0 0 0 0,0 0 0 16,0 0 0-16,0 0 0 15,0 0 0-15,-14 2 0 0,14-2 0 0,0 0 0 16,0 0 0-16,-13 4 0 0,13-4 0 16,-7 7 0-16,0-4 0 0,7-3 0 0,-11 10 0 15,8-5 0-15,3-5 0 0,-10 9 0 16,6-4 0-16,4-5 0 0,-6 7 0 0,6-7 0 16,-2 7 0-16,2-7 0 0,0 0 0 15,-1 8 0-15,1-8 0 0,0 0 0 16,0 0 0-16,0 0 0 0,7 11 0 0,-7-11 0 15,0 0 0-15,8 6 0 0,-8-6 0 16,0 0 0-16,0 0 0 0,0 0 0 16,17 0 0-16,-17 0 0 0,0 0 0 15,0 0 0-15,0 0 0 0,14-10 0 0,-14 10 0 16,0 0 0-16,5-7 0 0,-5 7 0 16,0 0 0-16,0-8 0 0,0 8 0 0,0 0 0 15,0 0 0-15,-1-9 0 0,1 9 0 16,0 0 0-16,0 0 0 0,-14-5 0 0,14 5 0 15,0 0 0-15,0 0 0 0,-24 9 0 16,13-6 0-16,11-3 0 0,-11 10 0 0,4-3 0 16,0 3 0-16,4-4 0 0,-1 0 0 15,0 3 0-15,3-2 0 0,1-7 0 0,0 14 0 16,1-8 0-16,-1-6 0 16,10 11 0-16,-7-6 0 0,8-2 0 0,-11-3 0 15,14 4 0-15,-4-2 0 0,-10-2 0 16,0 0 0-16,26-7 0 0,-14 3 0 0,-2-1 0 15,-1 0 0-15,-3 0 0 0,2-2 0 16,-3 0 0-16,3 1 0 0,-7-2 0 16,6 1 0-16,-5 1 0 0,-2 6 0 0,2-14 0 15,-1 9 0-15,-1 5 0 0,-3-10 0 16,3 10 0-16,-9-9 0 0,9 9 0 0,0 0 0 16,-12-2 0-16,12 2 0 0,0 0 0 15,0 0 0-15,-25 6 0 0,19-1 0 0,6-5 0 16,-7 8 0-16,3-1 0 15,4-7 0-15,-5 12 0 0,5-7 0 0,0-5 0 16,3 12 0-16,3-6 0 0,-6-6 0 16,11 8 0-16,-4-4 0 0,-7-4 0 0,16 3 0 15,-16-3 0-15,16 0 0 0,-16 0 0 16,18-3 0-16,-9-3 0 0,0 3 0 0,0 0 0 16,-9 3 0-16,11-10 0 0,-6 5 0 15,-5 5 0-15,9-9 0 0,-7 6 0 0,-2 3 0 16,1-10 0-16,-1 10 0 0,2-7 0 15,-2 7 0-15,0 0 0 0,0 0 0 0,0 0 0 16,-14-6 0-16,14 6 0 16,0 0 0-16,0 0 0 0,-16 5 0 0,16-5 0 15,0 0 0-15,-14 1 0 0,14-1 0 16,-7 4 0-16,7-4-256 0,-10 2-615 0,10-2-71 16,-5 5 99-16,5-5-952 0,0 0-1225 15</inkml:trace>
  <inkml:trace contextRef="#ctx0" brushRef="#br0" timeOffset="57227.39">27859 6618 4508 0,'-2'-7'-249'0,"2"7"60"0,0 0 54 16,0 0 51-16,-5-7 57 0,5 7 46 0,0 0 41 15,0 0 29-15,0 0 17 0,-5-6 16 16,5 6 20-16,0 0 11 0,0 0 6 0,0 0 8 16,-7-5 10-16,7 5 0 0,0 0-4 15,0 0-1-15,0 0 0 0,-6-7-5 0,6 7 7 16,0 0 4-16,-4-11-1 0,4 11-4 15,-2-7 3-15,2 7 2 0,-1-8 9 16,1 8-11-16,0 0 0 0,-3-10-4 0,3 10-4 16,0-9-5-16,0 9-4 0,0-8-104 15,0 8-55-15,0 0 0 0,0-12 0 16,0 12 0-16,0-9 0 0,0 9 0 0,0 0 0 16,0-9 0-16,0 9 0 0,0 0 0 15,0 0 0-15,0-8 0 0,0 8 0 16,0 0 0-16,0 0 0 0,0 0 0 0,0 0 0 15,0 0 0-15,0 0 0 0,0 0 0 16,0 0 0-16,10 20 0 0,-8-11 0 16,0 1 0-16,-2 2 0 0,2 1 0 15,-1 0 0-15,1 3 0 0,2 0 0 0,-2 3 0 16,-2 0 0-16,2 0 0 0,-1 4 0 16,6-1 0-16,-5-3 0 0,0 3 0 0,-1-3 0 15,-1 1 0-15,0 0 0 0,0-2 0 16,0 1 0-16,-1-2 0 0,1-4 0 0,0 2 0 15,0 0 0-15,-2-1 0 0,2 0 0 16,-2 1 0-16,2-1 0 0,0-3 0 0,0 3 0 16,-2 0 0-16,2-2 0 0,0 1 0 15,-3-1 0-15,3 3 0 0,0-2 0 0,0-1 0 16,0-2 0-16,0 3 0 0,0-3 0 16,-2-1 0-16,4 2 0 0,-2-2 0 15,3-1 0-15,-1 3 0 0,-2-3 0 16,2-1 0-16,-2 2 0 0,2-1 0 0,-1-1 0 0,-1 3 0 15,0-10 0-15,2 14 0 16,-2-5 0-16,2-2 0 0,0 1 0 0,-2-1 0 16,0-7 0-16,2 12 0 0,-2-12 0 15,0 11 0-15,0-11 0 0,2 8 0 0,-2-8 0 16,2 8 0-16,-2-8 0 0,0 7 0 16,0-7 0-16,0 0 0 0,0 11 0 0,0-11 0 15,0 6 0-15,0-6 0 0,0 0 0 16,0 11 0-16,0-11 0 0,0 5 0 0,0-5 0 15,0 0 0-15,0 6 0 0,0-6 0 16,0 0 0-16,0 0 0 0,1 7 0 16,-1-7 0-16,0 0 0 0,0 0 0 15,0 0 0-15,0 0 0 0,-1 8 0 0,1-8 0 16,0 0 0-16,0 0 0 0,0 0 0 16,-4 8 0-16,4-8 0 0,0 0 0 0,0 0 0 15,0 0 0-15,0 0 0 0,0 0 0 16,0 0 0-16,0 0 0 0,-4 7 0 0,4-7 0 15,0 0 0-15,0 0 0 0,0 0 0 16,0 0 0-16,0 0 0 0,0 0 0 0,0 0 0 16,-21-12 0-16,21 12 0 15,-11-7 0-15,3 3 0 0,8 4 0 0,-13-10 0 16,5 5 0-16,1-3 0 0,-2 1 0 16,4-2 0-16,-1 2 0 0,-1-1 0 0,1 1 0 15,0-1 0-15,0 1 0 0,1-1 0 16,-1 0 0-16,3 3 0 0,-3-2 0 0,6 7 0 15,-6-8 0-15,6 8 0 0,-6-9 0 16,1 5 0-16,5 4 0 0,-6-5 0 0,6 5 0 16,-4-5 0-16,4 5 0 0,0 0 0 15,-5-6 0-15,5 6 0 0,0 0 0 0,-5-6 0 16,5 6 0-16,0 0 0 0,0 0 0 16,-4-5 0-16,4 5 0 0,0 0 0 15,0 0 0-15,0 0 0 0,0 0 0 0,0 0 0 16,0 0 0-16,0 0 0 0,0 0 0 15,0 0 0-15,0 0 0 0,0 0 0 16,0 0 0-16,22 15 0 0,-17-8 0 0,1 0 0 16,-1 0 0-16,6 2 0 0,-4 1 0 15,0 0 0-15,3-1 0 0,0 1 0 0,-3-2 0 16,0 1 0-16,2 0 0 0,-2-2 0 16,1 1 0-16,-1 0 0 0,-1-2 0 0,-2-1 0 15,2 0 0-15,-3 0 0 0,1 1 0 16,0-3 0-16,-4-3 0 0,5 7 0 15,-5-7 0-15,7 7 0 0,-7-7 0 0,3 6 0 16,-3-6 0-16,8 2 0 0,-8-2 0 16,0 0 0-16,5 5 0 0,-5-5 0 15,0 0 0-15,8 4 0 0,-8-4 0 0,0 0 0 16,12 0 0-16,-12 0 0 0,13-6 0 16,-1 2 0-16,-3-1 0 0,2-2 0 0,1-4 0 15,3-1 0-15,1-3 0 0,2-4 0 16,0-4 0-16,0 1 0 0,0-1 0 0,-4 3 0 15,-2 5 0-15,-4 3 0 0,-3 2 0 16,4 0 0-16,-6 3 0 0,3 0 0 0,-4 2 0 16,1 1 0-16,-3 4 0 15,0 0 0-15,0 0 0 0,0 0 0 0,0 0 0 16,0 0 0-16,0 0 0 0,0 0 0 16,0 0 0-16,0 0 0 0,-9 17 0 0,9-17 0 15,-2 10-72-15,1-4-847 0,-1 1-25 16,0 1 87-16,-1-2-979 0,3-6-1263 0</inkml:trace>
  <inkml:trace contextRef="#ctx0" brushRef="#br0" timeOffset="59552.12">24978 9503 4711 0,'0'0'-171'0,"0"-11"51"0,0 11 40 0,0-7 47 15,0 7 45-15,0 0 27 0,0-7 29 16,0 7 21-16,0 0 14 0,0 0 12 0,-1-6 1 15,1 6 0-15,0 0-1 0,0 0-6 16,0 0-4-16,0 0-5 0,0 0-5 0,0 0-6 16,0 0-11-16,0 0 19 0,0 0 11 15,0 0 27-15,0 0 14 0,5 22 17 16,-7-3 9-16,0 5 10 0,-5 10 1 0,-2 5 11 16,-5 9-3-16,-1 5-7 0,-1 3-10 15,0-2-30-15,-2 1-10 0,3 0-10 16,4-4-14-16,-1-2-58 0,7-10-55 0,-2-3 0 15,6 0 0-15,-1-9 0 0,4-4 0 16,-2-3 0-16,1-3 0 0,1 1 0 0,5-3 0 16,-4-1 0-16,3-3 0 0,1 2 0 15,3-5 0-15,2-1 0 0,-1 0 0 0,4 0 0 16,4-4 0-16,-2 1 0 0,7-3 0 16,-4-1 0-16,3 2 0 0,-2-4 0 0,-1 2 0 15,2 0 0-15,-5-1 0 0,-2 1 0 16,1-2 0-16,-3 0 0 0,-13 2 0 0,23-2 0 15,-16 0 0-15,2-2 0 16,2 0-412-16,-6-1-174 0,1 0-91 0,-3-4-157 0,-1 1 27 16,4 0 96-16,-2-3-705 15,2-3-868-15</inkml:trace>
  <inkml:trace contextRef="#ctx0" brushRef="#br0" timeOffset="59864.71">25122 9516 3666 0,'-12'-3'-20'0,"2"-2"87"0,3 2 53 15,2-1 53-15,5 4 47 0,-13-6 47 0,13 6 43 16,-5-3 13-16,5 3-6 0,-6-7-32 15,6 7-26-15,8-11-26 0,1 4-25 0,3 0-40 16,6-2-17-16,6 2-21 0,6-3-13 16,-1 5-17-16,-4 1-31 0,-2 3-46 0,-5-1-26 15,0 2-23-15,-3 0-14 0,-2 2-11 16,0-1-8-16,-2 3-1 0,0 1-14 0,-4 0-10 16,0-2-20-16,-3 2-26 15,1 1-37-15,-3-1-55 0,-2-5-74 0,1 10-67 0,-1-4-83 16,0-6-159-16,-3 11-75 15,-2-2 68-15,1-2-464 0,3 0-548 0</inkml:trace>
  <inkml:trace contextRef="#ctx0" brushRef="#br0" timeOffset="61064.81">24257 9707 2953 0,'0'0'0'0,"0"0"26"0,0 0 23 16,4-6 32-16,-4 6 41 0,0 0 23 15,0 0 12-15,0 0 3 0,0-8-9 0,0 8-7 16,0 0-8-16,2-7-9 0,-2 7-5 16,0-7-9-16,0 7-2 0,0-8-5 15,0 8-3-15,-4-13-10 0,0 6-9 16,-1-1-8-16,4 2 0 0,-5-3-12 0,1 0-6 15,-3 2-7-15,1 1-3 0,-3 0-8 16,-1 1-2-16,-3 2-3 0,1 3-5 0,-5 0-1 16,0 1-2-16,-2 5-6 0,-1-1-1 15,1 3 1-15,-2 1-6 0,6 1 2 0,-4 1-3 16,3 2-2-16,0-1-2 16,5-1 3-16,1-2 1 0,6 4 2 0,1-3 4 0,0 2 9 15,8 0 5-15,0 1 1 16,7 3 5-16,3 0 0 0,-1-1-3 0,8 5-2 15,0 1 2-15,1 0-3 0,-1-1 0 16,-1 1 0-16,-4-5 0 0,-2 0 10 0,-3-2 11 16,0 1 13-16,-5 0 36 0,-1-4 13 15,-3 1 11-15,-1 0 21 0,-1 0 6 0,-3 0 3 16,-6-4 7-16,4 3-7 0,-4-2-2 16,-5 1-9-16,3-2-10 0,-4-4-13 0,-1 1-12 15,1 0-69-15,0-3-43 0,0 0 0 16,-3-4 0-16,4-2 0 0,-2 1 0 0,3 1 0 15,-3-2 0-15,7 1 0 0,-3-1 0 16,3 0 0-16,1 1 0 0,3-1 0 16,5 4 0-16,-10-7-15 0,10 7-280 15,-2-7-84-15,2 7-86 0,0 0-79 0,14-13-122 16,-5 9-123-16,7-3 50 0,0 0-723 16,9 1-911-16</inkml:trace>
  <inkml:trace contextRef="#ctx0" brushRef="#br0" timeOffset="61298.11">24426 9866 3844 0,'-7'-6'11'0,"3"0"76"0,4 6 42 16,-7-9 33-16,4 4 23 0,3 5 13 0,-4-10 0 15,4 5-8-15,0 5-16 0,7-13-25 16,-2 7-10-16,1 1-16 0,3-1-8 0,-2 5-24 15,3-3-47-15,0 3-52 0,-1-1-67 16,-9 2-78-16,21-2-88 0,-12 0-85 0,-9 2-94 16,18 0-146-16,-18 0-54 0,13 2 44 15,-13-2-395-15,8 4-448 0</inkml:trace>
  <inkml:trace contextRef="#ctx0" brushRef="#br0" timeOffset="61531.17">24325 10018 2687 0,'-7'10'80'16,"-1"-4"50"-16,4-3 39 0,4-3 40 16,-6 6 34-16,6-6 27 0,0 0 22 0,0 0-4 15,0 0-13-15,0 0-5 0,0 0-13 16,0 0-26-16,0 0-23 0,0 0-15 0,0 0-18 16,33 0-24-16,-33 0-17 0,21 0-23 15,-14 1-51-15,-7-1-42 0,18 0-48 0,-18 0-60 16,13 0-61-16,-13 0-87 0,11 0-84 15,-11 0-83-15,0 0-118 0,14 0-160 16,-14 0 50-16,13-5-515 0,-8 3-616 16</inkml:trace>
  <inkml:trace contextRef="#ctx0" brushRef="#br0" timeOffset="62333.28">25563 9871 2961 0,'-7'-3'-17'0,"7"3"53"0,-8-4 36 15,8 4 39-15,-8-4 45 0,8 4 20 16,-7-6 10-16,7 6 11 0,-8-4-1 16,8 4 0-16,-7-3-2 0,7 3-2 0,-7-3 3 15,7 3-4-15,0 0 1 0,-11-7-7 16,11 7-1-16,-7-5 0 0,7 5-4 0,-5-9-3 15,0 4-5-15,5 5-10 0,-4-12-13 16,2 7-7-16,2 5-16 0,6-16-14 16,-3 10-11-16,0-3-8 0,5 2-14 15,1-1-8-15,-2 0-4 0,5 4-14 0,-1-2 1 16,3 5-18-16,-3-3-8 0,-11 4-9 16,25 5-20-16,-14-2 6 0,-1 6-7 0,0 2-3 15,-5-1 4-15,1 3 3 0,-4-1 0 16,-2 3 2-16,-2 1-6 0,-2 2-4 0,-1 0 12 15,-3 3-7-15,0-4 0 0,-1 2 29 16,0-2 13-16,-2 0 14 0,6-5 12 0,-1 2 12 16,1-6 8-16,1 1 5 15,-2-2 7-15,5-2-64 0,1-5-35 0,-7 10 0 0,7-10 0 16,2 7 0-16,-2-7 0 16,0 0 0-16,18 7 0 0,-9-5 0 0,5 0 0 15,0-1 0-15,6 1 0 0,-4-1 0 16,6 2 0-16,-5-3 0 0,0 1 0 0,-1-1 0 15,-3 2 0-15,-2-2 0 0,-11 0 0 16,17 2 0-16,-9-1 0 0,-8-1 0 0,13-1 0 16,-13 1 0-16,0 0 0 0,17 1 0 15,-17-1 0-15,7 2-206 0,-7-2-108 16,9 2-84-16,-9-2-88 0,0 0-104 0,0 0-182 16,15-5 5-16,-10 0 72 0,2 1-653 15,2 1-803-15</inkml:trace>
  <inkml:trace contextRef="#ctx0" brushRef="#br0" timeOffset="62883.97">26103 9812 3682 0,'-3'-9'-7'0,"-1"1"51"0,2 3 53 0,1 0 32 16,1 5 36-16,-2-7 17 0,2 7 4 15,-2-8-9-15,2 8-11 0,0 0-15 16,-2-7-14-16,2 7-12 0,0 0-11 0,0 0-4 16,0 0-6-16,0 0-10 0,0 0-7 15,0 0-11-15,0 0-8 0,4 26-4 0,-4-21-5 16,0 2-7-16,2 2-6 0,-1-3-5 15,-1-1 0-15,0-5-4 0,2 11-5 0,2-6-3 16,-4-5 3-16,5 7-1 0,-5-7-5 16,7 1 2-16,-7-1-6 0,0 0-6 0,0 0 0 15,25-6-5-15,-20 0 4 16,5 1-2-16,-3-2 1 0,1 2-2 0,0 0-1 0,-3 2 0 16,-5 3 0-16,8-3 1 15,-8 3 6-15,0 0 22 0,0 0 8 0,14 9 9 16,-13 0 0-16,-1 1 9 0,2 7 0 15,-2 2 1-15,2 0 5 0,0 6 5 0,0 10-1 16,2-4-2-16,-3 2-7 0,5-5-2 16,-1-3 7-16,-4-3 10 0,1-4 0 0,2-2 7 15,-2-2 4-15,1-2-2 16,-3-1-2-16,2 0-3 0,0-2-5 0,0-2-74 0,0 0-7 16,-2-7 0-16,2 7 0 15,-2-7 0-15,0 0 0 0,0 0 0 0,5 1-93 0,-5-1-183 16,0 0-97-16,0 0-123 15,0 0-127-15,0 0-219 0,0 0 53 0,0 0 96 16,0 0-670-16,9 7-816 0</inkml:trace>
  <inkml:trace contextRef="#ctx0" brushRef="#br0" timeOffset="63318.82">26447 10283 3751 0,'0'0'35'0,"0"0"46"16,-1-7 34-16,1 7 32 0,0 0 23 0,-2-7 12 16,2 7 0-16,0 0-12 0,0 0-11 15,0-9-12-15,0 9-9 0,0 0-8 0,0 0-15 16,0 0-8-16,0 0-9 0,-7-7-10 15,7 7-9-15,0 0-3 0,0 0-4 0,0 0-6 16,0 0-5-16,-15-1-4 0,15 1-9 16,0 0-1-16,0 0-7 0,0 0-2 0,0 0-6 15,0 0 0-15,-15 0-3 16,15 0-1-16,0 0-4 0,0 0 9 0,0 0 2 16,0 0 6-16,0 0 16 0,0 0 9 15,0 0 19-15,33 11 14 0,-27-5 3 0,-1 1 6 16,1 2 5-16,-5 0 3 0,1 4 2 15,0-1-5-15,-4 1-7 0,-1 3-8 0,-3-1-12 16,-3 4-9-16,-3-2-11 0,-7 4-50 16,2-6-87-16,-1-1-102 0,3-2-115 15,0-2-149-15,-4 2-153 0,5-5-210 0,-2 2-7 16,-6-3 88-16,6 1-707 0,-5 2-878 16</inkml:trace>
  <inkml:trace contextRef="#ctx0" brushRef="#br0" timeOffset="69503.37">27913 7320 3827 0,'-1'7'-61'0,"-1"-1"28"0,0 0 27 16,2-6 46-16,2 10 43 0,-2-10 42 15,0 7 34-15,0-7 22 0,0 0 3 0,7 5-2 16,-7-5-14-16,0 0-13 0,14-2-10 16,-14 2-14-16,19-5-15 0,-9 0-11 0,4-4-9 15,-2 1-9-15,-2-3-7 16,1-1-13-16,-3-5-3 0,-1 3-5 0,1-3-9 15,-5 0-5-15,-1 0 5 0,2 1-5 16,-4-2-2-16,0 6 10 0,-4-1-9 16,2 4-6-16,-1 2-5 0,-6 1-3 0,-1 3-3 15,10 3-4-15,-23 2-1 0,9 3-3 16,1 2-1-16,1 1-4 0,-4 4-1 0,3-3 6 16,3 0-9-16,0-1-1 0,3 2-1 15,2-1 3-15,0-2-4 0,-1-2 3 0,6-5 4 16,0 10-1-16,0-10 5 0,0 0-5 15,14 5-1-15,-14-5-1 0,22-5-4 0,-8 0 3 16,1-1 4-16,1-7-5 0,-1 1-2 16,6-7 4-16,-6 1-7 0,-5 3 0 15,-3-6 0-15,-1-2-1 0,-5-1 3 16,-1 0-5-16,-1 0 4 0,-5 0-3 0,-3-6 0 16,-1 9-4-16,0 7 3 0,-1 2-3 15,-1 4 1-15,-2 0-3 0,0 5 5 0,-1 5-2 16,-3 1 1-16,0 5-4 0,0 1 1 15,2 3 3-15,4 2 0 0,-1 2 0 0,5-3-2 16,0 1 2-16,4 0-1 0,1-3 6 16,5 2-2-16,-1-3 0 0,5 1 5 15,2-5-4-15,3 1 1 0,0-4 1 0,5-3-3 16,4-1 2-16,0-5 0 16,1-3-1-16,8-7 2 0,-4-3-5 0,1-2 5 15,-5-4-1-15,-4-1 0 0,-2-4-2 16,-6-5-2-16,0-1 1 0,-2-4-2 0,-5-1 10 15,-4 1 3-15,-2 3 17 0,-1 4 9 16,-3 9 8-16,-2 4-7 0,-1 6-1 0,-5 4-2 16,0 6-5-16,-4 5-4 0,-3 7 0 15,-7 6-5-15,1 4-6 0,5 5 1 0,3-1 6 16,2 2-8-16,4-5-2 0,6-2 0 16,2-1-6-16,3-3 4 0,4-1 3 0,2-1 3 15,2-1-8-15,2-2 6 0,4-1-3 16,-1-3 2-16,5-2-5 0,-14-2 0 15,28-7 1-15,-9-2-5 0,-2-1 6 16,-4-4-2-16,7-8-7 0,-5-4 3 0,-3-1-2 16,-7 2 5-16,-1-2-2 0,-4-2-8 15,-2-5 5-15,-5 0-5 0,-4 1 2 0,0 2-1 16,-2 7 3-16,0 7-9 0,-2 5-6 16,-1 6 7-16,-1 6-3 0,-6 6-15 15,-5 6-43-15,1 5-49 0,0 5-49 16,-3 9-61-16,-1 2-94 0,2 1-92 0,7-5-95 15,3 0-134-15,1 1-102 0,5-3 76 16,10-6-555-16,-3-2-683 0</inkml:trace>
  <inkml:trace contextRef="#ctx0" brushRef="#br0" timeOffset="71412.61">28386 7397 3400 0,'0'0'71'0,"0"0"54"0,-1 5 21 15,1-5 31-15,0 0 33 0,0 0 24 16,0 0 15-16,0 0-2 0,0 0 1 0,0 0-15 16,0 0-15-16,0 0-6 0,0 0-8 15,0 0-7-15,0 0-10 0,0 0-8 0,0 0-8 16,0 0-11-16,0 0-12 0,0 0-7 16,0 0-2-16,0 0 1 0,0 0-4 15,0 0-8-15,0 0-7 0,0 0-7 0,0 0-9 16,0 0-11-16,0 0-37 0,0 0-57 15,0 0 0-15,0 0 0 0,0 0 0 16,0 0 0-16,-14-14 0 0,14 14 0 16,0 0 0-16,0 0 0 0,0 0 0 0,-15 7 0 15,15-7 0-15,-6 6 0 0,6-6 0 16,-4 5 0-16,4-5 0 0,-4 4 0 0,4-4 0 16,0 0 0-16,-5 5 0 0,5-5 0 15,0 0 0-15,0 0 0 0,0 0 0 0,0 0 0 16,0 0 0-16,0 0 0 0,0 0 0 15,0 0 0-15,0 0 0 0,0 0 0 0,0 0 0 16,0 0 0-16,0 0 0 16,0 0 0-16,32-9 0 0,-32 9 0 0,4-5 0 15,-4 5 0-15,0 0 0 0,0-11 0 16,0 11 0-16,0 0 0 0,0 0 0 0,-6-11 0 16,6 11 0-16,0 0 0 0,-9-3 0 15,9 3 0-15,0 0 0 0,0 0 0 0,0 0 0 16,0 0 0-16,-25 9 0 0,25-9 0 15,-6 10 0-15,4-4 0 0,2-6 0 0,0 9 0 16,0-9 0-16,0 12 0 0,4-6 0 16,-4-6 0-16,8 8 0 0,-8-8 0 0,7 7 0 15,-7-7 0-15,10 2 0 0,-10-2 0 16,0 0 0-16,15 0 0 0,-15 0 0 16,0 0 0-16,0 0 0 0,14-7 0 0,-14 7 0 15,3-7 0-15,-3 7 0 0,2-9 0 16,-2 9 0-16,0 0 0 0,-3-12 0 15,3 12 0-15,-11-4 0 0,4 2 0 16,7 2 0-16,0 0-151 0,-23 5-419 0,16 0-112 16,-1-2-178-16,3 1 25 0,-2 1 93 15,3 0-738-15,4-5-927 0</inkml:trace>
  <inkml:trace contextRef="#ctx0" brushRef="#br0" timeOffset="73844.78">28790 5353 3702 0,'0'0'-181'0,"0"0"40"16,0-7 33-16,0 7 26 0,0 0 31 16,0 0 23-16,-4-9 9 0,4 9 12 0,0 0 2 15,0 0 8-15,0 0 0 0,-3-10 1 16,3 10 1-16,0 0 7 0,0 0 8 0,0 0 7 15,0 0 8-15,0 0 9 0,-27 7 2 16,17-2 0-16,-3 2 17 0,-3 5 0 16,-10 5 29-16,-6 14 15 0,-11 0 9 15,0 9 5-15,-16 18 7 0,-4 4 3 0,-5 1 5 16,-7 5-2-16,-3 6-2 0,-2-5-6 16,-2 8-3-16,2-5-5 0,5-3-1 15,3-3 1-15,6-5 1 0,1-2-17 0,2-4-2 16,19-10-9-16,1-4 5 0,1-3-20 15,1-1 5-15,7 0 11 0,0-5 3 0,9-6-3 16,-7 3 5-16,7-4 6 16,3 0 16-16,-3-1 7 0,0 1 9 0,0-1 8 0,-2 1-5 15,5-3-1-15,1-1 0 16,-3 1 1-16,6-2-2 0,2-4-6 0,3-5-2 16,3 0-15-16,1-2-2 0,3-1-16 15,-1-1-1-15,2-2-77 0,0 0-17 0,5-5 0 16,-8 9 0-16,5-5 0 0,3-4 0 15,-8 6 0-15,8-6 0 0,-4 7 0 0,4-7 0 16,0 0 0-16,-8 7 0 0,8-7 0 16,0 0 0-16,0 0 0 0,-5 3 0 15,5-3 0-15,0 0 0 0,0 0 0 0,0 0 0 16,0 0 0-16,0 0-72 0,0 0-383 16,0 0-110-16,0 0-139 0,0 0-165 15,0 0 69-15,0 0 104 0,-8-17-675 0,8 17-824 16</inkml:trace>
  <inkml:trace contextRef="#ctx0" brushRef="#br0" timeOffset="76637.83">28337 7359 3501 0,'-6'4'-136'16,"6"-4"36"-16,0 0 16 0,0 0 23 15,0 0 25-15,0 0 20 0,0 0 20 0,0 0 11 16,0 0 5-16,0 0 7 15,0 0 4-15,0 0 9 0,0-20 9 0,0 20 15 0,13-11 14 16,-3 6 7-16,-3-4 10 16,5 0 5-16,0-1 0 0,2-3 11 0,2-1 0 15,6-4 0-15,-1 0 3 0,3 0-2 16,-1-4-8-16,-1 1-6 0,3-1-6 0,2-3-8 16,-2 4-7-16,1-1-6 0,3 0-8 15,1 0-4-15,-2 2 0 0,-3 0-3 0,2-3-5 16,0 5 0-16,-1-2-2 0,-1 3-3 15,-1-2 2-15,-1 4-3 0,2-2 5 0,0 2-3 16,-3 1-2-16,2-1 5 0,1-3-6 16,1 3-3-16,1-1 0 0,-4 0 0 15,3 0-4-15,-5 2 1 0,3-1-5 16,-5 1-6-16,-2 4-4 0,2-2-3 16,-6-2 0-16,3 2-2 0,-4 2 0 0,6-2-4 15,-7 1-3-15,0 3 3 0,3-4-5 16,-1 4 0-16,-1-1 0 0,-1 0-3 0,0 2-1 15,3-1 2-15,1-1-3 0,-1 1 1 16,-1-1-3-16,2 2-1 0,-2 0 1 0,-2 0 1 16,1 2-1-16,-2 1-1 0,-1 0 6 15,-3-2-6-15,2 5-2 0,-3-4 2 16,-5 5 2-16,9-5-2 0,-9 5 0 0,9-4 1 16,-9 4 1-16,5-7-2 0,-5 7 5 15,6-3-5-15,-6 3 0 0,0 0 0 0,0 0 0 16,7-4 1-16,-7 4 4 0,0 0-2 15,0 0 6-15,8-3 0 0,-8 3 0 16,0 0-1-16,0 0 0 0,0 0-1 0,0 0 0 16,0 0-3-16,6-3 2 0,-6 3-2 15,0 0-1-15,0 0-2 0,0 0 2 0,0 0-2 16,0 0 1-16,0 0-1 0,0 0 0 16,0 0-1-16,0 0 3 0,0 0-3 15,4-5 2-15,-4 5 0 0,0 0 0 0,0 0-2 16,0 0 2-16,0 0-5 0,0 0 2 15,0 0 2-15,0 0-1 0,0 0-4 16,0 0 2-16,0 0 2 0,0 0-3 0,0 0 1 16,0 0 0-16,0 0 0 0,0 0-1 15,0 0 3-15,0 0 1 0,0 0-1 16,0 0 6-16,0 0 1 0,0 0 2 0,0 0 0 16,0 0 6-16,0 0-1 0,0 0 0 15,0 0-1-15,0 0-4 0,0 0 2 0,0 0-4 16,0 0 0-16,0 0-2 0,0 0 1 15,0 0 2-15,0 0-6 0,0 0 0 0,0 0 0 16,0 0 1-16,0 0-1 0,0 0 0 16,0 0 0-16,0 0 2 0,0 0-1 0,-32 1 2 15,32-1-1-15,-22 2 2 16,7-2 4-16,2 0 9 0,-11 0 2 0,2 0 7 16,-6 0 4-16,-1 0-1 0,0-2-1 15,1 2 0-15,1 0 10 0,4-1-5 0,3 1 5 16,4 0-5-16,1 0-9 0,3 0 1 15,12 0-1-15,-20 0-4 0,11 0 2 16,9 0-6-16,-12 0 2 0,12 0-2 0,0 0-2 16,-14 0-2-16,14 0-1 0,0 0-2 15,0 0 3-15,0 0-2 0,0 0 6 0,0 0 0 16,0 0 2-16,33-6 3 0,-18 5 6 16,-1-3 1-16,6 0-1 0,-3 1 3 0,4-2-2 15,-2 1-8-15,1 3-3 16,0-2 1-16,-1 1 0 0,3-1-9 0,-4-1 3 15,0 3 0-15,-6-1-4 0,2-2 3 16,-3 2-7-16,2 2-3 0,-13 0 8 0,18-3-1 16,-18 3-6-16,13-2-2 0,-13 2 0 15,14-2-1-15,-14 2 3 0,0 0-11 0,11-1 5 16,-11 1-5-16,0 0-4 0,0 0 6 16,12 8 7-16,-10 0 1 0,-2 4-4 0,0 4 6 15,-4 8 6-15,-4 9 9 0,-2 3 10 16,-1 0 6-16,-4 9 7 0,2-12 2 0,-1 5 8 15,3-3-1-15,2-4 3 0,-4 0 4 16,6-7 0-16,2-4-4 0,-1-1 3 16,-1-5-9-16,4-3-8 0,-1 0-42 15,0 0 0-15,3-3 0 0,-1-1 0 16,2-7 0-16,-4 12 0 0,4-12 0 0,-4 9 0 16,4-9 0-16,-1 5 0 0,1-5 0 15,0 0 0-15,0 0 0 0,0 0 0 0,0 0 0 16,0 0-319-16,-14-16-154 0,8 9-130 15,2 0-155-15,-3 1-84 0,-1-1 79 0,-2 0-745 16,3 2-953-16</inkml:trace>
  <inkml:trace contextRef="#ctx0" brushRef="#br0" timeOffset="78751.9">26697 9881 4147 0,'-4'-5'-18'0,"4"5"45"15,-5-8 38-15,2 2 42 0,3 6 35 16,-4-8 23-16,0 3 6 0,4 5 6 0,-1-9-3 16,1 1-11-16,0 2-7 0,0-2-17 15,1 1-4-15,-1 1 4 0,2-4 1 16,0 4-1-16,0-1 8 0,0 0-4 0,-2 0 5 16,3 2-4-16,-3 5 6 0,1-10-6 15,1 4-7-15,-2 6-10 0,0-8-12 0,0 8-15 16,4-5-8-16,-4 5-15 0,0 0-13 15,0 0-5-15,0 0-2 0,0 0-9 16,0 0-3-16,-6 29-4 0,2-13-3 0,0 8-6 16,-3 8-1-16,3-5-3 0,0 10-2 15,2-1-15-15,1-8-4 0,1-4 1 16,0 1-4-16,1-3-4 0,1-3 0 0,2 0 0 16,0-4 0-16,-1-1 0 0,3-4 0 15,0-2 0-15,5-1 0 0,-1-3 0 0,-10-4 0 16,25-2 0-16,-6-3 0 0,-1-3 0 15,11-6 0-15,0-5 0 0,-2 0 0 0,-1-1 0 16,-1-3 0-16,-3-1 0 16,0 1 0-16,-1 0 0 0,-6 6 0 0,-3 3 0 15,-3 6 0-15,-2-3 0 0,-1 4 0 16,-1 2 0-16,-2 2 0 0,-3 3 0 0,0 0 0 16,0 0 0-16,0 0 0 0,0 0 0 15,2 26 0-15,-6-13 0 0,0 8 0 0,-2 1 0 16,-1 7 0-16,1-1 0 0,3 4 0 15,-1-5 0-15,2-2 0 0,-1-1 0 0,3-5 0 16,0 1 0-16,0-1 0 16,0-2 0-16,0-3 0 0,3-2 0 0,-1 1 0 15,-2-6 0-15,0 2 0 0,2 0 0 0,-2-9 0 16,0 10 0-16,0-5 0 0,0-5 0 16,0 0 0-16,2 7 0 0,-2-7 0 15,0 0-235-15,0 0-205 0,0 0-105 0,-9 3-118 16,9-3-189-16,0 0 69 0,0 0 88 15,0 0-658-15,0 0-808 0</inkml:trace>
  <inkml:trace contextRef="#ctx0" brushRef="#br0" timeOffset="79166.31">27560 9814 3550 0,'1'-9'18'16,"-1"-2"95"-16,2 4 46 0,-2 0 46 16,0 7 32-16,0-8 21 0,0 8 11 0,-2-9-4 15,2 9-15-15,-7-5-16 0,7 5-12 16,0 0-13-16,-21 2-17 0,21-2-5 0,-27 12-12 16,10-2-9-16,-6 9-15 0,4-1-14 15,0 3-14-15,4-4-26 0,4 1-10 0,0-1-12 16,8-2-5-16,-1 1-2 0,2-1-10 15,2-2 1-15,6 3-6 0,-3-1-10 16,6-1 1-16,0 3-10 0,-2-2 5 16,4 0 9-16,0 0 10 0,-2 1 16 0,1-5 21 15,-3 3-26-15,-1 0-69 0,0-2 0 16,-5-2 0-16,3 1 0 0,-4-1 0 0,0-2 0 16,0 1 0-16,-4-1 0 0,4 3 0 15,-5-3 0-15,-1-1 0 0,1 2 0 0,-4-1 0 16,-2-1 0-16,4-2 0 0,-5 2 0 15,1-3 0-15,-4 1 0 0,3-4 0 0,-3 4 0 16,1-1 0-16,2 1 0 0,-1-1 0 16,1-1 0-16,2 1-641 0,0 1-350 15,1-2 102-15,3 1-1039 0,5 2-1350 0</inkml:trace>
  <inkml:trace contextRef="#ctx0" brushRef="#br0" timeOffset="79577.03">27782 10403 5289 0,'0'0'-2'0,"0"0"48"0,0 0 31 0,0 0 28 16,0 0 19-16,0 0 7 16,0 0 0-16,0 0-9 0,0 0-9 0,-3-13-6 15,3 13-22-15,0 0-9 0,0 0-1 0,0 0-4 16,0 0-11-16,0 0-4 0,0 0-5 15,0 0 5-15,0 0-8 0,0 0-4 16,0 0-4-16,0 0-2 0,0 0-7 0,0 0 0 16,0 0 2-16,0 0-8 0,0 0 6 15,0 0 15-15,0 0 15 0,0 0 10 0,0 0 16 16,0 0 1-16,0 0 6 0,21 18 8 16,-17-15-1-16,1 3 12 0,1 2 2 0,-1 0 3 15,2 5-17-15,-6 2-101 0,3 0 0 16,-2 2 0-16,-2 2 0 0,-6 0 0 15,0 0 0-15,-1 2 0 0,-6 4 0 16,-1-4 0-16,-5-1 0 0,4-4 0 0,0-2 0 16,-3-2 0-16,5-5 0 0,-4-2 0 15,4-5-504-15,-1 1-321 0,-1-2-88 16,3-1 87-16,1-3-916 0,2 0-1175 0</inkml:trace>
  <inkml:trace contextRef="#ctx0" brushRef="#br0" timeOffset="81062.45">27683 8182 4430 0,'-13'6'-153'0,"0"-4"41"0,2 0 16 0,-2 0 19 16,4 0 34-16,2-1 48 0,7-1 48 15,-18 2 26-15,18-2 26 0,-9 2 6 16,9-2-5-16,0 0-5 0,-12 0-9 15,12 0-7-15,0 0-5 0,0 0-1 0,31-20-5 16,7 6 6-16,22-10-5 0,24-9-8 16,16-5-6-16,5 1-7 0,7-3-10 0,4 1-8 15,-2 0-18-15,-5 1-15 0,-4 2-8 16,-16 1-3-16,-5 3 3 0,-26 9 0 0,-9 3 11 16,-13 4 30-16,-8 3 24 0,-5 2 29 15,-3 4 11-15,-7 1 8 0,-4 1 10 0,-1 0-10 16,0 1-6-16,-3 1-7 0,1-3-7 15,-6 6-16-15,3-5-8 0,-3 5-8 16,7-5-13-16,-7 5-27 0,4-5-40 16,-4 5-40-16,0 0-33 0,0 0-42 0,0 0-65 15,0 0-69-15,0 0-73 0,0 0-93 16,0 0-150-16,0 0-73 0,0 0 65 0,-11 21-444 16,11-21-515-16</inkml:trace>
  <inkml:trace contextRef="#ctx0" brushRef="#br0" timeOffset="83894.61">29906 6588 2797 0,'0'0'-22'0,"0"0"43"16,0 0 29-16,0 0 33 16,0 0 27-16,0 0 22 0,0 0 21 0,0 0 7 15,0 0 10-15,0 0 2 0,0 0 0 16,0 0 8-16,0 0 0 0,0 0-2 0,0 0-2 16,0 0-3-16,0 0-6 0,0 0-5 15,0 0-4-15,0 0-3 0,0 0-6 16,0 0-8-16,0 0-4 0,0 0 1 0,0 0-11 15,0 0-9-15,0 0-9 0,0 0-11 16,-11 15-6-16,11-15-15 0,0 0-8 0,0 0-18 16,0 0 4-16,-8 8-5 0,4-1-9 15,-2 0-20-15,-1 2 0 0,0 3 4 0,-2-2-9 16,4 0 1-16,1 1 2 16,0 0 1-16,1-2-6 0,1 0 10 0,2-1-3 15,-6 1 2-15,6 0 5 0,0-9 15 16,4 15 15-16,-2-8 11 0,2-2 3 0,-4-5 4 15,9 5-3-15,-9-5 0 0,16 3 7 16,-16-3 4-16,12-1 8 0,-12 1 4 16,0 0-2-16,22-5-41 0,-22 5-53 0,11-5 0 15,-11 5 0-15,7-5 0 0,-7 5 0 16,5-6 0-16,-5 6 0 0,0 0 0 0,0 0 0 16,0 0 0-16,0 0 0 15,0 0 0-15,0 0 0 0,-27-2 0 0,27 2 0 16,0 0 0-16,-21 11 0 0,15-8 0 15,6-3 0-15,-9 7 0 0,9-7 0 0,-8 7 0 16,8-7 0-16,-6 7 0 0,6-7 0 16,-4 5 0-16,4-5 0 0,0 0 0 0,0 0 0 15,0 0 0-15,0 0 0 0,0 0 0 16,0 0 0-16,11 7 0 0,-11-7 0 0,0 0 0 16,0 0 0-16,0 0 0 0,20-14 0 15,-20 14 0-15,7-8 0 0,-7 8 0 16,6-4 0-16,-6 4 0 0,0 0 0 0,0 0 0 15,6-7 0-15,-6 7 0 0,0 0 0 16,0 0 0-16,0 0 0 0,0 0 0 16,0 0 0-16,0 0 0 0,0 0 0 15,0 0 0-15,0 0 0 0,0 0 0 0,0 0 0 16,-6 24 0-16,6-24 0 0,0 0 0 16,0 0 0-16,0 0 0 0,3 7 0 0,-3-7 0 15,0 0 0-15,0 0 0 0,0 0 0 16,0 0 0-16,0 0 0 0,0 0 0 0,0 0 0 15,0 0 0-15,0 0 0 0,25-14 0 16,-25 14 0-16,0 0 0 0,4-6 0 0,-4 6 0 16,0 0 0-16,0 0 0 0,7-4 0 15,-7 4 0-15,0 0 0 0,0 0 0 16,0 0 0-16,0 0 0 0,0 0 0 16,0 0 0-16,0 0 0 0,2-7 0 0,-2 7 0 15,0 0 0-15,0 0 0 0,0 0 0 16,0 0 0-16,0 0 0 0,0 0 0 15,0 0 0-15,0 0 0 0,0 0 0 0,0 0 0 16,0 0 0-16,0 0 0 0,0 0 0 16,0 0 0-16,0 0 0 0,0 0 0 0,0 0 0 15,0 0 0-15,0 0 0 0,0 0 0 16,0 0 0-16,0 0 0 0,-6 22 0 0,3-10 0 16,-1 0 0-16,3 7 0 15,-3 5 0-15,-2 9 0 0,1 5 0 0,-4 1 0 0,4 2 0 16,-2 13 0-16,1-3 0 15,-3 3 0-15,0-4 0 0,2 0 0 0,2-9 0 16,-3-2 0-16,5 1 0 0,-6-4 0 16,5-8 0-16,1-4 0 0,1-2 0 0,-2-5 0 15,2-3 0-15,2 0 0 0,-1-2 0 16,1-4 0-16,-2 0 0 0,0 2 0 0,2-10 0 16,-2 13 0-16,2-9 0 0,0-4 0 15,0 11 0-15,0-11 0 0,-5 9 0 16,5-9 0-16,0 8 0 0,0-8 0 0,0 0 0 15,-1 10 0-15,1-10 0 0,0 0 0 16,-2 8 0-16,2-8 0 0,0 0 0 16,0 0 0-16,0 0 0 0,0 0 0 15,0 0 0-15,0 0 0 0,0 0 0 0,-27-19 0 16,19 10 0-16,3 1 0 0,-4-3 0 16,-1 0 0-16,2 0 0 0,-1 1 0 0,2 0 0 15,-2-1 0-15,2 3 0 0,1-1 0 16,1 1 0-16,-4 1 0 0,8 0 0 15,-5 2 0-15,1-2 0 0,1 0 0 0,4 7 0 16,-8-10 0-16,8 10 0 0,-8-7 0 0,8 7 0 16,-9-7 0-16,9 7 0 0,-4-7 0 15,4 7 0-15,0 0 0 0,0 0 0 16,0 0 0-16,0 0 0 0,0 0 0 16,0 0 0-16,27 28 0 0,-20-13 0 0,7 1 0 15,-5-1 0-15,4 2 0 0,-2 0 0 16,-2-1 0-16,0-3 0 0,-2-1 0 0,2 0 0 15,-4-3 0-15,1-1 0 0,-3-1 0 16,3-2 0-16,-1 1 0 0,-2-1 0 0,3-2 0 16,-6-3 0-16,13 0 0 0,-13 0 0 15,17-7 0-15,-6-1 0 0,7-4 0 0,2-7 0 16,3-2 0-16,-1-3 0 16,-1-1 0-16,-3-3 0 0,4 4 0 0,-4 3 0 15,-4 4 0-15,-3 5 0 0,-4 1 0 16,-2 3 0-16,3 2 0 0,-7 3 0 0,-1 3 0 0,0-6 0 15,0 6 0-15,0 0 0 16,0 0-726-16,0 0-237 0,0 0 74 0,0 0 103 16,0 0-856-16,11 15-1079 0</inkml:trace>
  <inkml:trace contextRef="#ctx0" brushRef="#br0" timeOffset="85359.17">28483 9810 4154 0,'0'-5'-170'0,"0"5"62"0,0 0 51 16,4-8 47-16,-4 8 56 0,0 0 44 16,2-5 35-16,-2 5 21 0,0 0 16 0,0 0 12 15,0-7 3-15,0 7 4 0,0 0 4 16,0 0 0-16,0 0 11 0,0 0-5 15,0 0-6-15,0 0-3 0,0 0-20 16,0 0 0-16,0 0-13 0,0 0-9 0,0-11-5 0,0 11-9 16,0 0-2-16,0 0-14 15,0 0-10-15,0 0-5 0,0 0-11 0,0 0-9 16,0 0-4-16,-9-4-6 0,9 4-9 16,0 0-3-16,0 0-4 0,-16 4-4 0,16-4 1 15,-17 8-2-15,4 0-4 0,-4 5-1 16,-8 3 7-16,-2 5 4 0,-3 12 0 0,-3 0-9 15,-3 4-41-15,0 6 0 0,4-1 0 16,0 0 0-16,5-1 0 0,4-1 0 0,3-10 0 16,7 1 0-16,6-7 0 0,2-2 0 15,4-2 0-15,2-4 0 0,4 2 0 0,-1-2 0 16,5-1 0-16,2-3 0 16,3 0 0-16,1-4 0 0,0-3 0 0,2-1 0 15,1-4 0-15,-4 0 0 0,4-4 0 16,-1 3 0-16,-2-4 0 0,1-2 0 0,-5-2 0 15,0-1 0-15,-3 1 0 0,2-1 0 16,-7 0 0-16,1-2 0 0,-2 1 0 0,-2 2 0 16,-2 1 0-16,0 0 0 0,2 8 0 15,-5-14 0-15,1 7 0 0,-2 0 0 0,0 2 0 16,-1 0 0-16,-1 1 0 0,8 4 0 16,-16-5 0-16,11 4 0 0,5 1 0 0,-13-4 0 15,13 4-491-15,-12-5-201 16,10-1-140-16,2 6-18 0,2-8 89 0,4 1-792 15,6 0-995-15</inkml:trace>
  <inkml:trace contextRef="#ctx0" brushRef="#br0" timeOffset="85822.2">28828 9880 4154 0,'0'-11'-57'0,"2"4"41"15,2 1 26-15,-1-1 25 0,4 0 12 0,0 2 16 16,0-2 9-16,3 3-6 16,0 1-3-16,-1-1-7 0,2 3-5 0,-11 1-5 15,20 0-4-15,-9 3-4 0,-1 1 6 16,-1 1 8-16,-3 2 11 0,-1 0 13 0,-1 3 19 16,-1 2 16-16,-3-2 11 0,-5 2 7 15,-1 7 9-15,-3-2-3 0,-5 7-10 0,1-3-3 16,4-3-12-16,-1-2-6 0,3 1-10 15,-1-5-10-15,3 0-8 0,-1 2-4 0,2-4-11 16,2 1 2-16,0-1-4 0,2 0-4 16,0 1 4-16,2 2 5 0,1-3 1 0,2 3 4 15,1-1 13-15,1 1 6 0,-2-1 20 16,3 1 16-16,-2-2 22 0,-2 0 21 0,2 0 18 16,-5 0 22-16,3 1-40 15,-4-4-167-15,0 1 0 0,-2 1 0 0,0-2 0 16,-1 1 0-16,-5 2 0 0,2-5 0 15,-3 5 0-15,-1-5 0 0,1 0 0 0,-1 1 0 16,-1-4 0-16,0-1 0 0,-1 0 0 16,1-1 0-16,-1-1 0 0,12 0 0 0,-17-1 0 15,8-1-71-15,9 2-668 0,-14-2-189 16,14 2 47-16,0 0 101 0,0 0-850 16,0 0-1068-16</inkml:trace>
  <inkml:trace contextRef="#ctx0" brushRef="#br0" timeOffset="86038.42">29186 10386 4802 0,'0'0'63'15,"12"-2"46"-15,-12 2 51 0,5 8 54 0,-5-8 46 16,2 13 25-16,0-5 14 0,-2 5 1 16,-2 5-17-16,-4 4-16 0,1 1-15 0,-6 7-21 15,-5 1-17-15,-1-2-27 0,-2-3-18 16,0-1-73-16,-2 0-96 0,2-5 0 0,-1 1 0 15,6-7 0-15,-2-4 0 16,5-4-87-16,0 3-234 0,-1-5-111 0,3-2-114 16,-1-1-141-16,10-1-145 0,-21-3 67 15,12-3-773-15,-1-2-981 0</inkml:trace>
  <inkml:trace contextRef="#ctx0" brushRef="#br0" timeOffset="92911.55">29670 10031 1532 0,'0'0'380'0,"0"0"-141"16,0 0-64-16,0 0-14 0,0 0-7 15,0 0-1-15,0 0-6 0,-17-9-8 16,17 9 12-16,0-7-5 0,0 7-15 16,2-10 2-16,2 3-6 0,-3 2 1 0,3-2-4 15,0-1-6-15,2 1-4 0,0-1-14 16,-1 3-9-16,3 0-10 0,-1-1-8 0,5 2-8 16,-3-1-7-16,4 2-4 0,3-1-7 15,2 1-5-15,-6 3-6 0,3 0-3 0,1 1-5 16,-1 1-5-16,-1 3-4 0,-3 2-2 15,1 0 1-15,-5 5-2 0,-3 4 2 16,-6-1-1-16,-2 5 7 0,-8 10 18 0,-3 1 12 16,-2 0 10-16,-9 4 11 0,-1 1 5 15,0 2 7-15,6-6-1 0,5-4-3 0,-2-1-7 16,5 1-1-16,7-4 1 16,2-3 1-16,6-5 3 0,1 0 3 0,6 1 5 15,2 0-7-15,5-3-9 0,6 3-6 16,4-3-4-16,-2-6-10 0,-3-2 3 0,-6-5-11 15,0 1 20-15,0-2 11 0,1-2 7 16,-5-2 4-16,-2-3 6 0,-2-2-4 0,-2-3-10 16,-3-1-2-16,-6-5 4 0,-6-13-7 15,-5-1-1-15,-4-6-10 0,-2-4-4 16,-3 3-4-16,-1 2-6 0,5 5 4 0,7 3 7 16,-2 5-6-16,5 6-1 0,3 4-5 15,0 2-1-15,2 1-10 0,1 1-4 0,4 0-8 16,2 1-4-16,5 0-13 0,0 0-43 15,4 0-64-15,7-1-57 0,0 3-74 16,5 2-81-16,2-1-116 0,2 5-121 0,2 1-166 16,-4 3-94-16,14 4 73 0,-3 7-663 15,0 0-851-15</inkml:trace>
  <inkml:trace contextRef="#ctx0" brushRef="#br0" timeOffset="93428.45">30622 9976 3738 0,'8'-5'-61'0,"0"1"46"0,-5 0 40 0,-3 4 52 16,4-5 31-16,-4 5 18 0,0 0 11 15,0-11 1-15,0 11-2 0,-9-9-17 16,2 6-1-16,-4-1-10 0,-2 1-2 16,-4 1-4-16,-3 0-9 0,-4 2-3 0,-2 4-4 15,-3-1-9-15,-5 2-12 0,0 4-3 16,1-1-10-16,8 1-2 0,6 0-6 0,2 1-8 16,3-2 0-16,2 4-1 0,1-1-3 15,2 2-4-15,4-1-2 0,3 2-5 16,2 0 1-16,3 2 0 0,5 0-2 0,4 4-3 15,4 2 0-15,4 1-5 0,1 1 3 16,1-2-4-16,1 3-1 0,1-1-1 0,-3-2-2 16,-1 0 0-16,-1-1-3 0,-6-3 1 15,-1 0-1-15,-2-1 6 0,-3-3 17 16,-1 0 11-16,-5 1 25 0,4-3 28 0,-5 0 37 16,-3 0 26-16,1-2 20 0,-3 1 12 15,-2-1 4-15,-5 1-3 0,0-3-6 0,-1-1-11 16,-2-2-17-16,-2 0-15 0,-2-3-8 15,-4-1-18-15,0-1-30 0,-1-1-82 16,-1-1 0-16,1 0 0 0,6 1 0 0,0-3 0 16,0 2 0-16,2 1-198 0,3-2-125 15,-1 2-105-15,7-1-139 0,-2-3-231 0,2 2-37 16,7 3 88-16,0-7-714 0,0 7-909 16</inkml:trace>
  <inkml:trace contextRef="#ctx0" brushRef="#br0" timeOffset="94029.21">30742 9799 3698 0,'0'0'-113'0,"-5"-7"47"0,5 7 31 0,-2-5 30 16,2 5 29-16,0 0 24 0,0 0 30 15,7-9 8-15,-1 6 6 0,-6 3 3 0,19-5 3 16,-3 0 0-16,0 3 6 0,6-3-3 16,-4 2 3-16,3-3-3 0,-1 2-8 0,-5 3-12 15,0 1-9-15,-2 1-5 0,1 3 1 16,-3 3 1-16,2 7 6 0,-3 3 15 16,-1 10 19-16,3 8 22 0,-4 2 11 0,1 15-4 15,0 0-17-15,3 2-8 0,-1 1-17 16,1 0-7-16,0-2-7 0,-1 2-8 15,-2-2-5-15,-3-3-12 0,0-9-1 16,-2-1-10-16,-3-3-7 0,1-8 12 0,-4-3-19 16,2-1-1-16,-1 0 15 0,-5-3 26 15,0-2 28-15,-7 8 15 0,-2 0 12 0,-5-4 8 16,-3 1 0-16,-2-2-6 0,1-1-7 16,-2 0-7-16,-1-3-7 0,0-2-12 0,2 0-9 15,7-3-7-15,0-4-9 0,5-1-17 16,1-1-54-16,3-3 0 0,2 2 0 0,-6-3 0 15,6-1-187-15,0 1-149 16,7-4-179-16,-16 2-193 0,16-2-178 0,-17-2 79 0,17 2 93 16,-15 2-659-16,15-2-828 15</inkml:trace>
  <inkml:trace contextRef="#ctx0" brushRef="#br0" timeOffset="94797.12">26106 11201 3588 0,'-40'4'-150'0,"0"-2"18"0,-3 1 19 0,-4 1 23 15,4-3 35-15,-1 1 32 0,4 0 33 16,-2-2 38-16,10 0 32 0,3-2 31 0,3 2 3 16,4 0 0-16,1-2 0 15,3 2-2-15,2 0 0 0,3 0 3 0,13 0 6 16,-21-1-3-16,21 1-3 0,-13 0-6 16,13 0-14-16,0 0-4 0,0 0-10 0,63-6-5 15,9 3-9-15,39-1-7 0,22 0-4 16,25-1-6-16,24 3-4 0,73-3-7 0,11 5-6 15,2-2-2-15,12 2-4 0,-3-2-3 16,-1 2-4-16,-4-5 4 0,1 2-5 16,-14-6-8-16,-19 0 1 0,-59 1 2 0,-12-1-3 15,-8-3-1-15,-10-6 0 16,-15 2-1-16,-21-3 1 0,-13 6 0 0,-34 0-3 16,-9 1 3-16,-17 2 3 0,-8 2-6 15,-7-1-1-15,-8 4 2 0,-4-2-6 0,-1 4 2 16,-5-3-4-16,0 3 3 0,-2 1-4 15,-7 2-12-15,7-2-16 0,-7 2-26 0,0 0-35 16,0 0-35-16,0 0-59 0,-23 11-58 16,6-6-73-16,-7 0-102 0,-15 0-223 0,-3-1 58 15,-1 1 62-15,-14 2-229 0,-8 0-239 16</inkml:trace>
  <inkml:trace contextRef="#ctx0" brushRef="#br0" timeOffset="95183.67">26225 11425 2208 0,'-61'-4'15'0,"11"2"-3"0,-4 1 4 16,9 1 0-16,1-2 7 0,11 2 20 0,6 0 38 15,11-2 47-15,-2 2 37 0,5-2 2 16,8 1-19-16,5 1-13 0,0 0-16 0,20-10-11 15,21 3-11-15,25-2-8 0,42 0-9 16,26 0-2-16,26 0-14 0,68-2-9 0,16 6-8 16,18 0-2-16,14 3-2 15,9 6-6-15,5 3-1 0,1 5-8 0,-3 1-8 16,-10 3 2-16,-13 0 0 0,-17-1-4 16,-17-2-3-16,-64-4 1 0,-13-1 19 0,-17-2 15 15,-17-3 15-15,-36-1 22 0,-14-2 25 16,-18-2 26-16,-11 2 21 0,-10-2 8 0,-8-1-11 15,-8-2-19-15,-3 0-13 0,-3-1-14 16,-5 0-12-16,-2 1-9 0,-2 5-12 0,0-9-23 16,0 9-59-16,-6-7-80 15,6 7-110-15,-7-4-121 0,7 4-122 0,0 0-244 0,0 0 7 16,0 0 80-16,-25 7-379 16,25-7-451-16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04:26.728"/>
    </inkml:context>
    <inkml:brush xml:id="br0">
      <inkml:brushProperty name="width" value="0.05292" units="cm"/>
      <inkml:brushProperty name="height" value="0.05292" units="cm"/>
      <inkml:brushProperty name="color" value="#FF0000"/>
    </inkml:brush>
  </inkml:definitions>
  <inkml:trace contextRef="#ctx0" brushRef="#br0">12373 13659 808 0,'-2'-6'35'0,"0"1"20"0,2 5-31 15,-3-10 2-15,-2 5 8 0,5 5 9 16,-4-7 8-16,4 7-7 0,-3-8-1 16,3 8 1-16,-4-9 2 0,2 3 0 15,2 6-4-15,0-7-5 0,0 7-6 0,-2-11-3 16,2 6-1-16,0 5-3 0,0-9 0 16,0 9 0-16,-2-8 1 0,2 8-3 15,0-9 3-15,0 9-3 0,0 0 0 0,0-8 3 16,0 8-6-16,0 0-2 0,-1-6-4 15,1 6-2-15,0 0-1 0,0 0 0 0,0 0 5 16,0 0 9-16,0 0-7 0,-11 25 2 16,10-21-1-16,-1 3 0 0,-2 0-3 0,4-7 1 15,-2 9 9-15,2-9 6 16,-2 8 6-16,2-8 1 0,-2 5-2 0,2-5-3 16,0 0 4-16,0 0-8 0,0 0-5 15,0 0-2-15,0 0-1 0,0 0-2 16,0 0-2-16,6-27 0 0,-6 17-2 0,0 1 0 15,-2 2 1-15,2-1 7 0,0 1-7 16,0 7-2-16,-2-10-4 0,0 5 0 0,2 5-2 16,0 0-1-16,0 0 0 0,0 0 1 15,0 0-4-15,0 0 4 0,0 0 1 0,6 29-1 16,-2-21-3-16,-1 1 1 16,2-2-1-16,-1 0 2 0,1 0 1 0,3-2-1 15,-5 1-1-15,3-4 1 0,0 1 1 16,-6-3 4-16,8 4 0 0,-8-4 2 15,0 0-2-15,9-9-3 0,-5 1 2 0,-3-4-1 16,-1 0-3-16,2-2 0 0,-2 2 5 16,2 4 6-16,-2-3-1 0,0 3-4 0,0-1-3 15,0 9-4-15,0-10 3 0,0 10-5 16,0 0 1-16,0 0 1 0,0 0 1 0,0 0-1 16,-11 20-2-16,7-6 0 0,-5 3-13 15,1 2-28-15,0 2-42 0,-4 5-56 16,-2 1-98-16,3-6-227 0,-5 4-147 0,5-8-106 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19:00.656"/>
    </inkml:context>
    <inkml:brush xml:id="br0">
      <inkml:brushProperty name="width" value="0.05292" units="cm"/>
      <inkml:brushProperty name="height" value="0.05292" units="cm"/>
      <inkml:brushProperty name="color" value="#FF0000"/>
    </inkml:brush>
  </inkml:definitions>
  <inkml:trace contextRef="#ctx0" brushRef="#br0">26508 2853 1151 0,'0'0'460'16,"10"-5"-108"-16,-10 5-42 0,0 0-15 16,0 0-31-16,9-4-15 0,-9 4-25 0,0 0-6 15,0 0 3-15,0 0 1 0,10-3 0 16,-10 3-11-16,0 0-4 0,0 0-11 15,0 0-6-15,9-3-15 0,-9 3-14 0,0 0-10 16,0 0-7-16,8-4-3 16,-8 4-31-16,0 0-3 0,0 0 4 0,0 0-14 15,5-7 0-15,-5 7-14 0,0 0-9 16,-2-11-6-16,2 11-3 0,-2-11-9 0,2 11-8 16,-5-14-5-16,-1 5-5 0,1 2-10 15,-4 1-3-15,2-1-3 0,-2 2-6 16,-2-1 2-16,-3 3-4 0,1 1-6 0,-5 2 0 15,4 2-4-15,-8 3 1 0,3 1-4 16,-1 2 5-16,-2 0-7 0,3 5 3 0,2-1-3 16,-6 5 1-16,7-2-2 0,4-1 4 15,2-2 1-15,3 0-4 0,1 1 15 0,4 2-12 16,2-3-3-16,3 3 6 0,6 1 0 16,2-1 11-16,5 9-6 0,2-4 2 15,3 4 0-15,6-3-2 0,-5 5 2 16,1-4-4-16,2 1 3 0,-3-1 2 15,-4 0-7-15,-6-5 3 0,-1 0 11 0,-5-3-4 16,-3 1 15-16,-3-1 22 0,0-1 19 16,-2 0 10-16,-3 2 1 0,-2-1 0 0,-7 1-4 15,1-1-10-15,-5-1-3 0,0-2-6 16,-4-3-9-16,4 0-3 0,-3-3-6 0,1-4-3 16,2 1-7-16,0-5-7 0,4-1-9 15,-4-1-4-15,5-2-16 0,1 2-20 16,3 0-28-16,0 0-36 0,0-2-34 0,4 3-37 15,5 4-45-15,-10-7-53 0,10 7-70 16,-1-4-78-16,1 4-79 0,0 0-114 16,14-6-167-16,2 6 49 0,3 0-589 15,2 2-762-15</inkml:trace>
  <inkml:trace contextRef="#ctx0" brushRef="#br0" timeOffset="378.86">26776 3355 3525 0,'-4'-9'2'0,"3"1"42"0,-3 1 72 16,4 7 26-16,0-7 33 0,0 7 26 0,0 0 13 15,-4-8 1-15,4 8-10 0,0 0-20 16,0 0-20-16,0 0 8 0,0 0 31 0,0 0 1 16,4 26-12-16,-4-13 2 15,0 5-13-15,0 0-23 0,0 3-9 0,0 3-15 16,-2 2 18-16,0-1-9 0,2 0-10 16,-2-2-10-16,1 1-14 0,-1-1-13 15,0-6-10-15,0 0-7 0,-2-2-7 0,4-3-12 16,-4-1-8-16,4-1-8 0,0-3-36 15,0-7-70-15,-2 10-66 0,2-3-76 0,0-7-82 16,0 0-106-16,0 0-117 0,0 0-131 16,0 0-167-16,0 0 62 0,21-15-681 0,-14 8-877 15</inkml:trace>
  <inkml:trace contextRef="#ctx0" brushRef="#br0" timeOffset="678.94">27150 3071 3930 0,'-14'-7'28'0,"9"5"69"16,5 2 48-16,0 0 53 0,0 0 52 15,-11-5 53-15,11 5 14 0,0 0-17 0,0 0-27 16,0 0-27-16,0 0-23 0,20-13-21 16,-6 9-24-16,1-1-24 0,2 0-33 15,2-1-94-15,4 3-103 0,-4-1-103 16,0 1-109-16,6 0-120 0,-8 1-126 0,2 0-160 16,0 2-29-16,1 0 56 0,-7 4-497 15,-1-1-631-15</inkml:trace>
  <inkml:trace contextRef="#ctx0" brushRef="#br0" timeOffset="877.15">27199 3295 3317 0,'-14'4'154'16,"2"-1"61"-16,4 1 54 0,8-4 60 16,-9 3 53-16,9-3 12 0,0 0-2 0,0 0-21 15,0 0-38-15,0 0-33 0,0 0-29 0,0 0-32 16,0 0-27-16,0 0-51 15,49-9-78-15,-33 4-94 0,-4 2-92 0,8-1-88 16,-7 3-81-16,1-1-95 0,-1 1-86 16,-1-1-97-16,2 0-119 0,-3 0-45 0,0 2 42 15,-11 0-491-15,23-1-630 0</inkml:trace>
  <inkml:trace contextRef="#ctx0" brushRef="#br0" timeOffset="1429.67">27864 2961 3008 0,'-5'-7'33'0,"-2"1"60"16,4-3 57-16,-1 2 42 0,2 0 42 16,2 7 24-16,0-15 6 0,2 6 1 15,0-1-7-15,3-1-11 0,2 1-20 16,0 0-20-16,3 1-18 0,3 1-23 0,-2 1-13 16,2 2-23-16,3 1-6 0,-1 4-14 15,1 0-13-15,-2 4-13 0,4 1-13 0,-3 5-4 16,-1 4 1-16,-3 1-25 0,-4 3-2 15,-2-1-2-15,-3 3 4 0,-4 2 15 0,-3 4 22 16,-4 5 23-16,-4 2 26 0,-1-1 22 16,-3-5 17-16,7-4 7 0,1-6-3 15,0 0-3-15,1-3-44 0,4-2-125 0,0-2 0 16,0-1 0-16,4-2 0 0,0-7 0 16,6 11 0-16,0-5 0 0,5-3 0 0,1 1 0 15,1-3 0-15,4-1 0 16,-1 2 0-16,4 0 0 0,-4-2 0 0,5-2 0 15,-3 2 0-15,-2 0 0 0,-1 0 0 16,1 0 0-16,-16 0 0 0,20 0 0 0,-12 2 0 16,-8-2 0-16,17 0-102 0,-17 0-96 15,10 0-29-15,-10 0-42 0,0 0-58 16,13 2-75-16,-13-2-85 0,0 0-123 0,0 0-188 16,0 0 67-16,11 2 77 0,-11-2-498 15,0 0-618-15</inkml:trace>
  <inkml:trace contextRef="#ctx0" brushRef="#br0" timeOffset="1959.72">28350 2885 3150 0,'0'-7'52'0,"0"7"55"0,0-9 32 16,0 9 31-16,0 0 4 15,0 0-11-15,0 0 1 0,0 0 14 0,0 0 18 16,0 0-5-16,0 0-14 0,-8 36-15 16,4-21-17-16,4 2-12 0,0 2-14 0,0-2-13 15,0 2-7-15,4-4-8 0,-2 2-4 16,2-1-2-16,-2-3-15 0,6 1-7 15,-5-5-2-15,7-1-3 0,0-1-7 0,-3-2 2 16,2-3-12-16,5 0-8 0,-14-2 0 16,28-7-3-16,-9-2-7 0,1-1-2 0,-4 0-3 15,8-8 4-15,-1 3 0 0,-7 0-1 16,0 1 7-16,-7 4 3 0,0 1 18 0,2 3 4 16,-6 0-4-16,1 3-9 0,-6 3 0 15,0 0-8-15,0 0 2 0,0 0 0 16,9 13-3-16,-9-2 0 0,-2 1 0 15,-2 5-2-15,3 4 3 0,-3-1-2 16,-2 2-4-16,5 1-10 0,-1-2 2 0,2 0 0 16,-2-1-1-16,0-4 0 0,4 2-2 15,-2-3-4-15,0-1-2 0,0-2-9 0,0 0-37 16,0-4-48-16,0 3-55 0,2-4-66 16,0-1-79-16,-1 1-99 0,-1-7-101 0,2 11-139 15,2-8-112-15,-4-3 59 0,4 7-537 16,-4-7-678-16</inkml:trace>
  <inkml:trace contextRef="#ctx0" brushRef="#br0" timeOffset="2413.29">29390 2717 3372 0,'1'-8'32'0,"1"-1"43"15,3 4 31-15,-5 5 40 0,4-7 33 0,-4 7 17 16,0 0 12-16,0 0 5 16,0 0 14-16,20 16 23 0,-16-6 22 0,0 4-17 15,0 4-7-15,0 7-14 0,-2-1-19 16,-2 0-11-16,0 3-21 0,0 1-17 15,-4-3-18-15,2-1-14 0,0 2-16 0,0-2-15 16,1-5-52-16,-2-2-64 0,-1-2-87 16,2 1-72-16,2-5-70 0,-2-3-67 0,4-1-91 15,-2-7-87-15,2 3-122 0,-2-3-123 16,0 0 50-16,18-12-539 0,-7 1-683 0</inkml:trace>
  <inkml:trace contextRef="#ctx0" brushRef="#br0" timeOffset="2984.98">29426 2808 3239 0,'-4'-8'-20'0,"-2"-1"57"0,5 4 52 16,-1-3 53-16,0 3 42 0,2 5 33 16,-2-9 8-16,2 9-12 0,2-13-12 15,-2 13-18-15,5-10-18 0,1 6-13 16,1-2-14-16,0 3-16 0,-7 3-13 0,18-7-10 16,-6 5-14-16,-1 2-9 0,-11 0-8 15,29 6-5-15,-15 0-11 0,-3 4 0 16,0 4-3-16,-4 6-4 0,-2-4-3 0,-5 9 3 15,-2 0-1-15,-4 12 18 0,-3 3 6 16,-8 3 36-16,-1 2 32 0,-1-1 15 0,4-10 8 16,-1 1-8-16,5-3-11 0,0-1-15 15,7-5-9-15,0-6-12 0,4-2-10 0,2-3-6 16,3 1-7-16,0-5-11 0,6-3-11 16,3 0-28-16,-1-3-35 0,4-3-21 0,0-2 0 15,3 0-2-15,-8-4 0 16,6 1 3-16,-3-2 6 0,-1-2 32 0,-5 0 29 15,-4 0 14-15,1-3 13 0,-6-1 16 16,-2 0 13-16,-7-1 14 0,-2-4-109 16,-12-4-4-16,-2-1 0 0,-2 2 0 0,-2 0 0 15,2 0 0-15,-1 2 0 0,4 0 0 16,4 5 0-16,3 0 0 0,4 0 0 0,2 2 0 16,-1-2 0-16,6-2 0 0,3-1 0 15,1-3 0-15,5 1 0 0,3-4 0 0,6-8 0 16,5 4 0-16,4-2 0 0,2 3-398 15,3 3-107-15,2 2-67 0,7 3-103 16,-2 3-154-16,5 3 43 0,3 4-719 16,7 1-952-16</inkml:trace>
  <inkml:trace contextRef="#ctx0" brushRef="#br0" timeOffset="3316">30205 2620 3800 0,'0'-7'-104'0,"0"7"77"16,0-8 58-16,0 8 54 0,0 0 38 0,0 0 32 15,-12-6 18-15,12 6 10 16,0 0 18-16,-28 14 10 0,2 1 4 16,-1 5-8-16,-2 3-13 0,-3 6-10 0,0 6-16 15,5-3-18-15,6-1-7 0,4-2-40 16,1 0-7-16,5-2-14 0,8-2-7 0,1-5-14 16,4-3-6-16,1 1-19 0,5 0-11 15,1 0-15-15,1 0-4 0,7 7-2 0,-2-1 4 16,2-1 1-16,-1 1 3 0,-1 2 38 15,-5-5 51-15,-3-3 41 0,-3 0 46 16,-4 0 41-16,-2 2 28 0,-5 0 18 0,-7 8 0 16,-3-6-275-16,-2 2 0 0,-8-6 0 15,2 3 0-15,-6-4 0 0,3-1 0 16,-5-2 0-16,1-3 0 0,-4 0 0 0,4-2 0 16,5-6 0-16,2-1 0 0,1-1 0 0,1-1-235 15,0 0-632-15,-4 4-84 16,-13 1 88-16,3 7-931 0,-13 5-1223 0</inkml:trace>
  <inkml:trace contextRef="#ctx0" brushRef="#br0" timeOffset="3972.35">26508 4395 4841 0,'0'0'-79'0,"0"0"23"16,0 0 26-16,0 0 45 0,0 0 51 15,0 0 34-15,0 0 15 0,2-20 3 16,-2 20-1-16,0 0-6 0,-10-11-5 0,10 11 4 15,-11-5 3-15,2 3-4 0,9 2-4 16,-23-2 1-16,8 6-4 0,-5 1-15 0,-8 5-6 16,-5 3-9-16,-4 10-9 0,-1 2 4 15,1 4-14-15,4 1 1 0,7-6 3 16,3 0-1-16,8 0 13 0,5-5-6 0,3-4 18 16,2 1 26-16,8-4 4 0,3 1 1 15,3 3-6-15,7-3-6 0,8 4-10 16,3 1-5-16,-1-3-6 0,5-1 7 0,-4 1 14 15,-8-3 18-15,-2-2 19 0,-6-1-49 16,-1 2-88-16,-3 1 0 0,-3-2 0 0,-2 0 0 16,-4 2 0-16,-2 2 0 0,1-2 0 15,-7 0 0-15,2 1 0 0,-1 0 0 16,-2-5 0-16,-1 5 0 0,-1-5 0 0,2-1 0 16,-3-1 0-16,3-2 0 0,1-4 0 15,-2 2 0-15,12-2-283 0,0 0-268 0,-19-6-52 16,19 6-39-16,-2-5 5 15,2 5 32-15,0 0 39 0,21-10-898 0,-3 5-912 0</inkml:trace>
  <inkml:trace contextRef="#ctx0" brushRef="#br0" timeOffset="4217.68">26363 4886 3754 0,'29'-10'-138'0,"-6"4"77"0,-5-3 53 0,2 2 58 15,-1 0 42-15,0 2 32 0,2-2 21 16,-4 4 29-16,-2 0 13 0,-2 1 16 0,3 2 14 16,-16 0 23-16,27 5 29 0,-16-2 15 15,-2 2 13-15,-1 4 17 0,-6 1 10 0,2 1 14 16,-4 1 3-16,-6 5 7 15,-2 0-20-15,-1 2-16 0,0-2-255 0,-2 1-57 0,6-6 0 16,-1 1 0-16,3-3 0 0,-1-1 0 16,2-1 0-16,0-1 0 0,4 0 0 0,2-2 0 15,1-2 0-15,5 2 0 16,2-2 0-16,1-1 0 0,2-2 0 0,7-1 0 16,5 0 0-16,12-5 0 0,3 2 0 15,-5-1 0-15,8-1-91 0,-2-3-851 0,1-2 6 16,-2 2 74-16,7-7-961 0,-1 0-1250 15</inkml:trace>
  <inkml:trace contextRef="#ctx0" brushRef="#br0" timeOffset="4394.26">27294 4610 5309 0,'-14'-3'192'15,"2"-1"51"-15,2 3 45 0,10 1 53 16,-11-5 26-16,11 5-9 0,0 0-28 0,0 0-37 15,0 0-38-15,0 0-40 0,25-11-215 16,-8 7 0-16,1 2-67 0,0 0-251 0,7-2-156 16,-6 1-162-16,3 0-206 0,0 1 19 15,-3 2 83-15,0 0-719 0,-2 2-909 0</inkml:trace>
  <inkml:trace contextRef="#ctx0" brushRef="#br0" timeOffset="4564.21">27289 4782 4221 0,'-20'9'224'0,"8"-2"69"0,-1 0 35 0,2-5 54 0,4 4 45 16,2-3 29-16,5-3-5 16,-10 4-33-16,10-4-33 0,0 0-39 0,0 0-86 15,0 0-260-15,17 9 0 0,-17-9 0 16,27-2 0-16,-10 0 0 0,2-2 0 0,0 3 0 16,4-3-422-16,1 1-206 0,1-3-170 15,-2 4-55-15,0-1 74 0,1-3-823 0,-2 4-1043 16</inkml:trace>
  <inkml:trace contextRef="#ctx0" brushRef="#br0" timeOffset="5250.58">28417 4364 4100 0,'-2'-7'-34'0,"2"-2"77"15,0 9 29-15,0-14 37 0,0 14 35 16,0-8 31-16,0 8 6 0,0 0 29 15,0 0 27-15,0 0 15 0,0 0 11 16,11 26 1-16,-5-14-9 0,-3 5-17 0,6 4-21 16,-2-3-18-16,0 3-15 0,3-2-22 15,2 0-18-15,-3-2-7 0,2-2-16 0,-3-3-10 16,2 0-11-16,-1-4-8 0,1-1-12 16,-1-3-10-16,0-2-10 0,-9-2-55 15,25-6-5-15,-9-1 0 0,1-6-32 0,4-4-53 16,-3-5 6-16,2-3 0 0,-3 0 11 15,-4 1 6-15,0-4 6 0,-3 9 9 0,-2 6 7 16,-3 2 1-16,1 1 13 0,-2 5 0 16,-2 0 1-16,-2 5 13 0,0 0 34 0,0 0-9 15,0 0 6-15,-6 41-4 16,4-15 2-16,-2 10-8 0,3 3 4 0,1 0 2 16,0 1 3-16,1-2-5 0,3 1-3 15,4-3 6-15,0-1-8 0,-3-10 1 0,3-4-6 16,-5-4-2-16,4-4-21 0,-3 0-27 15,1-5-43-15,-1 2-49 0,0-6-55 0,-4-4-71 16,11 5-98-16,-11-5-92 0,10-2-126 16,-10 2-193-16,9-7 57 0,-3-1 61 15,2-2-506-15,1-3-627 0</inkml:trace>
  <inkml:trace contextRef="#ctx0" brushRef="#br0" timeOffset="6550.29">29293 4345 3030 0,'2'-8'33'0,"-2"2"65"0,0 6 34 16,-4-10 24-16,0 6 21 0,4 4 25 16,-11-6 8-16,3 4 8 0,8 2-7 0,-22 2-7 15,6 3-14-15,-1 0-14 16,-2 2-9-16,-2 2-7 0,-6 7-14 0,3 1-12 15,-1 2-9-15,4 0-16 0,6-2-8 16,3-3-12-16,4-1-6 0,3-1-6 0,3 3 1 16,4-3-7-16,0-1-7 0,5 1 1 15,4 3-10-15,3-4-7 0,3 1-3 0,0 0-7 16,1 0-1-16,2-2 0 0,0 1-2 16,4 4 27-16,-5-4 34 0,-3 1 35 0,-5-2 29 15,1-2 25-15,-5 3 27 0,-1-3 14 16,-5 2 15-16,-1-1-164 0,-1 2-77 15,-5-2 0-15,1 2 0 0,-6 1 0 16,-2-2 0-16,-2 1 0 0,0-2 0 0,-3 2 0 16,0-4 0-16,2-2 0 0,1 0 0 15,0-1 0-15,2-1 0 0,-1-3 0 16,1 3 0-16,2-3 0 0,11 0 0 0,-19 0 0 16,19 0-584-16,-13 0-229 0,13 0-95 15,-12-3 77-15,12 3-888 0,0 0-1153 0</inkml:trace>
  <inkml:trace contextRef="#ctx0" brushRef="#br0" timeOffset="7219.34">30471 4209 4532 0,'2'-10'-124'0,"1"5"52"16,-3 5 45-16,0-9 35 0,0 9 52 16,0 0 60-16,0 0 48 0,0 0 42 15,-35 24 29-15,9-3 23 0,-4 8 25 0,-7 4 14 16,2 1 9-16,1 0 0 0,4 1-12 16,1-3-18-16,11-4-18 0,2-1-22 15,5-5-24-15,5-3-20 0,5-2-81 0,1-3-115 16,1 0 0-16,3-1 0 0,3-1 0 15,5-2 0-15,1-1 0 0,-2-2 0 0,7-3 0 16,-5-3 0-16,3 1 0 0,-3-2 0 16,-13 0 0-16,25-5 0 0,-14 0 0 15,-1-1 0-15,-1-1 0 0,-3-1 0 16,-1-1 0-16,-3 1 0 0,-2-2 0 0,-2 1 0 16,-2-1 0-16,-1 1 0 0,-1-1 0 15,-4 1 0-15,-1 1 0 0,-4-1 0 0,1 4 0 16,3 2 0-16,-3 1-317 0,2 0-412 15,-4 2-218-15,16 0 80 0,-19 2 101 16,19-2-787-16,0 0-995 0</inkml:trace>
  <inkml:trace contextRef="#ctx0" brushRef="#br0" timeOffset="7602.83">30853 4171 4515 0,'7'-5'-4'0,"3"1"41"0,-2 2 37 16,-8 2 32-16,0 0 20 0,0 0 24 16,24 8 12-16,-18-3-26 0,-2 4-11 0,0 0-8 15,-2 0-12-15,-2 4-4 0,0 1-8 16,-4 1 10-16,-2 0 4 0,-2 6 4 16,1-3-1-16,-4 10-9 0,0-7-8 0,2-2-12 15,4-1-9-15,1-1-10 0,-2-2-3 16,3 2-1-16,-2-2 4 0,1 2 17 0,4-3 21 15,2 1 19-15,0 2 5 16,0 1 15-16,1-2 12 0,-1 0 10 0,-2-1 7 16,1-1 10-16,-1 0-68 0,0 0-110 15,-3 1 0-15,0 1 0 0,-3-1 0 0,3-2 0 16,-5 1 0-16,-6 2 0 0,3-3 0 16,-3 1 0-16,-9 2 0 0,1-4 0 0,6-1 0 15,-6-2 0-15,3-2 0 0,2-2 0 16,0 1 0-16,0-2 0 0,3-3 0 0,1 1 0 15,1-2 0-15,12 0-637 0,-16 0-348 16,16 0 78-16,0 0-1019 0,-20-3-1346 16</inkml:trace>
  <inkml:trace contextRef="#ctx0" brushRef="#br0" timeOffset="10232.31">26116 6898 1743 0,'5'-2'611'15,"-5"2"-187"-15,8-5-91 0,-8 5-58 0,4-3-11 16,-4 3-7-16,0 0-6 0,0 0-13 16,8-4 1-16,-8 4-3 0,0 0-16 0,0 0-6 15,3-9-23-15,-3 9-24 0,0-7-8 16,0 7-20-16,-2-9-18 0,2 0-7 0,-1 2-8 16,-1-3-12-16,-4-1-10 0,0-1-5 15,-2 1-14-15,-1 0-5 0,-1 1-3 0,-3-1-11 16,0 5-4-16,-3-1-3 0,2 2-3 15,-8 3-8-15,3 4-1 0,-5 3 0 16,-13 7-9-16,3 1 8 0,0 5-6 16,1 0-3-16,-1 8 6 0,7-3-11 0,8 1-4 15,0-1 4-15,10 0 0 0,6-4 3 16,3-4 3-16,7 3-1 0,6 9 0 0,10-2-1 16,2-4-4-16,4 3-1 0,1-3 4 15,-1 1 18-15,-4-3 17 0,0 1 33 0,-1 1 28 16,-5-1 29-16,-4-4 30 0,-6 0 29 15,-1 0-49-15,-4 0-150 0,-4-3 0 16,-4 5 0-16,-2 1 0 0,-7 8 0 0,-5 0 0 16,2-4 0-16,-6-2 0 0,-3 2 0 15,3-4 0-15,-3-1 0 0,6-7 0 0,2-2 0 16,4-4 0-16,0-2 0 0,-1-3 0 16,1-6 0-16,-3-1 0 0,5 0 0 15,2-3 0-15,-1-1 0 0,6-1 0 0,0 0 0 16,6-3 0-16,2-1-679 0,11-11-272 15,2 1 67-15,4 1 84 0,14-4-859 16,1 3-1095-16</inkml:trace>
  <inkml:trace contextRef="#ctx0" brushRef="#br0" timeOffset="10376.45">26367 7139 4748 0,'0'0'129'0,"0"0"45"15,0 0 45-15,7-6 23 0,-7 6 29 0,0 0 11 16,0 0-7-16,7-9-25 0,-7 9-27 15,9-9-33-15,-2 4-67 0,7-1-94 16,-1-1-110-16,3 0-134 0,1 2-150 0,-2-2-144 16,2 1-187-16,0 4-48 0,-4-2 54 15,1 6-621-15,-3 0-769 0</inkml:trace>
  <inkml:trace contextRef="#ctx0" brushRef="#br0" timeOffset="10540.64">26464 7324 3947 0,'-13'9'235'0,"2"1"51"15,-1-1 52-15,5-2 35 0,1 0 22 16,-1-2-17-16,7-5-36 0,-3 12-33 0,3-12-32 16,3 10-24-16,-3-10-27 0,14 9-54 15,-3-7-89-15,3 0-118 0,1-1-127 0,5-2-133 16,-2-3-153-16,1-1-149 0,4-1-180 16,-1 0 33-16,-2 0 61 0,-4 2-634 15,-1-1-775-15</inkml:trace>
  <inkml:trace contextRef="#ctx0" brushRef="#br0" timeOffset="11423.15">28211 3604 3559 0,'-4'-14'-15'15,"2"8"57"-15,2-1 49 0,-1-2 44 16,1 9 49-16,-2-14 44 0,2 14 36 0,-2-11 29 16,2 11 16-16,-2-9-3 0,2 9-21 15,0 0-24-15,0 0-30 0,4-6 7 16,-4 6 8-16,0 0-15 0,14 26-17 16,-2-9-20-16,3 8-15 0,1 5-18 15,2 1-14-15,2-1-17 0,-2 0-13 0,4-1-8 16,-3-3-57-16,-1-2-52 0,0 0 0 15,-5-7 0-15,-1-1 0 0,-7-5 0 0,3-2 0 16,-3 0 0-16,-1-2 0 0,3-3 0 16,-6 2 0-16,-1-6 0 0,4 8 0 0,-4-8 0 15,2 7-61-15,-2-7-338 0,-2 7-144 16,-2-2-159-16,-1 3-179 0,-2-4 70 16,0 3 94-16,1 0-670 0,1 0-839 0</inkml:trace>
  <inkml:trace contextRef="#ctx0" brushRef="#br0" timeOffset="11627.34">28302 3952 3940 0,'-9'-7'123'0,"4"4"50"0,5 3 34 16,-5-7 33-16,5 7 25 0,0 0 8 16,0 0-35-16,0 0-16 0,0 0-24 15,0 0-23-15,0 0-13 0,0 0-18 0,46 7-9 16,-29-3-19-16,0 2-4 0,3-1-86 15,-2 2-86-15,2 0-89 0,1-2-94 0,-5 3-94 16,0-4-76-16,-1 1-92 0,-2 0-85 16,1-3-77-16,-1 1 36 0,1-3-442 15,-2 0-544-15</inkml:trace>
  <inkml:trace contextRef="#ctx0" brushRef="#br0" timeOffset="11836.77">28722 3877 2877 0,'-2'-8'33'0,"2"8"69"16,-3-10 57-16,3 10 26 0,0 0 28 0,0 0 22 15,0 0 19-15,0 0 10 0,0 0-3 16,-40 21-4-16,29-9-22 0,-1 0-17 0,-1 2-20 16,0 2-26-16,0-4-11 0,2 4-20 15,-3-4-14-15,4 1-20 0,1-2-46 0,-1 2-66 16,1-3-71-16,1-2-80 16,3 1-96-16,-2-2-112 0,0 1-138 0,1-2-228 15,3-1 57-15,-3 1 74 0,1-1-389 0,0 2-463 16</inkml:trace>
  <inkml:trace contextRef="#ctx0" brushRef="#br0" timeOffset="12740.34">27441 6933 3064 0,'-13'1'192'15,"0"-2"27"-15,1 1 36 0,12 0 54 0,-15-4 58 16,15 4 37-16,-11-4 12 0,11 4-8 16,-10-5-16-16,10 5-37 0,-1-10-36 0,1 10-34 15,11-19-26-15,2 5-29 0,12-3-20 16,1 0-23-16,5 0-18 0,-1 3-19 15,1 3-149-15,-1 0-1 0,-3 4 0 16,-8 5 0-16,-2 0 0 0,-1 2 0 0,-3 4 0 16,-2 3 0-16,-1 2 0 0,-4-1 0 15,-3 6 0-15,-3 0 0 0,-3 3 0 0,-3 3 0 16,-10 11 0-16,0 2 0 0,-7 6 0 16,1-10 0-16,4 1 0 0,-2-1 0 0,3-6 0 15,4-2 0-15,2-6 0 0,3-2 0 16,0-2 0-16,4 0 0 0,3-4 0 0,1 1 0 15,3-3 0-15,5 1 0 0,2-3 0 16,3-1 0-16,4-1 0 0,2 1 0 16,-3-2 0-16,4-2 0 0,-4 2 0 0,-2 0 0 15,0 0 0-15,-1-1 0 0,-13 1 0 16,20 0 0-16,-13 0 0 0,-7 0 0 16,14 0 0-16,-14 0 0 0,11 1 0 0,-11-1 0 15,0 0 0-15,0 0 0 0,0 0 0 16,13-1 0-16,-13 1 0 0,0 0 0 0,0 0 0 15,5 3 0-15,-5-3 0 0,0 0 0 16,7 5-836-16,-7-5-116 0,0 0 80 0,0 0-1009 16,16-5-1305-16</inkml:trace>
  <inkml:trace contextRef="#ctx0" brushRef="#br0" timeOffset="13191.32">28103 6766 5482 0,'-12'-9'12'16,"1"4"56"-16,-1 4 47 0,2-3 68 16,10 4 55-16,0 0 27 0,-19 4 7 0,19-4-5 15,-15 10-2-15,10-3-13 0,-3 4-22 16,4 0-19-16,0 0-23 0,0 0-45 0,2 3-143 16,2-4 0-16,2 2 0 0,4-1 0 15,0-2 0-15,0 0 0 0,1 0 0 0,2-4 0 16,4-1 0-16,-2-3 0 15,-11-1 0-15,26-1 0 0,-15-1 0 0,7-5 0 16,-3 2 0-16,2-4 0 0,-2-1 0 16,-1 1 0-16,-3-1 0 0,-2 2 0 0,0 1 0 15,-2 1 0-15,-1 1 0 0,-6 5 0 16,9-8 0-16,-9 8 0 0,0 0 0 16,0 0 0-16,0 0 0 0,0 0 0 0,0 27 0 15,-4-15 0-15,0 4 0 0,4 1 0 16,-1 0 0-16,-1 3 0 0,2-2 0 0,0 4 0 15,2-2 0-15,-2-1 0 0,1 0 0 16,-1-1 0-16,4-3 0 0,-2-3 0 0,0-1 0 16,1-2 0-16,-2 0 0 0,-1 0 0 15,0-9 0-15,0 10 0 0,0-10 0 16,0 12 0-16,0-7 0 0,0-5 0 16,0 10 0-16,0-5-567 0,0-5-193 0,0 9-136 15,2-3 64-15,-2-6 98 0,6 11-763 16,-2-4-944-16</inkml:trace>
  <inkml:trace contextRef="#ctx0" brushRef="#br0" timeOffset="13510.16">28543 7272 4530 0,'0'0'177'0,"0"-9"16"16,0 9 5-16,0 0 31 0,0 0 35 0,0 0 30 16,5-7 12-16,-5 7-13 0,0 0-24 15,0 0-23-15,11 21-9 0,-9-12-10 0,-4 4-7 16,-2 2-14-16,-1 6-15 16,-8 5-80-16,-5 3-111 0,1-2 0 0,-5 2 0 0,-1-3 0 15,0 0 0-15,4-5 0 16,-4-1 0-16,5-6 0 0,4-2 0 0,0-2 0 15,1-5 0-15,4-2 0 0,-2-1 0 0,11-2-273 16,0 0-231-16,-22-10-114 0,19 0-117 16,-2-1-77-16,5 0 53 0,-2-3-768 15,4 2-972-15</inkml:trace>
  <inkml:trace contextRef="#ctx0" brushRef="#br0" timeOffset="14079.83">28817 6838 3905 0,'0'-12'-71'0,"2"3"66"0,-2 1 43 16,-2 0 49-16,2 0 44 0,0 1 44 16,0 7 27-16,0-10 24 0,0 10 22 0,0-10 18 15,0 10-9-15,0 0-17 0,0-9-23 16,0 9-1-16,0 0-6 0,0 0-18 16,2 24-15-16,1-10-9 0,-1 1-28 0,0 3-14 15,4 2-7-15,-3 0-12 0,4 3-12 16,0-3-7-16,1 0-9 0,3-5-2 15,-1 2-12-15,-1-5-5 0,2-2-5 0,3-1 3 16,-3-2-13-16,3-4-3 0,-3-1-5 16,-11-2-3-16,31-9-5 0,-12 1-7 0,5-7-4 15,-1-3-3-15,-2-2-14 0,0-1-1 16,-4-3 0-16,1 0 0 0,-7 5 0 0,-2 4 0 16,-1 3 0-16,0 3 0 0,-3 0 0 15,-3 5 0-15,-2 4 0 0,6-6 0 16,-6 6 0-16,0 0 0 0,0 0 0 15,-2 25 0-15,2-10 0 0,-2 2 0 0,0 5 0 16,-1 12 0-16,-1 2 0 0,2 2 0 16,-2-2 0-16,2 0 0 0,2-5 0 15,0-4 0-15,0-2 0 0,0-1 0 0,4-8 0 16,-4 0 0-16,2-4 0 0,0-2 0 16,2-1 0-16,-3-4 0 0,3 1-30 0,0-1-216 15,-4-5-73-15,12 0-94 0,-12 0-112 16,13-9-152-16,-6 2-126 0,-1 0 45 0,2 0-745 15,-3-1-950-15</inkml:trace>
  <inkml:trace contextRef="#ctx0" brushRef="#br0" timeOffset="14480.5">29583 6736 4048 0,'-5'-4'-52'0,"1"0"59"16,4 4 41-16,-7-5 38 0,7 5 44 16,-13 0 33-16,13 0 15 0,-19 9 19 0,8-3 8 15,-3 5 9-15,-3-1 2 0,1-1-7 16,2 6-23-16,-2-1-16 0,5-1-15 0,1 1-18 16,4 0-16-16,2-2-7 0,4-2-18 15,-1 0-4-15,2 1-4 0,3-1-15 16,6 1 5-16,-2-2-13 0,1 3 8 15,0 1-8-15,1-3 9 0,1 4 8 0,1-3 6 16,-2 4 15-16,-1-2 0 0,0 4 12 16,0-3 7-16,-4-1 7 0,1 1 8 0,-5 1-61 15,5-4-76-15,-6 3 0 0,0-2 0 16,0-4 0-16,0 3 0 0,-2-3 0 0,0 1 0 16,0-2 0-16,-3 1 0 0,-1-3 0 15,6-5 0-15,-14 7 0 0,14-7 0 0,-12 0 0 16,12 0 0-16,-16-4-44 0,8 1-511 15,-1-2-167-15,2 2-175 0,7 3 66 0,-16-4 87 16,16 4-752-16,0 0-942 16</inkml:trace>
  <inkml:trace contextRef="#ctx0" brushRef="#br0" timeOffset="14785.37">29963 7258 4647 0,'-3'-14'291'0,"3"14"-6"0,0 0-2 15,0 0 10-15,0 0 28 0,0 0 13 16,0 0-16-16,0 0-26 0,-11 28-29 0,11-15-26 16,-1 5-23-16,-5 4-21 0,1 9-19 15,-5-1-128-15,0 1-46 0,-5 0 0 16,1-1 0-16,-2-2 0 0,-2-3 0 0,0-2 0 15,-2 0 0-15,-3-4 0 0,5 1 0 16,-2-9 0-16,9-3 0 0,-1-4-305 0,1-1-118 16,6-3-102-16,5 0-106 0,-14-7-140 15,10 0-1-15,2-1 62 0,1-4-669 16,2-2-832-16</inkml:trace>
  <inkml:trace contextRef="#ctx0" brushRef="#br0" timeOffset="15400.62">30569 6466 3701 0,'0'0'-50'0,"0"0"49"0,0 0 56 16,0 0 56-16,0 0 51 0,0 0 36 15,-21 29 28-15,5 2 15 0,0 11 23 0,-7 3 20 16,-2 7 18-16,-2 1 6 0,1 1-5 15,-3 2-23-15,6-1-20 0,4-2-14 16,2-4-18-16,9-9-22 0,2-4-22 0,5-2-17 16,1-7 4-16,3-4 0 0,1-6 3 15,3-4-174-15,0 0 0 0,4-3 0 0,-1-5 0 16,3-2 0-16,-4-2 0 16,-9-1 0-16,31-9 0 0,-15 4 0 0,-4-2 0 15,4-5 0-15,-3-2 0 0,-1-3 0 16,-3 2 0-16,-1-1 0 0,-5 3 0 0,1-3 0 15,-4 4 0-15,0 0 0 0,-4 2 0 16,1 1 0-16,-7 3 0 0,3 0 0 0,-5 2 0 16,-1 1 0-16,-3 2-117 0,5 1-392 15,11 0-144-15,-25 1-181 0,16 2 1 0,9-3 72 16,-16 3-764-16,16-3-970 0</inkml:trace>
  <inkml:trace contextRef="#ctx0" brushRef="#br0" timeOffset="15800.96">30649 6714 4230 0,'4'-12'45'0,"-1"2"48"0,6 3 32 0,-4 2 29 16,1 0 24-16,-6 5 20 0,15-4 7 0,-15 4 3 16,0 0 9-16,22 7-7 0,-9-1-3 15,-6 2-18-15,0 2-19 0,2 2-14 0,-2 2-9 16,-3 1-11-16,-2 1-9 15,-2 1 5-15,-2 2 1 0,-2 1 3 0,-3 4 9 0,0-1 3 16,0-2-2-16,-1-1-4 16,3-1-14-16,-2-5-42 0,4 4-86 0,3-5 0 15,0-2 0-15,1 1 0 0,-1-1 0 16,4-1 0-16,1 0 0 0,-1 3 0 0,1-4 0 16,-1 2 0-16,1 1 0 0,1-2 0 15,-3 2 0-15,4 1 0 0,-3-2 0 0,-1 1 0 16,-1 0 0-16,0 2 0 0,0 0 0 15,-2-1 0-15,-2-1 0 0,-2 1 0 0,3-2 0 16,-7 3 0-16,3-3 0 0,-2 0 0 16,-2-1 0-16,0 1 0 0,-2-4 0 0,0-1 0 15,0 1 0-15,-3-1 0 0,3-1 0 16,-2-2 0-16,0 1 0 0,2-3 0 0,-3-1-31 16,14 0-1016-16,-20-1 103 15,20 1-1154-15,0 0-1509 0</inkml:trace>
  <inkml:trace contextRef="#ctx0" brushRef="#br0" timeOffset="16063.12">31148 7328 6135 0,'0'0'36'16,"10"-4"41"-16,-10 4 55 0,0 0 59 0,15 1 42 15,-15-1 7-15,0 0 7 0,12 7-11 16,-9 0-12-16,-3 1-13 0,0 4-17 0,-3 4-159 15,-4-1-35-15,-2 4 0 16,-4 5 0-16,-5 1 0 0,4-1 0 0,-8 0 0 16,3-3 0-16,1-1 0 0,0-4 0 15,1-2 0-15,2-2 0 0,2-4 0 0,-1 1-122 16,3-2-286-16,2-4-103 0,-2-3-128 16,11 0-184-16,-13-5 20 0,10-2 70 15,-4-1-679-15,10-6-864 0</inkml:trace>
  <inkml:trace contextRef="#ctx0" brushRef="#br0" timeOffset="16479.91">31491 6790 3883 0,'6'-14'15'0,"-1"2"45"0,1 5 28 15,0 1 18-15,-3 2 9 0,-3 4 22 16,0 0 25-16,0 0 22 0,16 17-14 0,-14-5-19 15,-4 7-8-15,-2 3-10 0,-1 13 10 16,-5-1-8-16,-2 2-8 0,1 2 0 0,-1-1-11 16,3-2-15-16,2 1-6 0,0-9-12 15,5-5-3-15,1-3-17 0,1 1 6 0,1-8-18 16,3 1 3-16,3-5-6 0,-2 1-1 16,2-5-7-16,3 0-1 0,-10-4 11 15,15 0 31-15,-15 0 36 0,0 0 27 0,17-11 20 16,-14 4 20-16,-3-6 13 15,-7 0 14-15,-6-6-3 0,-6-6-138 0,-3 0-70 16,-11-5 0-16,-2-1 0 0,10 6 0 16,-6 4 0-16,2 2 0 0,5-2 0 0,-1 4 0 15,7 3 0-15,3 3 0 0,4 3 0 16,1 0 0-16,3-1 0 0,-1 2 0 0,5 0 0 16,3 1 0-16,0 6 0 0,7-16 0 15,2 8 0-15,5-1 0 0,3-3 0 0,2 1-430 16,12-2-105-16,1-3-57 0,0 1-65 15,12-4-61-15,4 0-24 0,3-2 49 16,4 1-608-16,-2-2-758 0</inkml:trace>
  <inkml:trace contextRef="#ctx0" brushRef="#br0" timeOffset="16767.36">31861 6533 3396 0,'11'-11'-48'0,"-4"4"61"16,1 2 58-16,-4 1 52 0,-4 4 28 16,6-6 31-16,-6 6 23 0,0 0-10 0,0 0 26 15,0 0 24-15,0 0 35 0,-16 31 19 16,0-6 6-16,-2 3-3 0,1-1-16 0,2 6-27 15,2-2-26-15,3 1-25 16,2-6-20-16,6-2-20 0,2-5-16 0,2 4-16 16,4-4-14-16,1 2-14 0,1 0-9 15,2-2-10-15,3 8-9 0,0 0-5 16,-1-6-27-16,-2-4-48 0,-3 2 0 0,0 0 0 16,-3-3 0-16,-2 2 0 0,-4 0 0 15,-2-1 0-15,-3 4 0 0,-7 4 0 0,-2-1 0 16,-6-1 0-16,-1-3 0 0,-3-2 0 15,-4 0 0-15,-7-3 0 0,-1-3 0 0,0-1 0 16,0-2 0-16,-4-3 0 0,2-1 0 16,2 0 0-16,0-1 0 0,0-2-324 0,-2 1-706 15,2 1 112-15,2 2-1095 0,-3 3-1429 16</inkml:trace>
  <inkml:trace contextRef="#ctx0" brushRef="#br0" timeOffset="19383.52">11234 6063 1486 0,'0'0'430'15,"0"0"-144"-15,0 0-67 0,0 0-45 0,0 0-27 16,18-9-8-16,-13 5 13 0,-1 0-7 16,-1-3 18-16,3 0-17 0,1-2 4 0,-3 1-10 15,4-3-6-15,-2 3-3 0,1-4-9 16,1-2-9-16,-1-1-2 0,1-2-6 15,5-11-6-15,-1-1 0 0,-2-2-9 0,-1-1-10 16,-2-8-5-16,3 0-11 0,-4-14-6 16,-1 9-8-16,1-6-4 0,0 6-6 15,-2 4-5-15,0 0-3 0,0 5-6 16,-3 2 1-16,1 8-5 0,0 6-2 0,0 2-1 16,0 3-4-16,0 3-2 0,0-1-1 15,-1 4 0-15,-1 1-4 0,2-2-2 0,-2 5 0 16,0 5-1-16,2-8-2 0,-2 8 0 15,0 0-2-15,0 0 4 0,0 0-2 0,0 0 0 16,-13 24 2-16,8-13-1 0,-7 4 4 16,0 0 3-16,-7 5 7 0,2-4 8 15,-6 4 4-15,0-4 9 0,7-4 4 16,-2-2 5-16,5-1 7 0,2-3 14 0,-1-2 11 16,5-1 7-16,-1 1-11 0,8-4-5 15,0 0-12-15,-15-9-6 0,11 2-3 16,2-5-3-16,4-1-17 0,2-4-1 0,5-14-1 15,-3 6-8-15,7-2-3 0,-4 7 0 16,3 2-1-16,-6 7-4 0,1 0 0 0,-1 4-2 16,2 0-4-16,0 6 3 0,-8 1-5 15,18 7 7-15,-4 1-5 0,-3 1 3 16,5 3-3-16,4 6 0 0,5 1 0 0,-2-3 2 16,0 1 6-16,-1-5-2 0,0-3 0 0,-1-2-7 15,2 1 3-15,1-3-1 16,1-3 1-16,0 1 1 0,4-4-3 0,-3-1-7 15,1-2-30-15,-3 3-46 0,1-3-67 16,-6 1-90-16,-2-1-122 0,-1 0-135 0,-7 2-176 16,-2 0-58-16,-7 2 84 0,0 0-490 15,0 0-599-15</inkml:trace>
  <inkml:trace contextRef="#ctx0" brushRef="#br0" timeOffset="21753.36">3992 4686 3109 0,'0'-9'-45'16,"-2"2"26"-16,2 7 42 0,-4-15 20 0,2 7 7 15,0-4 12-15,0 0 12 0,0-2 17 16,2 0 21-16,-1 1 14 0,1 2-13 0,0-1-6 16,0 0 1-16,0 3-5 0,0 1-10 15,0-1-8-15,0 9-9 0,0-14-5 16,0 14-13-16,0-8-1 0,0 8-4 15,-2-8-12-15,2 8 2 0,0 0-12 16,0 0 3-16,0 0-6 0,0 0-1 0,5 25 21 16,-1-1 25-16,4 10 0 0,1 8 10 15,-1 9-6-15,4 4-7 0,-5 7 28 0,2 6 12 16,-1 4-9-16,0 1-5 0,0 5-9 16,-3 1-9-16,-3-1-9 0,2 3-4 0,-3-2-5 15,3 2-5-15,-2-2-4 0,3 0-3 16,-2 0 29-16,1-4 14 0,2-1 22 15,-3-2-2-15,3-4 4 0,0-4-4 0,0-1-3 16,-1 1-5-16,-1-2 3 0,3-3-8 16,-3 1 1-16,-2-4-13 0,5-4-6 0,-4-7-11 15,-1-4-4-15,2-2 0 0,-1 1-12 16,-1-4 9-16,2-2-15 0,-2-5 4 16,1-5 0-16,-1 0-3 0,3 0-3 15,-1 0 20-15,-1 2 4 0,1-2-8 0,-2 0-15 16,2 10-46-16,-3-4 0 0,3 4 0 15,0-5 0-15,0-5 0 0,-2 3 0 16,-2-1 0-16,4 0 0 0,-2-1 0 0,2 0 0 16,-3-1 0-16,3 10 0 0,0-5 0 15,1-5 0-15,0 2 0 0,-1-2 0 0,-1 8 0 16,1-3 0-16,3 6 0 16,-1-3 0-16,0 3 0 0,-2-3 0 0,2 2 0 15,-3-1 0-15,5 2 0 0,-5-3 0 16,4 0 0-16,-2 1 0 0,-1-5 0 0,0 4 0 15,1 5 0-15,1-1 0 0,2-2 0 16,-2 2 0-16,-1-2 0 0,3 5 0 0,2-1 0 16,-5 0 0-16,5-2 0 0,-1 0 0 15,-1 0 0-15,1 2 0 0,-1-1 0 0,-3 0 0 16,4 0 0-16,-2-2 0 0,0 0 0 16,1-1 0-16,-2 1 0 0,0-3 0 15,1 1 0-15,1-2 0 0,-5-3 0 16,-1-6 0-16,3 1 0 0,-1 2 0 15,1 7 0-15,-1-6 0 0,-1-2 0 0,1-2 0 16,0 3 0-16,1-2 0 0,-2 3 0 16,3 5 0-16,-3-2 0 0,1-5 0 0,-2 1 0 15,3 10 0-15,-3-9 0 0,0-4 0 16,2 2 0-16,1 0 0 0,-4-1 0 0,3 1 0 16,2 8 0-16,-3-5 0 0,1-4 0 15,1 9 0-15,4 1 0 0,-4-7 0 0,1-6 0 16,-1 4 0-16,8 9 0 0,-6-2 0 15,2 0 0-15,0-3 0 0,-2-4 0 16,0-1 0-16,-1-4 0 0,-1 1 0 0,1-2 0 16,-2-4 0-16,2 2 0 0,-2-1 0 15,-1 1 0-15,-1-4 0 0,2 2 0 16,0-4 0-16,-3 2 0 0,1-2 0 0,3 1 0 16,-5-3 0-16,2 0 0 0,0 0 0 15,-2-8 0-15,1 12 0 0,-1-12 0 16,2 9 0-16,-2-9 0 0,0 8 0 0,0-8 0 15,-2 5 0-15,2-5 0 0,0 0 0 16,-13 0 0-16,13 0 0 0,-15-7 0 0,3 1-40 16,1-1-898-16,-2-2-12 0,-3-2 90 15,3 1-978-15,-1 2-1263 0</inkml:trace>
  <inkml:trace contextRef="#ctx0" brushRef="#br0" timeOffset="22139.55">4276 9602 5414 0,'-14'-5'43'0,"14"5"-2"0,-6-4 11 0,6 4 22 16,0 0 24-16,-7-5 5 0,7 5-2 15,0 0-10-15,0 0 2 0,0 0 12 16,0 0-7-16,45 19-8 0,-14-7 2 0,1 4-20 16,3-1 2-16,-1 0-10 0,2 1-9 15,-3-1-2-15,-1 0-8 0,-5-2-2 16,-4-3 2-16,-5-1-9 0,-2-5-5 0,-3 4-2 16,-4-5 8-16,3 2-15 0,-4-1 2 15,-8-4 0-15,14 3-7 0,-14-3-20 0,7 4-34 16,-7-4-46-16,7 1-53 0,-7-1-65 15,0 0-69-15,0 0-83 0,0 0-80 0,0 0-103 16,0 0-160-16,0 0 23 0,0 0 71 16,0 0-467-16,0 0-541 0</inkml:trace>
  <inkml:trace contextRef="#ctx0" brushRef="#br0" timeOffset="22375.46">4728 9389 3320 0,'0'0'219'16,"0"0"17"-16,0 0 9 0,0 0 30 0,-11 21 30 16,8-6 39-16,-1 7 16 0,-2 3-11 15,3 11-16-15,-4-4-29 0,5-3-31 0,-5 4-26 16,5-6-22-16,0-5-20 16,2-4-23-16,-1-1-16 0,1-3-23 0,-2-3-16 15,4 0-13-15,-2-2-15 0,0-1-21 16,0-8-43-16,1 10-56 0,-1-10-62 15,-3 7-66-15,3-7-54 0,0 0-55 0,0 0-58 16,0 0-72-16,0 0-73 0,0 0-89 16,0 0-134-16,0 0-50 0,0 0 63 0,0 0-576 15,0 0-708-15</inkml:trace>
  <inkml:trace contextRef="#ctx0" brushRef="#br0" timeOffset="24454.84">5729 9736 3167 0,'-2'9'-44'0,"2"1"55"16,-2-4 28-16,0 1 19 0,2-7 23 0,-5 12 27 16,5-12 24-16,-4 7 14 15,4-7 9-15,-3 7 3 0,3-7 0 0,0 0-8 0,-1 7-12 16,1-7-13-16,0 0-6 16,0 0-9-16,0 0 6 0,0 0 4 0,0 0 7 15,0 0 5-15,0 0 6 0,0 0-1 16,0 0 1-16,0 0 4 0,0 0-4 0,0 0-4 15,0 0-8-15,-4-26-17 0,2 14-9 16,2-2-8-16,-2-1-13 0,0-9-7 16,0 0-2-16,-3-12-12 0,-1-2-9 0,-6-13-1 15,-1-5 2-15,-2 0-17 0,-2-4 1 16,0-3-4-16,-10-18-11 0,5-3 1 16,-7 2-1-16,-1-2 3 0,1 0 0 15,0 0-11-15,2 0-2 0,4 18 2 0,3 0-2 16,-3 1-2-16,4 0-6 0,-5-1 4 15,4 1-3-15,-1 0 2 0,1 2-7 0,0-3 6 16,3 5-3-16,-2-3 1 0,0 7-2 16,1 0-4-16,2 1 3 0,0 3-2 0,1 3 2 15,4 14 1-15,1-1-5 0,2 4 4 16,-1 5-4-16,4 1 2 0,-2 5-1 0,3 1 0 16,-1-1 5-16,1-2-4 0,2 2-5 15,-1-2 7-15,-3-10-4 0,1 1 7 0,2 4-4 16,-1-5 3-16,0-1-7 0,1 6 3 15,-1 3 2-15,2 2 5 0,-1 2-4 16,1 5 0-16,-3 0-1 0,3 0 2 16,-2 1 0-16,1 1 0 0,1 0-4 0,0-1 0 15,-2 1 4-15,1-2 1 0,-1-4 5 16,-1-3-6-16,0-7-2 0,-1-4 3 16,-1-1-7-16,3-3 2 0,-8-11 4 0,3-1-1 15,0 0 0-15,-1-2-4 0,-2 3-2 16,1 0 4-16,3 8-2 0,-1 7 0 0,1-1 7 15,1 4-7-15,-3 1 1 0,3 0 0 16,-1 0 2-16,1 2 3 0,0 3-4 0,4 4-3 16,-3-2 5-16,2-1-5 0,1 1 4 15,-5-8 4-15,6 3-6 0,-4-5-1 16,2-1 11-16,1 3-9 0,-3-5 1 16,2 10-4-16,2 2 1 0,-1-1 2 0,1 2 2 15,-3 0-3-15,3-1 1 0,-3 2 3 16,3-1-6-16,-2 3 3 0,3-1 1 0,-3-2-2 15,0 1 0-15,0 1 1 0,0-3-1 16,0 1 0-16,2-2 1 0,-3-7 5 16,-1-1-4-16,2 6 1 0,1 5-2 0,-2-1 0 15,3 1-4-15,0 3 9 0,1 1 1 16,-1 2-1-16,-2-1-7 0,2 1 2 16,0 2-2-16,2 0 2 0,-1 0 1 15,1 2 3-15,-2-6-1 0,2 0 0 0,0-1 0 0,0 1 0 16,0-5 2-16,3 0-7 15,-1-2 6-15,0 2 1 0,2 0-6 0,1 2 5 16,0 0-9-16,-1 1 8 0,-1 4-1 16,1 1-2-16,0 1 2 0,-1 1 4 0,-3 2-5 15,4 0 6-15,-2 2-1 0,4 0-3 16,-6 1-1-16,2 0-1 0,0 1 4 0,0-2 3 16,0 1-6-16,0 0 3 0,0 1 1 15,-2 0 1-15,0-1-2 0,0 2 4 16,0-2-6-16,-2 3 6 0,2-3 1 15,-2 2 2-15,2 7-7 0,-2-12 2 16,0 4-4-16,2-1 3 0,-2 3 0 0,0-4-2 16,2 2-1-16,-1-1-1 0,-4-2-3 15,3 3 2-15,0-1 5 0,2-2 1 0,-2 0-4 16,1 3-1-16,-1-2-2 0,0 3-1 16,0-2 2-16,0 0-1 0,0 1 4 0,0 1-4 15,2-1 8-15,-3-1-9 0,3 1 5 16,-2-2-1-16,2 2 0 0,-3 2-2 0,3-1-2 15,-2-2 4-15,0 2 2 0,2 0 2 16,0 7 1-16,0-8-5 0,0 8 2 0,-3-11-2 16,3 11 2-16,-2-5 1 0,2 5-9 15,-2-7 9-15,2 7 0 0,0 0 6 16,0 0-5-16,-15 12 11 0,1 5 6 16,0 6-9-16,-6 3 4 0,-1-2 7 15,4-2-1-15,-2 0 13 0,1-1-5 0,4-6 2 16,4-1-1-16,3-6-11 0,2 1-3 15,-2-2-1-15,3 0 9 0,2-2 1 0,-1-2 5 16,3-3 0-16,-4 7-1 0,4-7 2 16,0 0-5-16,0 0 5 0,0 0-7 0,7-20-3 15,5 2-7-15,0-12-5 0,4 2-3 16,2-1 10-16,-4 0-11 0,4 3 7 16,-5 6-7-16,-3 5-1 0,-1 2 4 15,-3 1-5-15,-1 3 1 0,2 1-7 0,0 3 3 16,-1 3 7-16,-6 2 0 0,17 2-6 15,-5 3 11-15,0 2 3 0,10 1 14 0,6 6 7 16,7-1 11-16,-1 0-4 0,0-1 1 16,3 3-5-16,1-4-4 0,-4-3-6 15,-2 1-1-15,-7-2-3 0,-3-2-5 0,-4-2-3 16,-5 1-15-16,1-2-3 0,-3 1 0 16,-4-1-65-16,3 0-83 0,-4 0-99 0,-1 2-117 15,-1 1-143-15,-2 4-189 0,-4 0-166 16,-3 2 75-16,-5 3-749 0,-4 0-979 0</inkml:trace>
  <inkml:trace contextRef="#ctx0" brushRef="#br0" timeOffset="28608.05">2606 7047 1610 0,'-11'-13'497'16,"0"0"-111"-16,2 1-73 0,-1-1 21 16,1 1-37-16,-1-4-12 0,0 2-9 0,-1 0-9 15,2-3 21-15,1 2 23 0,0 2 3 16,5 2 1-16,-3-1-9 0,2 4-26 0,-1 0-26 15,0-2-23-15,3 5-27 0,2 5-25 16,0 0-8-16,0 0 23 0,0 0 15 0,0 0 12 16,12 42-10-16,-1-14-3 15,-3 8-178-15,4 1-30 0,-5-1 0 0,2 1 0 16,2-1 0-16,-2-3 0 0,0 0 0 16,-2-8 0-16,-2-6 0 0,1 2 0 15,-3-5 0-15,1-2 0 0,0-1 0 0,-1-3 0 16,-3-1 0-16,2-1 0 0,2 1 0 15,-1-4 0-15,-3-5 0 0,0 0 0 0,-9 8 0 16,9-8 0-16,-18-3 0 0,0-1 0 16,-1 1 0-16,-5 0 0 0,-3 1 0 0,-1 0 0 15,-3 2 0-15,-7 4 0 0,-3 4 0 16,4 5 0-16,2-1 0 0,3 6 0 16,2 4 0-16,5 1 0 0,6 0 0 15,5 5 0-15,5 1 0 0,5-1 0 16,6-6 0-16,6 7 0 0,5-2 0 0,4-3 0 15,6 0 0-15,4-5 0 0,2-1 0 16,1-7 0-16,1-2 0 0,-4-2 0 0,0-5 0 16,-4-2 0-16,4 0 0 0,-4-4 0 15,1-3 0-15,-3 0 0 0,1 0 0 16,-4-3 0-16,0 0 0 0,-4 3 0 0,-3-4 0 16,0 3 0-16,-4-2 0 0,1 1 0 15,-2 3 0-15,1-1 0 0,-3-3 0 0,0 6 0 16,-1-3 0-16,0 2 0 15,-3 5 0-15,4-7 0 0,-4 7 0 0,5-7 0 16,-5 7 0-16,4-7 0 0,-4 7 0 16,4-4 0-16,-4 4 0 0,0 0 0 0,0 0 0 15,0 0-58-15,0 0-18 0,0 0-5 16,21 9-13-16,-15-5-18 0,-3 1-25 0,1 2-23 16,0-2-32-16,1 2-26 0,0-3-34 15,0 2-43-15,-1 1-65 0,0-2-68 16,-4-5-91-16,7 5-107 0,-7-5-90 0,0 0 64 15,0 0-442-15,0 0-563 0</inkml:trace>
  <inkml:trace contextRef="#ctx0" brushRef="#br0" timeOffset="29014.48">2607 7195 2945 0,'-6'-9'51'0,"6"9"42"16,-6-5 28-16,6 5 11 0,0 0 3 0,-3-7 6 16,3 7 0-16,0 0-7 0,0 0 6 15,0 0 0-15,0 0-5 0,0 0-13 0,0 0-17 16,17-3-6-16,-17 3-7 16,0 0-7-16,17 10-8 0,-9-3-7 0,1 1-5 15,-1 3-6-15,1 0-6 0,-1 2-4 16,0-2-4-16,-1 3-6 0,-1 0-2 15,-1-1-5-15,4 0-4 0,-4-3 2 0,-1-2-7 16,-1 2 2-16,1-4-2 0,2 0 0 16,-2 0-2-16,-4-6-5 0,4 10-1 0,-4-10-6 15,4 9 0-15,-1-2-2 0,-1 0 4 16,2-1-5-16,0 4 1 0,-1 1 0 16,2-1-1-16,-3 0-1 0,2 3-1 0,-1-3 0 15,1 1 1-15,-2-3-1 16,1-1 0-16,1 1-4 0,-2-3 4 0,-2-5 0 15,4 11-1-15,-4-11-6 0,0 0-18 16,0 0-18-16,0 0-29 0,0 0-41 0,0 0-63 16,0 0-74-16,0 0-73 0,0 0-96 15,0 0-140-15,0 0-72 0,0 0 57 16,0 0-279-16,0 0-334 0</inkml:trace>
  <inkml:trace contextRef="#ctx0" brushRef="#br0" timeOffset="29354.36">2546 7145 2624 0,'-10'-12'173'0,"5"1"44"0,1 3 46 16,2 1 40-16,0 1 40 0,2 6 13 16,-5-13 5-16,3 4-7 0,2 9-20 15,-2-9-33-15,2 9-26 0,-2-9-26 0,2 9-29 16,0 0-18-16,-3-10-21 0,3 10-29 16,-3-6-22-16,3 6-58 0,0 0-78 0,0 0-75 15,0 0-58-15,0 0-78 16,0 0-93-16,0 0-107 0,0 0-146 0,8 27-208 15,-2-13 55-15,-3 2 77 0,7 4-467 16,2 8-575-16</inkml:trace>
  <inkml:trace contextRef="#ctx0" brushRef="#br0" timeOffset="29690.35">2750 7213 3455 0,'-4'-7'250'15,"0"-1"23"-15,4 8 12 0,-2-9 9 16,2 9 6-16,0 0 5 0,0 0 24 0,0 0 12 16,0 0-9-16,0 0-20 0,42 18-30 15,-23-8-26-15,-4 2-26 0,3-1-24 0,-1 2-20 16,0 1-19-16,-1-3-16 0,-2 1-13 16,-3-1-39-16,0-4-99 0,0 1 0 15,-4 0 0-15,1-4 0 0,0 0 0 0,-8-4 0 16,11 4 0-16,-11-4 0 0,0 0 0 15,0 0 0-15,19-11 0 0,-15 4 0 0,0-5 0 16,-1-2 0-16,-1-4 0 0,-2 0 0 16,0-7 0-16,0 0 0 0,-2-2 0 15,1 5 0-15,-1 3 0 0,0-1 0 16,2 8 0-16,0-1 0 0,-2 1-404 0,2 5-120 16,0 3-77-16,0 4-101 0,0 0-134 15,0 0 67-15,0 0-712 0,0 0-929 16</inkml:trace>
  <inkml:trace contextRef="#ctx0" brushRef="#br0" timeOffset="29875.49">3017 7028 4130 0,'0'-10'76'0,"-2"1"60"0,2 9 54 16,0-10 35-16,0 10 33 0,0-7 4 0,0 7-24 16,0 0-25-16,0 0 1 0,0 0-12 15,0 0-9-15,23 35-25 0,-18-15-16 16,7 9-16-16,-5 2-46 0,-1-5-73 15,-2 0-82-15,0-2-81 0,-1 0-84 0,-1 0-84 16,0-2-77-16,-2-3-82 0,2-6-73 16,-2 1-141-16,0-4 28 0,-2-3-494 15,2-2-619-15</inkml:trace>
  <inkml:trace contextRef="#ctx0" brushRef="#br0" timeOffset="30030.04">3053 6812 3270 0,'-8'-19'43'16,"1"5"17"-16,0 6 3 0,4-2-2 16,-1 5-15-16,2-2-15 0,0 1-55 0,2 6-77 15,-3-5-84-15,3 5-120 0,0 0-188 16,0 0-5-16,0 0-172 0,0 0-164 0</inkml:trace>
  <inkml:trace contextRef="#ctx0" brushRef="#br0" timeOffset="30235.03">3160 6704 1866 0,'0'0'152'0,"0"0"27"16,0 0 24-16,0 0 69 0,13 10 53 16,-10 4 28-16,5 3 20 0,0 4 17 15,1 8-12-15,4 4-6 0,-1-1-33 0,-1 1-36 16,3-1-32-16,-3-1-24 0,0 2-24 16,0-2-23-16,-2-2-26 0,-4-7-45 15,1-5-39-15,-2-1-53 0,0-3-53 0,0-1-54 16,-2-2-51-16,3 1-56 0,-3-2-53 15,2-3-73-15,-2 1-65 0,0-2-66 0,-2-5-53 16,0 0-27-16,1 6-21 0,-1-6-3 16,0 0-511-16,0 0-521 0</inkml:trace>
  <inkml:trace contextRef="#ctx0" brushRef="#br0" timeOffset="30533.73">3348 7162 2678 0,'6'-6'-63'0,"-4"-2"58"0,0 3 49 0,-1-2 44 16,-1 7 37-16,0-15 33 0,2 6 31 0,-2 1 25 15,0-1 16-15,0 9 16 16,0-14 9-16,-2 7 9 0,2 7 12 0,0-10 3 15,0 10-4-15,-3-8-10 0,3 8-18 16,-4-7-19-16,4 7-22 0,0 0-17 0,0 0-14 16,0 0-9-16,-30 14-26 0,22-7-2 15,2 1-9-15,-2 0-1 0,6 7 6 0,-1-4-1 16,1 1-12-16,2 0-11 0,2 0-11 16,1 2-5-16,1-4-10 0,3 2-3 0,2-1-10 15,2-3-71-15,0 0 0 0,3-1 0 16,-3-3 0-16,3-1 0 0,-1-3 0 15,2 2 0-15,-15-2 0 0,24-5 0 16,-12 0 0-16,1 1-8 0,-2 0-196 16,-2 2-55-16,0 1-66 0,-9 1-87 0,16-4-95 15,-16 4-122-15,7-2-191 0,-7 2 63 16,0 0 79-16,0 0-544 0,0 0-684 0</inkml:trace>
  <inkml:trace contextRef="#ctx0" brushRef="#br0" timeOffset="31175.07">5698 6402 3832 0,'-11'-5'245'0,"-1"2"29"0,1 1 26 0,-3 1 37 16,14 1 25-16,-20 4 16 0,8 5 8 16,-1 0 1-16,2 7-12 0,-3 11-24 15,9-2-31-15,3 1-19 0,6 10-42 0,1-2-175 16,5 0-84-16,1 1 0 0,2-6 0 15,1 0 0-15,-3-6 0 0,-2-5 0 0,2 0 0 16,-6-3 0-16,3-2 0 0,-3-1 0 16,3-3 0-16,-4 1 0 0,2-1-332 0,-3-4-152 15,3-2-107-15,-6-3-124 16,10 2-133-16,-10-2 85 0,13-6-753 0,-4-3-962 16</inkml:trace>
  <inkml:trace contextRef="#ctx0" brushRef="#br0" timeOffset="31426.47">5872 6604 4168 0,'2'-8'99'0,"-2"1"67"0,0 7 44 16,0 0 52-16,0 0 52 0,0 0 33 0,0 0 4 16,0 0 3-16,0 31-10 0,0-17-25 15,2 1-35-15,2 1-27 0,1-1-26 0,2 2-24 16,2-3-17-16,0-2-102 0,0 0-88 16,5-4 0-16,1-2 0 0,-1-3 0 0,1-3 0 15,-15 0 0-15,32-9 0 16,-16 2 0-16,0-2 0 0,2-4 0 0,-5 1 0 15,-1 2 0-15,-5 0 0 0,2-2 0 16,-7 2 0-16,0-3 0 0,-4 0 0 0,-1-1 0 16,-5 0 0-16,1 3 0 0,-3-1 0 15,-2 1 0-15,0 4 0 0,-2 2 0 16,1 4 0-16,-3 1 0 0,3 1 0 0,-3 3-122 16,-2 0-538-16,2 3-179 0,-3 2-64 15,2 2 96-15,1-2-846 0,4 2-1090 0</inkml:trace>
  <inkml:trace contextRef="#ctx0" brushRef="#br0" timeOffset="31845.83">6148 6418 4616 0,'8'-3'225'0,"-3"-1"57"16,-5 4 51-16,18 0 35 0,-18 0 14 0,18 9-8 15,-6-2-10-15,1 4-20 0,-2 5-33 16,1 1-30-16,3 7-29 0,-1 2-193 0,-5-4-59 15,-1 0 0-15,-5-1 0 0,4 1 0 16,-3-5 0-16,-3 0 0 0,1 1 0 16,0-7 0-16,-2 2 0 0,2-5 0 15,-2-3 0-15,0-5 0 0,0 0 0 0,0 0 0 16,0 0 0-16,0 0 0 0,0-36 0 16,4 14 0-16,-1-14 0 0,1 3 0 0,4 1 0 15,-2 1 0-15,1 7 0 0,-1 4 0 16,-1 6 0-16,2 0 0 0,-2 4 0 0,1 0 0 15,1 2 0-15,2 5 0 0,-9 3 0 16,16 0 0-16,-16 0 0 0,21 12 0 16,-9-3 0-16,-1 6 0 0,1 2 0 0,2 5 0 15,-2 5 0-15,0-5 0 0,-7-4 0 16,2 1 0-16,2 0 0 0,-6-4 0 16,1-1 0-16,0-2 0 0,1-2 0 0,-3 1-363 15,-2-4-370-15,0-2-213 0,0-5 86 16,2 5 96-16,-2-5-775 0,0 0-983 15</inkml:trace>
  <inkml:trace contextRef="#ctx0" brushRef="#br0" timeOffset="32178.6">6920 6392 4371 0,'-23'0'49'0,"12"3"28"0,0 2 37 15,0 2 44-15,-3 6 42 0,5-4 40 0,-2 3 18 16,1-1-4-16,4 1-10 0,-1-2-21 16,3 1-22-16,4-3-15 0,0 1-8 0,0-1-11 15,4-1-9-15,0-2-15 0,1-1-9 16,-5-4-15-16,14 5-12 0,-6-5-6 0,-8 0-16 15,0 0-9-15,25-5-18 0,-20 0-33 16,2-1-22-16,-1 1-16 0,0 1-25 0,-6 4-33 16,2-15-17-16,0 7-22 15,-4 1-23-15,0 2-16 0,2-2-17 0,0 7-24 16,-10-10-43-16,8 5-54 0,2 5-64 16,-9-4-53-16,9 4-65 0,-9-2-62 15,9 2-88-15,0 0-30 0,-19 7-517 0,19-7-632 16</inkml:trace>
  <inkml:trace contextRef="#ctx0" brushRef="#br0" timeOffset="32395.37">6828 6452 3214 0,'0'0'36'0,"0"0"58"16,19-16 51-16,-13 13 39 0,-6 3 53 16,0 0 55-16,24 5 53 0,-12 6 36 0,5 14 19 15,2 7-3-15,4 10-14 0,-4 8-19 16,-2 5-23-16,2 3-25 0,0 5-23 16,-1 1-31-16,-2-2-22 0,0 1-25 0,-3-1-163 15,-2-6-52-15,3-4 0 0,-7-11 0 16,1-4 0-16,0-1 0 0,-4-9 0 15,0-7 0-15,-3-5 0 0,1 0 0 0,0-4 0 16,0-4 0-16,-2-2 0 0,0-5 0 16,0 0-351-16,0 0-302 0,5-22-163 15,-3 3-60-15,2-17 90 0,3-5-816 0,-4-16-1041 16</inkml:trace>
  <inkml:trace contextRef="#ctx0" brushRef="#br0" timeOffset="32664.04">7275 6263 4736 0,'-11'-3'77'0,"11"3"48"16,0 0 44-16,-12 13 59 0,9-5 56 15,1-1 19-15,0 2 7 0,2 2-20 0,2-1-26 16,1 0-26-16,2 1-25 0,3-3-20 16,-1 3-20-16,0-4-21 0,5-2-18 15,-1-2-27-15,-1-1-25 0,-10-2-17 0,21-2-20 16,-21 2-42-16,21-7-3 0,-10 4 0 15,0-2 0-15,-1 0 0 0,-4-2 0 0,1 2 0 16,-3-1 0-16,3-1 0 0,-6-1-60 16,1-4-47-16,0 1-27 0,-4 0-39 15,0-3-46-15,2 2-56 0,-1 0-84 16,-4 0-101-16,3 3-133 0,0 3-221 0,2 6 70 16,-5-5 73-16,5 5-547 0,0 0-682 15</inkml:trace>
  <inkml:trace contextRef="#ctx0" brushRef="#br0" timeOffset="33266.44">7523 6202 3634 0,'0'3'205'0,"0"-3"41"0,6 7 39 16,-6-7 33-16,4 6 30 0,-4-6 15 0,0 0 2 15,11 6-21-15,-11-6-23 16,9 3-31-16,-9-3-28 0,0 0-26 0,25-9-22 15,-13 1-24-15,0 1-20 0,-3-1-18 16,0-2-11-16,1-3-34 0,-2 1-107 0,-3-1 0 16,2-3 0-16,-5 1 0 0,1 1 0 15,-6 0 0-15,3-1 0 0,-2 3 0 0,-1 1 0 16,-3 2 0-16,4 3 0 0,2 6 0 16,0 0 0-16,0 0 0 0,-32 22 0 0,23-4 0 15,-3 11 0-15,4 2 0 0,3 1 0 16,3-3 0-16,2-4 0 0,2-1 0 15,3-1 0-15,-1-2 0 0,6-4 0 16,0-3 0-16,-1-4 0 0,7-2 0 0,-5-7 0 16,1-1 0-16,6-5 0 0,1-4 0 15,-2-1 0-15,6-12 0 0,-2-1 0 16,-2-1 0-16,0-1 0 0,-4-3 0 0,-1 1 0 16,-5-4 0-16,0 1 0 0,-5 5 0 15,1 2 0-15,-2 7 0 0,-1-2 0 0,0 5 0 16,-2 0 0-16,4 4 0 0,0-2 0 15,-4 2 0-15,1 6 0 0,-1 3 0 0,0 0 0 16,0 0 0-16,0 0 0 0,0 0 0 16,14 21 0-16,-8-15 0 0,3 5 0 0,2-1 0 15,1-1 0-15,1-1 0 16,3 3 0-16,-1-2 0 0,2 2 0 0,0-1 0 16,0 3 0-16,0-2 0 0,0 1 0 15,-1 1 0-15,-3-2 0 0,0 3 0 0,-3-2 0 16,-2 2 0-16,-3-2 0 0,-1-2 0 15,1 2 0-15,-2-1 0 0,1-3 0 0,-4 1 0 16,2-3 0-16,-4 1 0 0,2 0 0 16,0-7 0-16,-4 10 0 0,1-5-139 0,3-5-901 15,-2 7 108-15,2-7-1136 0,0 13-1480 16</inkml:trace>
  <inkml:trace contextRef="#ctx0" brushRef="#br0" timeOffset="33547.37">8455 6236 6175 0,'0'0'187'0,"0"0"66"0,0 0 64 16,-17 31 75-16,-5-2 40 0,-16 13 3 15,-22 15-435-15,-13 12 0 0,-7 5 0 0,-11 5 0 16,-39 22 0-16,1 3 0 0,0 3 0 16,-9-6 0-16,5-3 0 0,1-1 0 0,35-23 0 15,5-2 0-15,9-2 0 0,10-5 0 16,10-10 0-16,20-10 0 0,5-7 0 0,6-5 0 15,11-9 0-15,1-4 0 16,7-5 0-16,4-3 0 0,-1-2 0 0,4-1 0 16,1-2 0-16,1 0 0 0,0 0 0 15,4-7 0-15,-1 7 0 0,1-7 0 0,0 0 0 16,0 0-38-16,0 0-823 0,0 0-99 16,0 0 94-16,0 0-993 0,0 0-1284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04:31.106"/>
    </inkml:context>
    <inkml:brush xml:id="br0">
      <inkml:brushProperty name="width" value="0.05292" units="cm"/>
      <inkml:brushProperty name="height" value="0.05292" units="cm"/>
      <inkml:brushProperty name="color" value="#FF0000"/>
    </inkml:brush>
  </inkml:definitions>
  <inkml:trace contextRef="#ctx0" brushRef="#br0">9171 6015 2166 0,'0'0'407'0,"4"-4"-52"0,-4 4-27 16,0 0-29-16,0 0-25 0,0 0-31 15,0 0-23-15,0-8-21 0,0 8 4 0,0 0-16 16,0 0-18-16,0 0-10 0,0 0-14 16,0 0-12-16,0 0-16 0,0 0-11 0,-4-9-6 15,4 9-16-15,0 0-5 16,0 0-12-16,0 0 1 0,0 0-12 0,0 0 5 16,0 0-15-16,0 0 2 0,0 0 17 15,0 0 16-15,-16 24 35 0,7-12 9 0,-2 5 10 16,-5 4-2-16,0 3-1 0,-2 0-8 15,1 0-6-15,6-5-12 0,-1-2-7 0,0-1-10 16,1-1-8-16,6-1-7 0,-1-4-8 16,0-2-6-16,0 1-9 0,3-1-3 0,-1-4 1 15,4-4-7-15,-6 10-5 0,6-10-3 16,-5 9-27-16,5-9-7 0,-9 4-13 16,9-4-66-16,0 0-59 0,0 0-77 0,0 0-79 15,-16-6-110-15,16 6-99 0,-6-7-114 16,6 7-156-16,0-9 8 0,0 9 84 15,0-8-581-15,0 8-721 0</inkml:trace>
  <inkml:trace contextRef="#ctx0" brushRef="#br0" timeOffset="751.31">8915 6077 3322 0,'-5'-9'3'16,"-1"-2"70"-16,2 3 61 0,3 1 36 0,-3-1 26 15,2 1 32-15,2 7 20 0,-4-10 5 16,4 3 12-16,0 7-15 0,-1-10-18 15,1 10-17-15,0 0-22 0,0 0-19 16,7-4-10-16,-7 4-8 0,0 0-8 16,34 19-15-16,-9 0-9 0,2 1-13 0,1 1-12 15,-2-1-11-15,3 1-5 0,1-1-10 16,-3 1-6-16,0-2-4 0,-4 0-5 0,-4-5-10 16,-4-2-5-16,-4-2-5 0,1-2-1 15,-2-1-8-15,-3-1 4 0,0-1-7 0,0-1 1 16,-2 0-6-16,-5-4-1 0,10 8-13 15,-10-8-35-15,3 2-44 0,-3-2-41 0,0 0-30 16,0 0-34-16,0 0-34 0,0 0-36 16,-11-23-29-16,8 9-18 0,-8-3 1 0,4-4 22 15,-6-8 33-15,-1-4 16 0,3 0 26 16,0 1 33-16,-3 1 40 0,3 2 41 16,-1 0 52-16,3 6 46 0,3 7 44 15,-3-2 34-15,3 3 27 0,-2 3 28 0,1 0 17 16,-1 0 23-16,2 3 6 0,2 1 17 15,-1-1-12-15,1 4-11 0,0 0-13 16,4 5-19-16,-5-8-17 0,5 8-1 0,0 0 12 16,0 0 5-16,-2 25 2 0,6-6 6 15,-1 5-8-15,5 10-8 0,-1 5-11 0,3 1-8 16,1 0-9-16,-1 0-15 0,-2-2-14 16,1-2-91-16,0-1 0 0,3-3 0 15,-4-3 0-15,-3-6 0 0,1-5 0 0,-2-2 0 16,0-2 0-16,-2-2 0 0,2-4 0 15,-1 1 0-15,-3-1 0 0,2-2 0 16,-2-6 0-16,0 0 0 0,0 0 0 0,0 0 0 16,0 0 0-16,0 0-40 0,0 0-143 15,-27-21-5-15,18 11 9 0,1-1 9 0,-3 3 18 16,-4-1 15-16,1 2 11 0,3 4 17 16,-5-1 16-16,5 0 36 0,0 3 33 15,-1-2 40-15,3 1 31 0,9 2 34 0,-18-5 24 16,18 5 11-16,-11-3 13 0,11 3 15 15,0 0 22-15,0 0 8 0,0 0-4 16,29-21-13-16,-11 13-13 0,11-4-135 16,2-2-9-16,-1 0 0 0,2 0 0 0,-1-1 0 15,-1 3 0-15,-1 0 0 0,-8 2 0 16,-3 3 0-16,-5 2 0 0,-2 1 0 0,-1 1 0 16,-1-3 0-16,-1 3 0 0,-3 0-75 15,-5 3-234-15,10-5-86 0,-10 5-81 0,0 0-95 16,0 0-139-16,0 0-104 0,0 0 78 15,0 0-660-15,-30 15-849 0</inkml:trace>
  <inkml:trace contextRef="#ctx0" brushRef="#br0" timeOffset="8277.36">12491 5920 3855 0,'0'0'4'0,"0"0"38"15,11-3 27-15,-11 3 30 16,0 0 36-16,0 0 33 0,0 0 24 0,0 0 17 16,0 0 20-16,0 0 7 0,0 0 9 15,0 0 1-15,13-3-8 0,-13 3-13 0,0 0-23 16,7-7-19-16,-4 0-18 0,1-2-15 16,2 0-11-16,-3-3-19 0,1-3-11 0,3-5-11 15,-4-2-7-15,5-13-12 0,-6-2-13 16,1-8-3-16,-1-12-6 0,4-1-13 0,-3-6-5 15,-1-1-7-15,0-2-5 0,3 2-3 16,-2-2-5-16,1 6-1 0,2 4-9 0,-3 13-3 16,1 1 4-16,1 3-3 15,0 5-3-15,-3 5-1 0,2 7 2 0,-3 0-3 16,3 4 5-16,-2 0-1 0,2 3-7 16,-1 0 3-16,-3 3 3 0,2 2-2 15,0-1-3-15,0 1 5 0,1 1-4 0,-1 0-1 16,-1 3-1-16,1-2 3 0,0 2-1 15,0-1 5-15,0 1-1 0,0-1-6 0,0 2 6 16,-2 6-7-16,1-10 7 0,-1 10-8 16,2-9 3-16,0 4 3 0,-2 5-3 0,0-7-5 15,0 7-1-15,0 0 1 0,2-7-5 16,-2 7 5-16,0 0-9 0,0 0-3 0,0 0 9 16,0 0-7-16,0 0 4 0,0 0 12 15,-17 14-9-15,9-1 9 0,-5 1-1 16,-2 0-1-16,1 0 2 0,-11 3 1 15,11-2 0-15,-4-4 4 0,3 1 8 0,3-3-9 16,3-1 7-16,2-1 1 0,-3 0 10 16,4-2 11-16,0-1 12 0,1 0 11 15,5-4 3-15,0 0-52 0,0 0-8 0,0 0 0 16,-18-11 0-16,18 0 0 0,2-6 0 16,5-5 0-16,-2-7 0 0,6-1 0 0,5-1 0 15,-1 4 0-15,0 2 0 0,-2 7 0 16,-2 3 0-16,2 5 0 0,-4 0 0 0,3 4 0 15,-1 3 0-15,2-1 0 16,2 4 0-16,-2 0 0 0,9 2 0 0,-1 3 0 16,1 0 0-16,3 2 0 0,0-2 0 15,0 1 0-15,-2 0 0 0,-1-2 0 0,-2 1 0 16,-4-2 0-16,-2 1 0 0,-1-1 0 16,-3-1 0-16,1 2 0 0,-3-3 0 0,-8-1 0 15,14 5 0-15,-11-4 0 0,5 1 0 16,-8-2-138-16,1 11-164 0,-1-2-120 15,-1-1-148-15,-5 2-209 0,-3 2-78 0,-1 1 92 16,0-2-717-16,-1 5-930 16</inkml:trace>
  <inkml:trace contextRef="#ctx0" brushRef="#br0" timeOffset="12578.95">16939 4452 3717 0,'0'0'-186'16,"0"0"41"-16,3-10 38 0,-3 10 38 16,0 0 34-16,2-7 27 0,-2 7 23 0,0 0 15 15,0 0 4-15,0-8 6 16,0 8-1-16,0 0-1 0,0 0 0 0,0 0-1 16,0 0 38-16,0 0 30 0,0 0 7 15,-15 19 14-15,5-9 10 0,-1 7 12 0,2-1 11 16,-11 8 8-16,6-1 13 0,-6 2-4 15,4-6-14-15,0 3-15 0,0-7-11 16,7-1-9-16,0-4-14 0,0 1-7 0,-2-3-12 16,6-1-7-16,-3 0-6 0,5 0-1 15,-6-4-6-15,9-3-8 0,-9 7-3 0,9-7-14 16,-7 2 0-16,7-2-10 0,0 0-18 16,-18-7-31-16,13-2-17 0,-3 1-17 0,6-2-16 15,1-4-5-15,1 0-4 0,1-3-3 16,-1-2 2-16,4 4 8 0,2-6 9 15,-5 4 4-15,3 0 7 0,0 1-2 16,2 1 11-16,-4 3 7 0,0-4 10 16,2 6 21-16,-2 0 2 0,-1 3 8 0,-1 0-3 15,0 7-2-15,2-12-4 0,-2 12-1 16,6-6-1-16,-6 6 18 0,0 0 10 0,0 0 5 16,21 20 0-16,-12-10 0 0,5 4-1 15,-1 1 3-15,7 8 1 0,2-3-2 16,-3-1 0-16,0-2-2 0,-4-3 1 0,1-2-7 15,-3-4 1-15,-4 3-1 0,3-5-5 16,-3 1 7-16,-1 0 11 0,0-1 9 0,-2-3 16 16,-6-3 10-16,11 5-3 0,-11-5-9 15,0 0-1-15,0 0-11 0,11-17-9 16,-11 5 0-16,-4 0-7 0,0-5-10 16,1-2 0-16,-7-1-9 0,3 0-4 0,-1 2-5 15,-1 1 1-15,1 2-1 0,1 4-5 16,-3-1-1-16,2 5-4 0,1 0 4 15,-2 4-7-15,9 3 10 0,-12 0-7 0,12 0-4 16,-20 8 5-16,15-1 1 0,-5 3-3 16,3 2 4-16,0 4-7 0,0 3 10 0,2-1-4 15,-1 0 3-15,4-1 1 0,0-3-4 16,-1-3 2-16,3 1 3 0,-2-3 6 0,-1-1 20 16,3-8 23-16,3 11 17 15,-3-11 0-15,0 0 20 0,0 0 17 0,0 0-3 16,0 0-4-16,0 0-4 0,27-17-8 15,-22 13-12-15,-5 4-5 0,9-7-9 16,-9 7-11-16,8-5-6 0,-8 5-39 0,0 0-9 16,7-7 0-16,-7 7-57 0,0 0-128 15,0 0-87-15,5-3-93 0,-5 3-125 0,0 0-162 16,0 0-204-16,0 0 66 0,0 0 78 16,-23 17-585-16,12-13-754 0</inkml:trace>
  <inkml:trace contextRef="#ctx0" brushRef="#br0" timeOffset="15531.33">25081 5778 3832 0,'0'0'67'16,"-2"-10"32"-16,2 10 32 0,-2-11 43 0,2 11 38 15,-2-8 30-15,2 8 31 0,0-10 18 16,0 10 17-16,-1-9 3 0,1 9 0 16,0-9-6-16,0 9-3 0,0 0-13 0,0 0-16 15,0-10-25-15,0 10-28 0,0 0-2 16,0 0-133-16,0 0-85 0,-10 28 0 0,9-18 0 15,1 4 0-15,0 1 0 0,-2 2 0 16,4 1 0-16,-1-2 0 0,5 2 0 16,-1 1 0-16,6-3 0 0,-2 0 0 0,4-2 0 15,1-3 0-15,-1-2 0 0,2-2 0 0,4-3 0 16,-2-2 0-16,2-2 0 16,-2-4 0-16,3 1 0 0,-2-4 0 0,2-3 0 15,-4-1 0-15,2-3 0 0,-3 0 0 16,-2-1 0-16,-1 1 0 0,-2 1 0 0,-1 1 0 15,-2 2 0-15,-1 1 0 0,-1 0 0 16,4 2 0-16,-6 2 0 0,1 2 0 0,-4 3 0 16,0 0 0-16,0 0 0 0,0 0 0 15,0 24 0-15,-4-11 0 0,4 1 0 0,-1 3 0 16,-1 8 0-16,0-3 0 0,2-1 0 16,0-1 0-16,0-1 0 0,0 0 0 15,2-1 0-15,0 0 0 0,-1-3 0 16,1-1 0-16,-2-2 0 0,0-3 0 0,2 1 0 15,0-1 0-15,0-1 0 0,0-3 0 16,-2-5 0-16,0 0-262 0,0 0-537 0,0 0-150 16,0 0 88-16,0 0-948 0,0 0-1238 15</inkml:trace>
  <inkml:trace contextRef="#ctx0" brushRef="#br0" timeOffset="15931.52">25104 5520 5240 0,'-25'-7'-30'0,"3"3"38"0,-1 4 47 15,-2 2 44-15,-11 8 49 0,-8 7 49 16,0 9 32-16,3 5 15 0,2 8 13 0,6 6 8 16,3 6 17-16,8 9-5 0,2 7 6 15,8 3-19-15,10 6-6 0,5-1-143 0,8-1-115 16,14 13 0-16,8-6 0 0,8-7 0 15,5-9 0-15,-4-17 0 0,4-9 0 0,9-4 0 16,-4-10 0-16,3-8 0 0,1-8 0 16,-6-9 0-16,9-14 0 0,1-5 0 0,0-8 0 15,-2-4 0-15,13-15 0 0,-7-8 0 16,-4-3 0-16,-5-5 0 0,-11-4 0 16,-5-7 0-16,-11 11 0 0,-8-5 0 15,-6-3 0-15,-4-7 0 0,-12-2 0 0,-10-15 0 16,-16 8 0-16,-7 12 0 0,0 24 0 15,-12 11 0-15,-5 6 0 0,-7 9 0 0,-12 9 0 16,2 10 0-16,-6 10 0 0,4 9 0 16,0 5 0-16,-13 13 0 0,5 6 0 0,4 1-607 15,19-5-392-15,3-3 95 0,11 2 100 16,9-2-855-16,14-7-1095 0</inkml:trace>
  <inkml:trace contextRef="#ctx0" brushRef="#br0" timeOffset="16469.1">26527 5967 4292 0,'6'-9'-37'0,"0"1"75"16,-3-1 47-16,-1 2 69 0,2 2 45 15,-4 5 51-15,4-8 45 0,-4 8 8 0,3-7-7 16,-3 7-22-16,0 0-20 0,0 0 18 16,0 0 14-16,2 29 4 0,-5-5 2 15,-3 13-11-15,-1 5 16 0,-4 7-227 16,4 5-70-16,-2-1 0 0,3-9 0 0,3-1 0 15,-4 0 0-15,3-2 0 0,1-3 0 16,-3-2 0-16,4-9 0 0,1-3 0 0,-1-5 0 16,0-2 0-16,0-1 0 0,2-4 0 15,-4-2 0-15,1-1 0 0,3-1 0 0,0-2 0 16,0-6 0-16,0 0 0 16,0 0 0-16,0 0 0 0,13-25-823 0,-8 11-144 0,2-8 85 15,5-9-995-15,0-1-1301 16</inkml:trace>
  <inkml:trace contextRef="#ctx0" brushRef="#br0" timeOffset="16800.14">26651 5824 5241 0,'-17'-3'25'0,"5"-2"44"0,3 4 46 16,9 1 69-16,-13-6 68 15,13 6 40-15,-10-4 19 0,10 4 7 0,0 0-3 16,-10-3-10-16,10 3-19 0,0 0-23 16,0 0-48-16,23-16-215 0,6 3 0 0,11 1 0 15,13-3 0-15,3-3 0 0,-2 3 0 16,4 1 0-16,-5 0 0 0,-11 4 0 0,-6 3 0 16,-1-1 0-16,-11 2 0 0,-7 2 0 15,-2 2 0-15,-3-1 0 0,-1-1 0 16,0 2 0-16,-4 1 0 0,-7 1 0 0,11-4 0 15,-11 4 0-15,6-2 0 0,-6 2 0 16,0 0 0-16,0 0-444 0,0 0-139 16,-19 13-172-16,11-8-129 0,-2-1 87 0,-1 5-811 15,-1 0-1048-15</inkml:trace>
  <inkml:trace contextRef="#ctx0" brushRef="#br0" timeOffset="17819.91">27219 5927 4022 0,'0'0'-177'0,"0"0"63"0,-2-6 54 15,2 6 47-15,-2-5 44 0,2 5 36 16,0 0 31-16,0 0 26 0,-4-7 8 0,4 7 21 16,0 0 7-16,-1-6 6 0,1 6 5 15,0 0 3-15,0 0 2 0,0 0 3 0,0 0-4 16,0 0-18-16,0 0-7 0,0 0-15 16,0 0 6-16,0 0 21 0,0 0 14 15,-11 20-2-15,9-7-7 0,2 3 3 16,-1 0-7-16,-1 2-12 0,0-1-8 15,2 0-17-15,-2 2-6 0,4-5-10 0,0-1-11 16,1 3-1-16,-1-5-5 0,4 0-1 16,-1 0-4-16,2-5-76 0,0-1-12 0,2-3 0 15,-9-2 0-15,25 0 0 0,-11-5 0 16,3 0 0-16,2-6 0 0,-2-1 0 0,8-5 0 16,-6-4 0-16,2 2 0 0,-2-4 0 15,0 0 0-15,-6 4 0 0,-2 4 0 0,0 2 0 16,-4 2 0-16,-1 2 0 0,-1 1 0 15,2 1 0-15,-6 2 0 0,-1 5 0 16,0 0 0-16,0 0 0 0,0 0 0 16,0 0 0-16,0 0 0 0,-4 33 0 0,-4-13 0 15,3 3 0-15,-8 9 0 0,3 2 0 16,-1 3 0-16,1-3 0 0,0 0 0 0,3-1 0 16,-1-2 0-16,7-4 0 0,-3-7 0 15,-1 0 0-15,2-4 0 0,-1 0 0 0,2-4 0 16,-2 0 0-16,3-2 0 0,1-1 0 15,-2-1 0-15,2-1 0 0,0-7 0 0,-2 11 0 16,0-6 0-16,2-5 0 0,-4 5 0 16,4-5 0-16,-3 5 0 0,3-5 0 0,0 0-136 15,-11 1-660-15,11-1-155 0,0 0 74 16,-5 4 105-16,5-4-813 0,0 0-1025 16</inkml:trace>
  <inkml:trace contextRef="#ctx0" brushRef="#br0" timeOffset="18150.06">27707 5958 4105 0,'1'-19'-5'16,"-1"3"72"-16,2 5 60 0,0 1 47 0,-2-1 48 15,0 5 45-15,0 6 30 0,0-13-1 16,0 13-19-16,2-8-27 0,-2 8-25 0,0 0 13 15,0 0 10-15,0 0-5 16,-2 41-10-16,-3-8-11 0,1 6-3 0,-5 14-12 16,-2 1-8-16,0-2-119 0,-3 2-80 15,3 1 0-15,-1-3 0 0,3 1 0 0,2-12 0 16,-1-1 0-16,0-4 0 0,1-1 0 16,3-9 0-16,-2-4 0 0,5-7 0 15,-3 1 0-15,-1-4 0 0,3-2 0 16,1-2 0-16,-1-1 0 0,0-3 0 0,2-4 0 15,0 0 0-15,0 0 0 0,0 0-106 16,0 0-543-16,0 0-162 0,0 0-88 16,0 0 91-16,4-27-865 0,1 21-1108 0</inkml:trace>
  <inkml:trace contextRef="#ctx0" brushRef="#br0" timeOffset="18554.05">27718 6365 4920 0,'1'-12'79'0,"1"0"60"0,4 1 52 0,-3 3 72 16,6 1 35-16,-2-2 13 0,4 0-10 15,1 3-16-15,3-1-15 0,3 2-27 16,-4-1-26-16,6 5-19 0,-5 1-23 0,0 1-17 16,2 3-17-16,-1 2-139 0,-3 0-2 15,0 2 0-15,-3 3 0 0,-3 1 0 16,-3 0 0-16,-1 0 0 0,-6 2 0 0,-1 5 0 15,-5-1 0-15,-4 8 0 0,1-6 0 16,1-4 0-16,3-2 0 0,2-4 0 0,0-3 0 16,3 1 0-16,-1-2 0 0,4-6 0 15,-6 10 0-15,6-10 0 0,0 0 0 0,0 6 0 16,0-6 0-16,0 0 0 0,24 3 0 16,-24-3 0-16,18 0 0 0,-7 1 0 15,-11-1 0-15,23 0 0 0,-9 2 0 16,-1 0 0-16,-4 0 0 0,-9-2 0 0,21 3 0 15,-9-1 0-15,-2 1 0 0,-5-1 0 16,-5-2 0-16,15 3 0 0,-8-1 0 0,-7-2 0 16,9 2 0-16,-9-2 0 0,5 3 0 15,-5-3-799-15,0 0-172 0,0 0 95 0,0 0-1010 16,0 0-1309-16</inkml:trace>
  <inkml:trace contextRef="#ctx0" brushRef="#br0" timeOffset="19373.72">28017 5692 4717 0,'0'0'-207'16,"-14"-3"73"-16,14 3 59 0,0 0 50 15,-11-4 63-15,11 4 49 0,-6-1 37 16,6 1 27-16,0 0 9 0,0 0 2 0,0 0-3 15,0 0-10-15,-1-11-12 0,1 11-16 16,0 0-8-16,16-12-10 0,-6 7-8 16,0-1-10-16,1 3-8 0,1-3-6 0,-3 1-1 15,2 1-1-15,1 1 9 0,-1-3 3 16,-4 3 7-16,-7 3 6 0,18-4 6 16,-11 2 0-16,-7 2-4 0,13-2-5 15,-13 2 9-15,0 0 17 0,22 11-6 16,-15 0 2-16,3 5 8 0,-1 4 3 0,2 13 4 15,0 6 8-15,2 12 25 0,0 6-56 16,4 5-105-16,-1 5 0 0,-1 1 0 0,0 1 0 16,2 1 0-16,-5-3 0 0,-3 2 0 15,-1-6 0-15,-1-1 0 0,-3-3 0 0,0-5 0 16,0-14 0-16,0-1 0 0,-3-3 0 16,-1-9 0-16,0-6 0 0,0-4 0 0,0-1 0 15,0-5 0-15,0 0 0 0,0-1 0 16,0-1 0-16,0 0 0 0,-1-1 0 0,-1 0 0 15,0 1 0-15,-4-1 0 0,2 3 0 16,0-2 0-16,-1 0 0 0,-1 0 0 0,0 0 0 16,3-2 0-16,-2 0 0 15,1-3 0-15,1 2 0 0,3-6 0 0,-4 7 0 16,4-7 0-16,-5 6 0 0,5-6 0 16,-6 6 0-16,6-6 0 0,-6 4 0 0,6-4 0 15,0 0 0-15,0 0 0 0,0 0 0 16,-19-13-633-16,15 8-350 0,2-2-1253 0,2 7-1639 15</inkml:trace>
  <inkml:trace contextRef="#ctx0" brushRef="#br0" timeOffset="19669.9">28822 6186 6515 0,'-5'-8'17'0,"-2"1"43"16,4 3 54-16,3 4 67 0,-2-8 62 0,2 8 38 16,2-10 18-16,-2 10-22 0,8-11-73 15,-1 6-204-15,5-4 0 0,1 3 0 0,6-1 0 16,-2 0 0-16,2 2 0 0,-2-1 0 15,-1 2 0-15,1 0 0 0,-1-1 0 16,-2 2 0-16,2 1 0 0,-3 0-70 16,3 0-574-16,-2 2-151 0,1 2-107 0,3 0 85 15,-5 1-871-15,-3-1-1123 0</inkml:trace>
  <inkml:trace contextRef="#ctx0" brushRef="#br0" timeOffset="19836.6">28929 6342 5070 0,'-13'7'171'0,"2"-6"53"0,2 2 50 0,9-3 54 16,-9 5 40-16,9-5 8 0,0 0-10 16,0 0-33-16,0 0-38 0,0 0-26 15,0 0-152-15,0 0-117 0,0 0 0 0,57-8 0 16,-22-1-35-16,2 0-357 0,13-5-152 16,4-5-184-16,0-1-150 0,4-2 70 0,1-6-827 15,0-3-1072-15</inkml:trace>
  <inkml:trace contextRef="#ctx0" brushRef="#br0" timeOffset="20153.06">29777 5939 4552 0,'-4'-10'66'0,"4"10"33"0,-2-8 21 15,2 8 14-15,6-9 20 0,1 4 17 16,-7 5 14-16,18-4-2 0,-18 4-8 0,27 6-4 16,-15 1 4-16,6 2 10 15,-5 7 24-15,3 8 14 0,-3 3 27 0,-6 6 26 0,-7 5 28 16,-4-2 15-16,-3 3-79 15,-9 6-240-15,3-10 0 0,-3 0 0 0,4-2 0 16,-2-4 0-16,3-2 0 0,1-4 0 16,9-6 0-16,1-2 0 0,5-5 0 0,4 1 0 15,9-1 0-15,5-3 0 0,-1-1 0 16,5-2 0-16,0 0 0 0,0-1 0 0,-3-1 0 16,0 0 0-16,-2-2 0 0,-1 0 0 15,-4 1 0-15,-4-1 0 0,0 0 0 16,1-1 0-16,-3-1 0 0,-1 0 0 0,0 0 0 15,-10 2-314-15,13-1-447 0,-13 1-182 16,3-6 85-16,-3 6 79 0,0 0-764 0,0 0-986 16</inkml:trace>
  <inkml:trace contextRef="#ctx0" brushRef="#br0" timeOffset="22175.09">17868 8664 3936 0,'0'0'-176'15,"0"0"52"-15,0 0 41 0,7-4 37 16,-7 4 39-16,0 0 27 0,7-8 27 0,-7 8 26 16,3-7 25-16,-3 7 12 0,2-7 8 15,-2 7 10-15,4-7 2 0,-4 7 5 0,4-5 6 16,-4 5-2-16,2-5-1 0,-2 5-2 16,0 0-4-16,3-5-5 0,-3 5-4 0,0 0-5 15,2-6 0-15,-2 6 0 16,0 0-10-16,0 0-6 0,0 0-11 0,0 0 1 15,0 0-12-15,0 0 5 0,0 0 18 16,0 0 10-16,0 0 8 0,2 33 5 16,-4-14 5-16,-2 6 3 0,3-2-15 0,-7 12-4 15,4 1-8-15,-4-2-24 0,4 0-8 16,1-1 1-16,-1-4-2 0,0-7-6 16,2 1-4-16,1-7-9 0,-1 0-4 0,0-3-7 15,0 0-5-15,0-3 0 0,2-1-5 0,-2-3 1 16,2 3-2-16,0-9-1 0,0 12-5 15,0-12-17-15,-1 7-32 0,1-7-71 16,0 0-73-16,-5 3-78 0,5-3-103 0,0 0-113 16,0 0-116-16,0 0-173 0,0 0-36 15,0 0 81-15,8-22-646 0,-2 17-805 16</inkml:trace>
  <inkml:trace contextRef="#ctx0" brushRef="#br0" timeOffset="22567.83">18043 8760 3682 0,'-3'-7'27'0,"-3"0"56"0,3 3 44 16,3 4 32-16,-3-8 32 0,3 8 23 0,-2-5 3 16,2 5-1-16,0 0-12 0,0 0-15 15,0 0-14-15,2-12-16 0,-2 12-15 16,12-7-21-16,-1 4-8 0,0-1-14 0,3 2-9 15,-3 1-8-15,-11 1-16 0,27 0-2 16,-15 1-9-16,-1 5-8 0,-2 1-5 0,-2 1-3 16,2 4 3-16,-4 2 4 0,-1 1 6 15,-2 4 4-15,-2 5 12 0,0 1 5 0,-4 2-4 16,2 10-13-16,-1 0 1 0,1 0-11 16,2-7 7-16,-2-5-8 0,2-1-7 0,2 0-5 15,-2 0-5-15,2-5-1 16,-1 0-9-16,-1-4 0 0,2-1-22 0,0-2-22 15,0-2-27-15,0-1-39 0,0 0-40 16,-1-5-63-16,-1-4-89 0,2 7-96 0,-2-7-78 16,0 0-106-16,0 0-173 0,0 0 40 15,0 0 67-15,12-19-482 0,-10 11-578 0</inkml:trace>
  <inkml:trace contextRef="#ctx0" brushRef="#br0" timeOffset="22793.86">18058 9033 3335 0,'0'0'128'0,"-13"-2"27"0,13 2 27 0,0 0 36 15,-9-2 23-15,9 2 12 0,0 0 1 16,0 0-16-16,0 0-20 0,0 0-25 0,32-12-16 16,-10 7-23-16,14-2-14 0,2 1-28 15,-1-3-40-15,-1 2-48 0,0-2-45 0,-7 4-34 16,-4 2-33-16,-6 0-28 15,0 1-20-15,-3-2-30 0,-3 1-30 0,-3 1-26 0,-3 2-29 16,-7 0-28-16,0 0-39 0,17 0-65 16,-17 0-129-16,0 0-67 0,0 0 64 0,3 5-253 15,-3-5-257-15</inkml:trace>
  <inkml:trace contextRef="#ctx0" brushRef="#br0" timeOffset="23508.3">19184 8703 2367 0,'0'-11'137'0,"0"2"33"0,2-2 32 16,2 4 9-16,0-1 2 0,-1 1 1 0,6-1-11 16,0 1-19-16,-2 1-17 0,5 2-14 15,-1 0-16-15,4 3-17 0,-1-1-9 0,-1 2-8 16,1 0-17-16,-1 4-5 0,2 2-12 15,-4 1-2-15,-1 1-6 0,-5 1-3 0,4 0 1 16,-6 1 2-16,-1 2 2 0,0 0 0 16,-4 7 0-16,0-6-2 0,-1 5 5 0,-6-5 1 15,6 3 4-15,-3-2 9 16,0-5 1-16,5 2 2 0,-1-2 6 0,0-2-2 16,0 1 8-16,2-8 4 0,0 12 7 15,0-12 6-15,6 10 3 0,-3-3-2 0,3 0-10 16,-1 0-7-16,4 0-4 0,-4 0-9 15,4-1-8-15,-1 3-17 0,0 0-1 0,0-1-1 16,-5-1 13-16,3 2 13 0,-3-3 12 16,-1 1 10-16,-2 3 9 0,0-3 10 15,0-7 4-15,-3 14-16 0,-3-5-111 0,-1-2 0 16,-2-3 0-16,-4 2 0 0,1 1 0 16,-6-2 0-16,1 0 0 0,-4 0 0 0,4-3 0 15,-2 0 0-15,0-2 0 16,0-2 0-16,3-3-191 0,2-2-357 0,2-4-194 15,2 0-162-15,3-1 95 0,5 1 81 16,4 0-724-16,5-2-901 0</inkml:trace>
  <inkml:trace contextRef="#ctx0" brushRef="#br0" timeOffset="23809.79">19750 8701 4232 0,'3'-6'46'0,"2"-2"59"0,-1 2 49 0,-4 6 35 15,3-7 17-15,-3 7 6 16,0 0-15-16,0 0 25 0,0 0 26 0,0 0 3 16,4 19-10-16,0-5 4 0,-2 1-3 15,-2 5-9-15,1 3-6 0,-1 1-11 0,0 4-16 16,2-3-16-16,-4 13-6 0,2-7-15 16,2-4-163-16,-4-1 0 0,2 0 0 0,0-6 0 15,0 1 0-15,0-2 0 0,0-2 0 16,-1 0 0-16,1-3 0 0,0-2 0 0,-2-2 0 15,2 1 0-15,0-3 0 0,-2-2 0 16,0 2 0-16,2-1 0 0,0-7 0 0,0 11 0 16,-2-7 0-16,2-4-191 15,-2 7-527-15,2-7-226 0,-5 3 82 0,5-3 88 16,0 0-825-16,0 0-1040 0</inkml:trace>
  <inkml:trace contextRef="#ctx0" brushRef="#br0" timeOffset="25090.67">21685 8727 4035 0,'0'0'-199'0,"7"2"51"0,-7-2 46 0,0 0 42 16,0 0 47-16,11 3 46 0,-11-3 39 15,0 0 22-15,0 0 14 0,0 0 3 0,0 0-1 16,14-1 1-16,-14 1 1 0,0 0 6 16,11-4 0-16,-11 4-2 0,5-5-2 0,-5 5-3 15,8-5-4-15,-5 2-4 0,-3 3 1 16,9-11-5-16,-2 6-2 0,-3-3-6 15,-1-1-4-15,3-1-4 0,-2-1-4 16,-3-2 0-16,3-1-6 0,0 2 2 0,-2-2 6 16,0 2 1-16,-2-1-7 0,0 1-3 15,-2 2 1-15,-2-3-12 0,0 5-9 16,-1-1-9-16,-3 3-5 0,1 1 0 0,7 5-7 16,-18-2-3-16,18 2-2 0,-25 8-4 15,12-1 5-15,1 7-8 0,1 0 2 0,0 1 2 16,3 4-5-16,1 0-1 0,1-1 5 15,2 0 0-15,4-2-2 0,0-2 0 0,2 2-5 16,4-1 9-16,-3-1-1 16,8-4 16-16,-6 1 17 0,4-3 3 0,-1-3 20 0,-1 0 15 15,3-3 10-15,-10-2-13 0,17 0-3 16,-17 0 1-16,18-3 5 0,-18 3 3 16,12-4 8-16,-12 4-2 0,12-5-12 15,-12 5-12-15,0 0-67 0,12 0-12 0,-12 0 0 16,0 0 0-16,3 14 0 0,-1-6 0 15,0 5 0-15,-2 0 0 0,2 5 0 0,0 0 0 16,0-1 0-16,-2 1 0 0,2 0 0 16,0-1 0-16,0 1 0 0,-2-5 0 0,0 1 0 15,0 0 0-15,-4-3 0 0,2 2 0 16,-2-4 0-16,-5 0 0 0,-3 2 0 0,-3-1 0 16,-4 0 0-16,-2-1 0 0,-8 1 0 15,-1 0 0-15,5 1 0 0,5-4 0 16,-2-1 0-16,7-2 0 0,2 0 0 15,2-1 0-15,-1-1 0 0,4 1 0 0,1 0 0 16,7-3 0-16,-10 2 0 0,10-2 0 16,-10 4 0-16,10-4 0 0,-5 1 0 0,5-1 0 15,0 0 0-15,0 0 0 0,0 0-335 16,0 0-485-16,0 0-120 0,0 0 103 0,0 0-952 16,21 9-1217-16</inkml:trace>
  <inkml:trace contextRef="#ctx0" brushRef="#br0" timeOffset="25492.65">22306 8553 4589 0,'4'-9'-179'0,"-3"4"32"0,-1 5 35 15,0 0 49-15,0 0 60 0,0 0 48 0,0 0 29 16,-27 31 25-16,9-7 26 0,1 3 8 16,2 6 13-16,-5 0 12 0,6 1 9 15,-2 8 0-15,3-4-5 0,4-6-8 16,0 1-12-16,2 0-18 0,3-6-7 0,4-6-2 16,0-2 0-16,2-2-14 0,4 0 8 15,-3-3-2-15,4-2 3 0,-2-2 5 16,3-3 4-16,-3 0 0 0,3-2-4 0,-8-5 0 15,14 2-5-15,-14-2-5 0,0 0-4 16,0 0-8-16,16-9-12 0,-11 4-5 0,-3-2-8 16,0-2-13-16,-2 1 1 0,-2-1-8 15,-3-1-10-15,1 2-13 0,-1-1-19 0,-1 2-35 16,3 2-37-16,-7 0-43 16,2 3-41-16,8 2-45 0,-18 3-51 0,6 1-67 15,1 1-76-15,-1 0-73 0,0 1-109 16,3-3-205-16,6 2 68 0,-1-1 75 0,4-4-508 15,0 0-607-15</inkml:trace>
  <inkml:trace contextRef="#ctx0" brushRef="#br0" timeOffset="25967.62">23142 8665 3147 0,'-2'-9'0'0,"-2"2"49"0,3 0 46 16,-3 0 35-16,-2 0 15 0,3 1 0 0,-5 4-3 15,0-2-6-15,8 4-5 0,-22 2-6 16,10 1 0-16,-3 2-6 0,1 2-9 0,1 2-9 15,1-1-5-15,1 4-5 0,4-2 1 16,-4 1 0-16,8-1-1 0,-1 0 1 0,4 1-2 16,0 1-4-16,4-2-2 0,-1 4 3 15,6-1 0-15,-2 1-1 0,2 1 2 16,0-3 0-16,4 4 9 0,-4 1-12 0,1-1 11 16,-1 0 9-16,-1-2 4 0,-5 2 20 15,6-4 5-15,-7-1 12 0,-2 2 13 16,0-3 10-16,-2 2 3 0,-1 0 5 0,-4 0 10 15,-3-1-10-15,3-3-20 0,-5 0-15 16,-3-1-142-16,1 0 0 0,1 0 0 0,-2-2 0 16,2-3 0-16,-2 0 0 0,-1-1 0 15,1-2 0-15,3-1 0 0,-2-3 0 0,-2 0 0 16,5-2-77-16,-1-2-395 0,4 2-143 16,1-1-193-16,3 0-53 0,4 0 98 0,2 1-800 15,6-1-1005-15</inkml:trace>
  <inkml:trace contextRef="#ctx0" brushRef="#br0" timeOffset="26329.21">23337 8736 4009 0,'0'-5'-90'0,"0"5"60"0,-6-7 62 16,6 7 52-16,0 0 48 0,0 0 30 15,-23 18 26-15,16-9 16 0,-5 7 6 16,3-1 1-16,-1 4-7 0,4 0-22 0,0-2-15 16,4 0-13-16,2-3-7 0,2 3-13 15,4-2-1-15,0 1-11 0,7-2 3 16,0-4-5-16,7-1 3 0,-3-4 0 0,3-3 8 16,2-2 1-16,1-2 23 0,-1-3 16 15,-1-2 11-15,-1-2-4 0,-7 1-8 0,0-4-9 16,-1-1-96-16,-7 0-65 0,-1-3 0 15,-6-1 0-15,-4-2 0 0,-1-1 0 0,-11-3 0 16,-2 0 0-16,-5 7 0 0,0 6 0 16,2 5-239-16,-6 3-308 0,3 4-223 0,-18 5-129 15,5 2 91-15,-13 6-868 16,7 2-1112-16</inkml:trace>
  <inkml:trace contextRef="#ctx0" brushRef="#br0" timeOffset="30031.69">24786 8594 2544 0,'-2'-12'209'0,"2"0"-37"0,0 3 1 0,-1-1 19 16,1 1-13-16,1 2 1 16,-1-2 7-16,0 9-1 0,2-13 7 0,2 6-12 15,-4 7-17-15,2-9-15 0,-2 9-10 16,0 0 31-16,0 0 26 0,0 0 29 15,-8 38 20-15,-4-7 20 0,1 9 16 0,-2 11 6 16,-2 4 13-16,-7 5-21 0,4 3 1 16,-3 4-8-16,1 0-3 0,4-2-15 0,5-3-234 15,-1-3-20-15,2-7 0 0,7-7 0 16,-1-5 0-16,2-4 0 0,0-9 0 0,2-4 0 16,0-7 0-16,-2 0 0 15,2-4 0-15,0-2 0 0,0-2 0 0,-2 1 0 16,2-9 0-16,2 9 0 0,-2-9 0 15,0 0 0-15,0 0 0 0,0 0 0 0,10-19 0 16,-7 5 0-16,7-3-484 0,2-10-461 16,2-4 23-16,-1-2 101 0,3 3-886 0,-1-5-1141 15</inkml:trace>
  <inkml:trace contextRef="#ctx0" brushRef="#br0" timeOffset="30268.72">24769 8667 4931 0,'-2'-7'-30'0,"4"-4"33"0,1 0 31 0,8 1 42 15,-2 0 38-15,7-4 26 0,8-5 11 16,2 2-12-16,3 2-13 0,1 1-12 0,1 0-10 16,-1 4-18-16,-5 3-9 0,-3 2-14 15,-6 1-50-15,0 1-62 0,-3 1-64 16,-4 2-75-16,-9 0-93 0,18 3-81 0,-13-1-116 15,-5-2-226-15,4 7 65 0,-4-7 72 16,-7 13-372-16,-1-6-418 0</inkml:trace>
  <inkml:trace contextRef="#ctx0" brushRef="#br0" timeOffset="30651.64">25199 8810 2996 0,'-2'-7'258'0,"2"7"7"0,0-10-8 15,0 10 7-15,6-12-5 0,0 6-21 16,2 0-16-16,3 2-22 0,1 1-19 0,3 1-17 16,0 2-18-16,0 2-14 0,3 3-14 15,-5 2-12-15,-2 3-9 0,-1 2-1 16,-5 2 10-16,-3 3 12 0,-2 0 6 0,-5 4 21 0,-9 8 3 15,-5-1 21-15,2 0 9 16,-2-1 4-16,4-3 1 0,4-4 1 0,0-7-3 16,6-3 2-16,-1-1 4 0,3 0-83 15,1-3-104-15,4 1 0 0,1-1 0 0,5 1 0 16,2-2 0-16,5-2 0 0,2 2 0 16,2-1 0-16,4 1 0 0,-4-4 0 0,3 1 0 15,0-2 0-15,-1 2 0 0,-1 0 0 16,1-1 0-16,-3 1 0 0,-1 0 0 0,-3-2-433 15,-2 2-223-15,-1-2-173 0,-11 0-39 16,20-2 96-16,-20 2-804 0,11-4-1017 16</inkml:trace>
  <inkml:trace contextRef="#ctx0" brushRef="#br0" timeOffset="31008.88">25849 8540 4171 0,'0'-10'-165'0,"2"4"22"0,-2-1 18 16,0 7 21-16,1-7 32 0,-1 7 29 16,0-7 17-16,0 7 7 0,0 0 4 0,0-9 4 15,0 9 8-15,0 0 15 0,0 0 14 16,3-6 26-16,-3 6 21 0,0 0 13 0,0 0 12 15,0 0 6-15,-3-7 14 0,3 7 3 16,0 0-1-16,0 0-6 0,0 0-4 0,0 0-6 16,0-7-11-16,0 7-9 0,0 0-11 15,0 0-4-15,0 0-8 0,0 0-9 0,0 0-6 16,0 0-28-16,0 0-38 0,0 0-40 16,0 0-50-16,0 0-49 0,0 0-36 15,0 0-48-15,0 0-31 0,-13 18-23 0,13-14-18 16,0-4-14-16,-3 10-12 15,1-3 0-15,2-1 18 0,0-6-382 0,-4 11-198 16</inkml:trace>
  <inkml:trace contextRef="#ctx0" brushRef="#br0" timeOffset="31284.77">25828 8549 1821 0,'0'0'-22'0,"-1"9"49"0,1-9 35 0,-2 6 37 15,2-6 31-15,-3 7 37 0,3-7 25 16,0 0 21-16,0 0 7 0,0 0 6 0,0 0 4 16,0 0-1-16,0 0 2 0,0 0 3 15,0 0 6-15,0 0 5 0,0 0 5 0,0 0-9 16,-2-24-15-16,2 24-19 0,0 0-25 15,0 0 9-15,0 0 30 0,-15 23 17 16,1 4 9-16,-2 14 12 0,-5 6 21 16,-8 7-2-16,-5 20-3 0,0 2-1 0,-4-1-5 15,5 0-260-15,8-13-9 0,4-3 0 16,1-1 0-16,0-5 0 0,6 0 0 0,-2-6 0 16,5-10 0-16,1-6 0 0,2-5 0 15,3-8 0-15,-1-2 0 0,4-4 0 0,1-2 0 16,-4 1 0-16,1-3 0 0,0-3 0 15,4-5 0-15,0 0 0 0,0 0 0 0,0 0 0 16,0 0 0-16,16-31-123 0,-5 16-823 16,0-2-4-16,3 2 100 0,3 1-960 0,2-5-1238 15</inkml:trace>
  <inkml:trace contextRef="#ctx0" brushRef="#br0" timeOffset="31566.83">25744 9171 4985 0,'8'-13'-38'0,"-5"0"47"0,3 2 44 16,0 2 45-16,2 1 39 0,-3-1 27 0,3 2 4 16,2 2-10-16,-3 2 2 0,4 2-16 15,-11 1 3-15,22 2 14 0,-13 9 22 0,1 1 15 16,-3 2 23-16,-5 6 13 0,-2 0 13 16,-2 6 8-16,-5 7 9 0,-5 1-21 15,1-1-243-15,2-2 0 0,0-8 0 16,4-2 0-16,-1-4 0 0,4-5 0 0,1 2 0 15,2-1 0-15,1-5 0 0,6 1 0 16,4-3 0-16,1-1 0 0,1-3 0 0,6 0 0 16,-3-4 0-16,4 2 0 0,-2-3 0 15,2-1 0-15,-2 0 0 0,-2-1-39 0,-2 1-995 16,1-2 79-16,-5 2 100 0,1 0-950 16,-3-2-1234-16</inkml:trace>
  <inkml:trace contextRef="#ctx0" brushRef="#br0" timeOffset="32079.54">26093 8515 4871 0,'-10'-4'-93'0,"5"3"42"0,-1-3 55 15,6 4 58-15,-6-5 52 0,6 5 35 16,0 0 15-16,0 0 10 0,0 0-19 0,8-13-17 16,1 7-13-16,8 1-11 15,2-2-15-15,14-2-6 0,-6 2-11 0,-3 1-6 16,-2 4-13-16,0-1-7 0,-3-1-5 16,3 4-5-16,-8 4-3 0,4 1 8 0,-7 1 17 15,2 9 23-15,-1 4 14 0,-1 6 27 16,-4 8 17-16,4 1 24 0,-2 7 32 0,-4 12 8 15,3 2 2-15,-2 8 0 0,-2-1-176 16,0 2-39-16,-3 3 0 0,-1-1 0 0,0 0 0 16,0 0 0-16,-3 0 0 0,-3-3 0 15,0-3 0-15,-2-1 0 0,3-8 0 16,1-11 0-16,-1 0 0 0,-1-5 0 0,3-8 0 16,-1-7 0-16,4-2 0 0,-1-4 0 15,1-1 0-15,-2-1 0 0,2-2 0 0,0-1 0 16,0 0 0-16,-2-2 0 0,2 1 0 15,-2-1 0-15,0 0 0 0,0 2 0 16,1-2 0-16,-1-1 0 0,-4-1 0 0,3 0 0 16,-4 0 0-16,1 1 0 0,-3-1 0 15,2 0 0-15,-3-2 0 0,2 1 0 0,1-3-541 16,7-1-454-16,-20-1 100 0,20 1-1064 16,-14-7-1378-16</inkml:trace>
  <inkml:trace contextRef="#ctx0" brushRef="#br0" timeOffset="34089.24">17687 10883 5056 0,'0'0'-168'0,"3"-7"59"15,-3 7 60-15,2-7 45 0,1 2 41 0,1-1 41 16,-4 6 34-16,4-12 22 0,-1 2 18 16,3 3 16-16,-3-1 10 0,-1-1 20 0,4 2 6 15,-2-1 8-15,-2 2 7 0,-2 6-4 16,8-13-4-16,-6 10-5 0,-2 3-18 0,3-9-12 15,-3 9-14-15,4-6-14 0,-4 6-14 16,0 0-15-16,4-9-13 0,-4 9-18 16,0 0-68-16,0 0-20 0,0 0 0 0,0 0 0 15,1 27 0-15,-1-9 0 0,-1 0 0 16,-1 8 0-16,-4 8 0 0,3 2 0 0,-1-2 0 16,-2 1 0-16,4-6 0 15,1-6 0-15,-4 2 0 0,1-5 0 0,2 0 0 0,2-5 0 16,-1-1 0-16,-1-3 0 15,2 0 0-15,0-3 0 0,-2 1 0 0,0-2 0 16,4-2 0-16,-2-5 0 0,-4 9 0 16,4-9 0-16,0 0 0 0,-2 5 0 0,2-5 0 15,0 0 0-15,0 0-125 0,0 0-412 16,0 0-98-16,2-28-147 0,2 18-73 0,0 4 89 16,-1-5-761-16,6 1-973 0</inkml:trace>
  <inkml:trace contextRef="#ctx0" brushRef="#br0" timeOffset="34437.21">18056 10730 4076 0,'-2'-8'65'0,"1"1"55"0,-1 0 28 0,2 7 41 16,-8-9 32-16,8 9 35 0,-3-8 37 15,3 8 3-15,-4-9-7 0,4 9-18 16,-5-7-22-16,5 7-20 0,0 0-21 0,0 0-21 15,9-10-17-15,-9 10-18 0,14-5-14 16,-1 3-17-16,-1 2-12 0,-12 0-10 0,27 0-12 16,-14 2-11-16,3 3-7 15,-3 0 1-15,-1 5-67 0,-5 2-3 0,1 2 0 16,-5 2 0-16,-1 3 0 0,0 2 0 16,-4 4 0-16,0-1 0 0,0 0 0 0,1 2 0 15,-3-2 0-15,0-1 0 0,2-2 0 16,1-2 0-16,-1 0 0 0,2-4 0 0,0-1 0 15,0 0 0-15,0-6 0 0,0 3 0 16,2-3 0-16,-2 1 0 0,0-4 0 0,0 2 0 16,0-7-172-16,1 8-198 0,-1-8-86 15,0 0-77-15,8 2-86 0,-8-2-146 0,0 0-1 16,0 0 81-16,0 0-616 0,14-12-759 16</inkml:trace>
  <inkml:trace contextRef="#ctx0" brushRef="#br0" timeOffset="34686.56">18072 10957 3911 0,'-10'-6'138'0,"2"4"44"15,1-1 39-15,7 3 42 0,0 0 49 16,-9-3 24-16,9 3 13 0,0 0-13 0,0 0-23 16,0 0-27-16,0 0-29 0,16-13-27 15,0 11-22-15,6-2-25 0,3-1-22 16,9-2-37-16,3 2-49 0,-9 1-59 0,-1 1-61 15,-8-1-48-15,1 4-45 0,-4-4-34 0,-2 4-33 16,-5-2-26-16,3 0-27 16,-12 2-29-16,0 0-44 0,13 2-51 0,-13-2-71 15,0 0-95-15,0 0-153 0,0 0 55 16,0 0-514-16,-17 17-627 0</inkml:trace>
  <inkml:trace contextRef="#ctx0" brushRef="#br0" timeOffset="35577.78">19631 10914 3180 0,'-3'-14'176'0,"1"2"6"0,-2 2 11 0,4-1 11 16,0 1 14-16,4-1 14 0,0-4 7 15,2 2 1-15,1 0-18 0,3 4-21 0,4-2-14 16,-2 4-24-16,3 2-22 0,-1 1-10 16,1 4-14-16,-5 2-11 0,7 2-11 0,-2 1-2 15,-2 2-16-15,-1 2-6 16,-4 0-6-16,-1 2 0 0,-1 1 3 0,-6 2 11 16,0-1 8-16,-2 3 13 0,-4-1 2 15,4 2 13-15,-7 1 8 0,3-5-10 0,-2 2-4 16,5 0-10-16,-3-3-3 0,4 1-2 15,0-1 2-15,2-3 2 0,2 3-4 0,2-3-2 16,1 4-64-16,1-3-28 0,2 2 0 16,2 2 0-16,1 0 0 0,-1-3 0 0,1 3 0 15,0 2 0-15,1-1 0 0,-5-3 0 16,3 2 0-16,-7 0 0 0,4-3 0 0,-3 2 0 16,-3 1 0-16,-1-3 0 0,0 1 0 15,-1-1 0-15,-1-1 0 0,-7 0 0 16,2 1 0-16,-2-3 0 0,-3 1 0 15,1-2 0-15,0-4 0 0,-3-1 0 0,-5-1 0 16,3-1 0-16,2-1 0 0,-4-3 0 16,5 3 0-16,-1-1 0 0,1-3 0 0,1 3 0 15,-1-2 0-15,4 1-722 0,1-2-259 16,2 2 97-16,6 3 84 0,-7-6-834 0,7 6-1072 16</inkml:trace>
  <inkml:trace contextRef="#ctx0" brushRef="#br0" timeOffset="35877.81">20119 10836 4676 0,'2'-10'89'0,"0"3"30"15,-2 0 28-15,0 7 31 0,2-8 36 0,-2 8 32 16,0 0 56-16,0 0 39 0,0 0 5 15,6 31-25-15,-2-9-4 0,0 2-2 0,-1 12 1 16,-1 4-52-16,2-3-264 0,0 0 0 16,-3 1 0-16,-1 0 0 0,2-7 0 0,1-5 0 15,-1 0 0-15,-2-6 0 0,0-1 0 16,0 0 0-16,-2-2 0 0,-1-3 0 16,1 0 0-16,2-3 0 0,0 0 0 15,-1-3 0-15,-1 1 0 0,0 0 0 0,-2-3 0 16,2 0 0-16,-1-1 0 0,3-5-557 15,-11 3-442-15,11-3 102 0,-16 0-1054 0,16 0-1372 16</inkml:trace>
  <inkml:trace contextRef="#ctx0" brushRef="#br0" timeOffset="55045.43">27367 8571 1647 0,'0'-7'545'0,"0"7"-160"0,4-11-74 0,-4 5-48 15,0 6-23-15,0-8-12 16,0 8-15-16,2-9-13 0,-2 9 1 0,2-6 5 16,-2 6-7-16,0 0-12 0,2-11-5 15,-2 11-10-15,0 0-14 0,2-7-8 0,-2 7-17 16,0 0-9-16,0 0-13 0,0 0-10 16,0 0 17-16,0 0 6 0,0 0 3 0,1 24 9 15,-1-7 10-15,0 2 11 0,-3 7 7 16,1 10 3-16,-2 0-7 0,-1 3-5 0,-4 4-7 15,4-1-22-15,-3 1-7 0,1-5-4 16,0 4 4-16,2-1-5 0,1-5-74 16,2-5-40-16,1-7 0 0,2-3 0 15,-1-3 0-15,0 0 0 0,2-5 0 0,0-1 0 16,0 0 0-16,2-2 0 0,0-1 0 16,2 0 0-16,-1-2 0 0,-1-1 0 0,0-1 0 15,-4-5 0-15,7 11 0 0,-2-6 0 16,-2 0 0-16,-3-5 0 0,8 9 0 0,-3-4 0 15,3-2 0-15,2-2 0 0,3 3 0 16,4 0 0-16,2-2 0 0,2-1 0 16,0-1 0-16,8 0 0 0,-3 0 0 0,1 0 0 15,-1-1 0-15,5 1 0 0,-2 0 0 16,-1 0 0-16,12-2 0 0,-6 2 0 16,9 0 0-16,-2-2 0 0,4 0 0 0,-2 1 0 15,0-3 0-15,5 2 0 0,-2-1 0 16,4 0 0-16,0 1 0 0,0-2 0 0,4 4 0 15,-1 0 0-15,3 0 0 0,-5 3 0 16,10-2 0-16,-11 2 0 0,-3 1 0 0,1 0 0 16,-3 0 0-16,3 2 0 0,7 0 0 15,-7-1 0-15,11 2 0 0,-2 3 0 0,2-4 0 16,-2 2 0-16,4 1 0 0,0-2 0 16,-2 2 0-16,1-3 0 0,-1 1 0 0,-3 0 0 15,-8-4 0-15,2 3 0 16,-3-1 0-16,3 0 0 0,9-3 0 0,2 4 0 15,4-2 0-15,3-3 0 0,2 3 0 16,5-2 0-16,1-1 0 0,-4 3 0 0,1-2 0 16,-7 1 0-16,-1 1 0 0,-15-1 0 15,-8-2 0-15,-10 3 0 0,-5-2 0 0,-6-1 0 16,-4-1 0-16,0 2 0 0,-4-2 0 16,-1 2 0-16,-1-2 0 0,-11 0 0 0,20 2 0 15,-11-1 0-15,0 0 0 0,-9-1 0 16,18 0 0-16,-18 0 0 0,11 3 0 0,-11-3 0 15,14 1 0-15,-14-1 0 16,9 0 0-16,-9 0 0 0,0 0 0 0,13 2 0 0,-13-2 0 16,0 0 0-16,0 0 0 15,12-2 0-15,-12 2 0 0,0 0 0 0,9-6 0 16,-7-1 0-16,1-2 0 0,3-5 0 16,-1-1 0-16,2-7 0 0,0-12 0 0,3-6 0 15,2-12 0-15,-1-3 0 0,3-4 0 16,0-1 0-16,1 0 0 0,3-2 0 0,-2 5 0 15,2 4 0-15,-9 15 0 0,3 1 0 16,-4 4 0-16,-1 9 0 0,-3 5 0 0,-3 3 0 16,6 4 0-16,-5 1 0 0,0 1 0 15,-1 1 0-15,1 1 0 0,0 2 0 0,0 1 0 16,-2 5 0-16,2-10 0 0,-2 10 0 16,4-9 0-16,-4 9 0 0,0 0 0 15,-4-7 0-15,4 7 0 0,0 0 0 0,0 0 0 16,-11-2 0-16,11 2 0 0,0 0 0 15,0 0 0-15,-21 6 0 0,21-6 0 0,-20 1 0 16,9 1 0-16,-5 0 0 0,0-2 0 16,-6 0 0-16,-3 2 0 0,0-4 0 0,-8 2 0 15,-13-2 0-15,-2 2 0 0,1-2 0 16,-3 1 0-16,-3-1 0 0,-11 2 0 16,-4-2 0-16,4 2 0 0,-1 0 0 0,11 0 0 15,0 2 0-15,2-2 0 0,0 0 0 16,-3 2 0-16,4-4 0 0,-2 2 0 15,-1 0 0-15,1 0 0 0,-8-2 0 0,12 0 0 16,-3 1 0-16,1-1 0 0,-1 0 0 16,2 2 0-16,3-2 0 0,1 1 0 0,4 1 0 15,6 0 0-15,6 0 0 0,-1 0 0 16,3 0 0-16,-3 0 0 0,6 0 0 16,0 0 0-16,3 0 0 0,1 0 0 0,-2 1 0 15,3-1 0-15,-5 2 0 0,3 0 0 16,-1-2 0-16,-3 2 0 0,0-2 0 0,1 3 0 15,0-1 0-15,0 0 0 0,0-1 0 16,3 1 0-16,-3 0 0 0,-2 0 0 16,0-1 0-16,8 1 0 0,-5 0 0 0,3-2 0 15,-3 2 0-15,1-2 0 0,5 0 0 16,-5 0 0-16,1 0 0 0,0-2 0 16,3 2 0-16,-2 0 0 0,-1-2 0 0,-2 0 0 15,-1 2 0-15,2-3 0 0,-1 1 0 16,-1 0 0-16,1-1 0 0,-1-1 0 0,-4 1 0 15,4 1 0-15,-1-1 0 0,-1 0 0 16,1-2 0-16,-1 1 0 0,-7-3 0 0,7 4 0 16,2-3 0-16,-2 2 0 0,2-1 0 15,1 1 0-15,-1-1 0 0,0 0 0 16,0 0 0-16,-2-1 0 0,7 2 0 16,-5 2 0-16,6-2 0 0,-2 1 0 0,2 1 0 15,1 0 0-15,0 1 0 0,2-1 0 16,3 1 0-16,2-2 0 0,-4 3 0 0,2-1 0 15,1-1 0-15,12 2 0 0,-21 0 0 16,9-2 0-16,12 2 0 0,-14 0 0 0,14 0 0 16,-18-2 0-16,18 2 0 0,-9 0 0 15,9 0 0-15,-12-1 0 0,12 1 0 0,0 0 0 16,-13-2 0-16,13 2 0 0,0 0 0 16,-11-2 0-16,11 2 0 0,0 0 0 0,0 0 0 15,-16 0 0-15,16 0 0 0,0 0 0 16,-15 2 0-16,15-2 0 0,0 0 0 0,-8 2 0 15,8-2 0-15,-7 3 0 16,7-3-9-16,0 0-311 0,-4 8-107 0,4-8-98 16,0 0-126-16,13 6-197 0,-3-4 67 15,5 1 82-15,2 2-638 0,6 0-793 0</inkml:trace>
  <inkml:trace contextRef="#ctx0" brushRef="#br0" timeOffset="55525.13">27836 8681 3516 0,'2'-5'-45'0,"0"0"30"0,-2 5 28 0,1-11 31 16,1 5 37-16,-2 6 22 0,2-11 32 16,0 6 11-16,-2 5 13 0,2-10-1 15,-2 10-12-15,2-8-10 0,-2 8-13 0,1-6-13 16,-1 6-11-16,0 0 23 0,0 0 16 15,0 0 13-15,5 23 18 0,-5-8 10 0,-5 2 31 16,5 7 8-16,-1 2 0 0,-1 0 0 16,0-1-6-16,-4 11-7 0,5-3-3 15,-5-1-2-15,0-6-8 0,5-5-17 0,-4-4-8 16,1 0-15-16,2-2-14 0,-1-1-122 16,1-3-16-16,0 0 0 0,0 0 0 0,0-4 0 15,2-7 0-15,0 13 0 0,0-8 0 16,0-5 0-16,0 0 0 0,-3 7 0 15,3-7 0-15,0 0-177 0,0 0-314 16,0 0-125-16,0 0-153 0,0 0-88 0,13-19 98 16,-6 13-779-16,1 0-982 0</inkml:trace>
  <inkml:trace contextRef="#ctx0" brushRef="#br0" timeOffset="55916.92">28180 8746 4508 0,'-1'-7'13'16,"-3"2"25"-16,4 5 34 0,-6-10 42 15,5 3 32-15,1 7 31 0,-2-10 11 16,2 10-9-16,3-11-26 0,3 7-7 0,-1-1-14 16,6-1-9-16,2 1-11 0,-2 1-9 15,2 3-1-15,0 1 16 0,-13 0-18 0,23 1-10 16,-11 3 0-16,-3 3 11 0,-1 3 18 15,1 4 11-15,-5 1 9 0,0 2 5 0,-2 4 4 16,-4 5 5-16,0-1-2 0,-4 11-7 16,3 0-1-16,-1 0-28 0,-2-3-115 15,5-8 0-15,-4-2 0 0,1-4 0 16,2-2 0-16,2-2 0 0,0-2 0 0,-1-2 0 16,1 0 0-16,-2-3 0 0,2 1 0 15,0-9 0-15,0 14 0 0,-2-9 0 0,2-5 0 16,0 9 0-16,0-9 0 0,0 0 0 15,0 0-67-15,0 0-456 0,0 0-128 0,0 0-174 16,21-14-32-16,-17 8 96 0,0 1-772 16,-1 0-977-16</inkml:trace>
  <inkml:trace contextRef="#ctx0" brushRef="#br0" timeOffset="56480.91">29027 8707 3974 0,'2'-14'-24'0,"-1"2"59"16,1 2 45-16,0 1 37 16,-2 3 39-16,0 6 47 0,0-13 34 0,0 13 14 15,0-10-8-15,0 10-29 0,0 0-21 16,0 0 24-16,0 0 26 0,0 0 3 0,-12 38-11 15,6-14-3-15,1 10 4 0,-2 2-20 16,-4 0-10-16,6 0-16 0,-3 2-16 16,1-2-16-16,2-2-15 0,-2-2-127 0,1-6-16 15,3-5 0-15,-5-1 0 0,7-4 0 16,-5-2 0-16,1-2 0 0,4-2 0 0,-1-1 0 16,-2-1 0-16,2-1 0 0,-2 0-430 15,4-7-221-15,0 0-216 0,0 0-4 16,0 0 98-16,0 0-791 0,0 0-1007 15</inkml:trace>
  <inkml:trace contextRef="#ctx0" brushRef="#br0" timeOffset="56909.7">29221 8817 4565 0,'1'-11'20'0,"-1"2"30"16,6 4 15-16,-2-1 12 0,-1 1 11 0,6 1 3 15,0 1 3-15,0-1-12 0,5 1-8 16,-1 3-7-16,3 0-8 0,-2 0-5 16,-1 2-8-16,5 1-6 0,-5-1-1 15,-1 3-2-15,-3-2-3 0,-2 3 5 0,0-1 10 16,-3 1 11-16,-2 3 9 0,-4 0 8 16,-2-1 8-16,-3 2 12 0,2 0 13 0,-1-1 8 15,1 2 10-15,1-5-6 0,1 3-5 16,1-2-3-16,-3 1-2 0,3 1 0 15,0-2-8-15,4 3 3 0,-2-1-6 16,4 1-9-16,1 2-10 0,0-1-11 0,-1 3-2 0,1 2-11 16,1-1-1-16,-3 3-2 0,4-2-16 15,-3-3 1-15,-2 0 5 0,-1 1 8 16,-2-2 6-16,-1 2 9 0,-2 0 4 16,-3-2-44-16,-2-1-28 0,2-1 0 0,-5 0 0 15,3-4 0-15,-2 1 0 0,-1-3 0 16,0-3 0-16,12-1 0 0,-23-1 0 0,12-3 0 15,2-2-351-15,-1-3-165 0,1-9-185 16,5 4-183-16,2-6 75 0,4 1 74 0,3-3-692 16,8-6-877-16</inkml:trace>
  <inkml:trace contextRef="#ctx0" brushRef="#br0" timeOffset="57159.96">29841 8642 4293 0,'6'-5'140'0,"-1"-1"11"15,-5 6 7-15,0 0 51 0,0 0 93 0,0 0 43 16,9 21 24-16,-14-4 7 0,1 6-2 16,-1 11-10-16,-2 5-22 0,-3 0-29 0,-4 13-18 15,3 2-135-15,-4-1-160 0,4-2 0 16,-2-1 0-16,2-11 0 0,2-2 0 0,2-1 0 16,-3-2 0-16,4-9 0 0,1-4 0 15,-1-6 0-15,2 1 0 0,1-4 0 16,-2-3 0-16,1 0 0 0,1 0 0 0,1-4 0 15,0 1 0-15,2-6 0 0,-6 3 0 0,6-3 0 16,0 0-58-16,0 0-803 0,0 0-114 16,-26-11 109-16,16 6-981 0,0 0-1273 15</inkml:trace>
  <inkml:trace contextRef="#ctx0" brushRef="#br0" timeOffset="61446.62">17807 6852 1686 0,'0'0'391'0,"0"0"-120"0,-7 1-64 16,7-1-20-16,0 0-2 0,0 0-5 16,-10 3 11-16,10-3 2 0,0 0 13 0,0 0-1 15,0 0-3-15,0 0-9 0,0 0-13 16,-14 0-13-16,14 0-13 0,0 0-15 0,0 0-10 15,0 0-10-15,0 0-7 16,0 0-13-16,0 0-9 0,0 0-8 0,0 0-2 16,0 0-7-16,0 0 8 0,0 0 8 15,0 0 4-15,22 11-2 0,-11-10 0 0,3 3-6 16,2-1 2-16,5-1-9 0,4 0-2 16,2 2-6-16,-1-3-5 0,3 1-6 15,-1 1-1-15,7 3-6 0,-7-3-7 0,-1 1 6 16,0-2-6-16,-4 2-5 0,2-1-6 15,-7-1 13-15,4 0 10 0,-6-2 5 0,4 2 9 16,-1-2 6-16,-2 0 5 0,-4 0 1 16,4-2 4-16,-1 4-2 0,-16-2 4 0,23-2 0 15,-23 2-5-15,18 0 3 16,-8 0-7-16,-10 0-7 0,13-2-46 0,-13 2-27 16,0 0 0-16,17 0 0 0,-17 0 0 0,16 0 0 15,-16 0 0-15,16 0 0 0,-16 0 0 16,25-2 0-16,-3 1 0 0,3-1 0 15,1-2 0-15,10 2 0 0,8-2 0 0,-2 1 0 16,4-1 0-16,-5 1 0 0,3 1 0 16,2 0 0-16,-2 1 0 0,-1-1 0 0,-3 2 0 15,3 0 0-15,-7 2 0 0,-8-2 0 16,3 1 0-16,9 1 0 0,-10 0 0 0,-3-1 0 16,-4-1 0-16,-2 2 0 0,0 0 0 15,-2-2 0-15,-2 0 0 0,-2 2 0 0,2-2 0 16,-1-2 0-16,-3 2 0 0,2-2 0 15,2 2 0-15,-1 0 0 0,-2-2 0 16,8 1 0-16,-1 1 0 0,-1-2 0 16,3 2 0-16,6-2 0 0,-2 4 0 0,1-2 0 15,-1 2 0-15,2-2 0 0,-7 1 0 16,-1 1 0-16,0 0 0 0,0 0 0 0,-4-2 0 16,5 1 0-16,-6 1 0 0,5-2 0 15,3 0 0-15,2 0 0 0,2-2 0 16,13 1 0-16,0 1 0 0,5-4 0 15,2 2 0-15,0 1 0 0,1-1 0 0,-3 4 0 16,-3-2 0-16,0 1 0 0,-13 1 0 16,-4-2 0-16,-7 2 0 0,1-2 0 0,-5 0 0 15,-2 2 0-15,2-2 0 0,-4 0 0 0,1 1 0 16,-1-1 0-16,3-1 0 16,-1 1 0-16,3 0 0 0,-3-2 0 0,3 0 0 15,-4 0 0-15,-12 2 0 0,27-1 0 16,-14 1 0-16,-13 0 0 0,21-2 0 0,-11 2 0 15,-10 0 0-15,15-2 0 0,-15 2 0 16,11-1 0-16,-11 1 0 0,0 0 0 0,20-2 0 16,-20 2 0-16,0 0 0 0,11 0 0 15,-11 0 0-15,0 0 0 0,0 0 0 16,14-4 0-16,-14 4 0 0,0 0 0 0,0 0 0 16,0 0 0-16,0 0 0 0,15 0 0 15,-15 0 0-15,0 0 0 0,0 0 0 16,0 0 0-16,0 0 0 0,0 0 0 0,5-7 0 15,-5 7 0-15,0-10 0 0,0 3 0 16,0-1 0-16,0-6 0 0,0-3 0 0,0-6 0 16,0-12 0-16,4-5 0 0,-2-5 0 15,2-8 0-15,-2 5 0 0,2-8 0 0,1 3 0 16,1 12 0-16,-4 3 0 0,0 6 0 16,-1 9 0-16,-1 0 0 0,0 5 0 0,0 0 0 15,0 6 0-15,0-1 0 0,0 3 0 16,0-1 0-16,0 1 0 0,0 1 0 0,0 2 0 15,0 7 0-15,0-11 0 16,0 11 0-16,0-11 0 0,0 11 0 0,0-10 0 16,0 10 0-16,0-7 0 0,0 7 0 15,0 0 0-15,0-10 0 0,0 10 0 0,0 0 0 16,0 0 0-16,0-9 0 0,0 9 0 16,0 0 0-16,0 0 0 0,0 0 0 0,0 0 0 15,-1-9 0-15,1 9 0 0,0 0 0 16,0 0 0-16,-8-5 0 0,8 5 0 0,0 0 0 15,-16-4 0-15,16 4 0 0,-14 0 0 16,14 0 0-16,-25 0 0 0,10 1 0 16,-3 1 0-16,-5-1 0 0,3 1 0 0,-7 0 0 15,0-1 0-15,1 1 0 0,-5-2 0 16,3 2 0-16,-1-2 0 0,-2 0 0 0,3 2 0 16,-3-2 0-16,4 0 0 0,2 1 0 15,-2 1 0-15,-2 0 0 0,4 1 0 16,0 1 0-16,2-1 0 0,5-1 0 0,-3 1 0 15,-1-1 0-15,6 0 0 0,-6 1 0 16,6 1 0-16,-4-3 0 0,6 3 0 0,-6-3 0 16,3 3 0-16,2-2 0 0,-5 1 0 15,2-1 0-15,-1 0 0 0,-1 1 0 16,2-1 0-16,-4 0 0 0,4-1 0 0,-1 1 0 16,-3-1 0-16,6-1 0 0,-6 2 0 15,1 0 0-15,3-2 0 0,-4 0 0 16,-1 0 0-16,3 0 0 0,-1 0 0 15,-2 0 0-15,-4 0 0 0,-2 0 0 0,1 0 0 16,2-2 0-16,-5 0 0 0,3 2 0 16,-5-1 0-16,-5-1 0 0,3 1 0 0,9 1 0 15,-3-2 0-15,1 0 0 0,1 0 0 16,2 2 0-16,2-1 0 0,0 1 0 0,5-2 0 16,-3 0 0-16,1 2 0 0,2-2 0 15,-4 2 0-15,8 0 0 0,-6 0 0 0,6 0 0 16,-2 0 0-16,-2 0 0 0,3 0 0 15,1 0 0-15,-8-1 0 0,5 1 0 0,-2 0 0 16,-4 0 0-16,2-2 0 0,1 2 0 16,-2 0 0-16,-1 0 0 0,-3 2 0 15,3-2 0-15,-5 0 0 0,-1 1 0 16,2 1 0-16,-1-2 0 0,-3 0 0 0,4 4 0 16,-3-4 0-16,-1 1 0 0,3-1 0 15,-3 0 0-15,3 0 0 0,-5 0 0 0,5-1 0 16,-3-1 0-16,4 2 0 0,-1 0 0 15,-1-2 0-15,3 2 0 0,5-2 0 0,0 2 0 16,2-1 0-16,2 1 0 0,2-2 0 16,-1 2 0-16,5 0 0 0,11 0 0 0,-23 0 0 15,16-2 0-15,7 2 0 16,-20 0 0-16,20 0 0 0,-13 2 0 0,13-2 0 0,-13 0 0 16,13 0 0-16,-17-2 0 15,9 4 0-15,8-2 0 0,-23 0 0 0,11 0 0 16,-1 2 0-16,0-2 0 0,-2 0 0 15,-3 0 0-15,3 1 0 0,3-1 0 0,-4 0 0 16,1 0 0-16,15 0 0 0,-29-1 0 16,17 1 0-16,0 0 0 0,12 0 0 0,-24-4 0 15,11 4 0-15,13 0 0 0,-21-3 0 16,10 0 0-16,-1 1 0 0,12 2 0 0,-18-4 0 16,6 1 0-16,-1 1 0 15,13 2 0-15,-22-3 0 0,11-1 0 0,1 3 0 16,10 1 0-16,-15-6 0 0,6 5 0 15,9 1 0-15,-12-4 0 0,12 4 0 0,0 0 0 16,-13-5 0-16,13 5 0 0,-5-2 0 16,5 2 0-16,-7-5 0 0,7 5 0 0,0 0 0 15,-7-3 0-15,7 3 0 0,0 0 0 16,0 0 0-16,0 0 0 0,-8-5 0 0,8 5 0 16,0 0 0-16,0 0 0 0,-7-2 0 15,7 2 0-15,0 0 0 0,0 0 0 0,0 0 0 16,0 0 0-16,-5-3 0 0,5 3 0 15,0 0 0-15,0 0 0 0,0 0 0 0,0 0 0 16,0 0 0-16,0 0 0 16,0 0 0-16,0 0 0 0,-7 10 0 0,5-2 0 15,2 6 0-15,-2 3 0 0,2 2 0 16,0 7 0-16,4 10 0 0,-2 0 0 0,3 2 0 16,-2 1 0-16,3 2 0 0,-3 0 0 15,3-1 0-15,0-1 0 0,-5 1 0 0,1-4 0 16,0-6 0-16,1-6 0 0,-3-3 0 15,2 0 0-15,-2-3 0 0,-2 0 0 0,4-3 0 16,-2-1 0-16,-2 0 0 0,2 1 0 16,2-3 0-16,-7 0 0 0,5-2 0 0,3 2 0 15,-6-3 0-15,6 1 0 16,-6-2 0-16,3-8 0 0,5 12 0 0,-5-12 0 16,-5 11 0-16,5-11 0 0,0 9 0 15,0-9 0-15,0 7 0 0,0-7 0 0,0 0 0 16,0 9 0-16,0-9 0 0,0 0 0 15,0 0 0-15,0 7 0 0,0-7 0 0,0 0 0 16,0 0 0-16,0 0 0 0,-4 4 0 16,4-4 0-16,0 0 0 0,0 0 0 0,0 0 0 15,-13-15-519-15,12 8-483 16,1 7 101-16,-4-16-1061 0,2 7-1381 16</inkml:trace>
  <inkml:trace contextRef="#ctx0" brushRef="#br0" timeOffset="65268.92">21676 10754 2248 0,'5'-5'263'0,"-5"5"-75"0,6-5-29 0,-6 5 2 16,0 0 15-16,2-7 3 0,-2 7-17 16,0-6-16-16,0 6-2 0,2-6-10 0,-2 6-6 15,0 0-12-15,1-8-4 0,-1 8-7 16,0-7-6-16,0 7-7 0,2-6-9 16,-2 6-7-16,0 0-5 0,2-10-1 0,-2 10 0 15,0-5-4-15,0 5 4 0,0 0-6 16,0-7-7-16,0 7-6 0,0 0-5 0,-5-8-4 15,-1 4-5-15,6 4-5 0,-11-7 0 16,4 2-2-16,-4 0-5 0,0 2-5 0,-3-4-3 16,3 3 1-16,-6-1-2 0,4 5-2 15,-7-4 1-15,0 4 0 0,1 0 1 0,-1 2 0 16,-4 3 5-16,-1 2 8 16,-3 6 5-16,-1 2 4 0,4 2 14 0,5 2 7 15,1 1 8-15,3 5-4 0,7-7 9 16,5 2 2-16,0-4 11 0,4 2-3 0,6-1 3 15,1 2 9-15,7-4-6 0,6 5-16 16,9-6-6-16,-6-3 1 0,-2-4-8 0,2-5 9 16,-2-2-11-16,5-2 2 0,-1-2 4 15,-1-3 3-15,-2 0-11 0,-3-2 1 0,1 0-2 16,-6-2 12-16,4-1-10 0,-7 4-4 16,0-1-6-16,-3 0 1 0,-2 2-4 0,-1 0-7 15,5 1-3-15,-7 2-9 0,2-1-1 16,-5 5-9-16,0 0-3 0,0 0 2 15,0 0-1-15,0 0-1 0,0 0 1 16,-7 26-2-16,6-11 5 0,-3 4-3 0,-2 3 9 16,6 5 0-16,-3 8-3 0,3-2 5 15,2-6-6-15,-2 9 1 0,1 1-3 0,-1-9-4 16,4-1 6-16,-2-4-8 0,2 0 3 16,-4-7-3-16,1 0 2 0,1-1 13 0,-2-3 12 15,-2-1-9-15,2-3-27 16,0 1 0-16,0-1 0 0,0-1 0 0,-5 0 0 0,-2 2 0 15,-6-2 0-15,-1 1 0 0,-8-1 0 16,0 0 0-16,-1-2 0 0,0 0 0 16,0 0 0-16,5-1 0 0,-2-2 0 15,5 2 0-15,2-3 0 0,1 1 0 0,1-1 0 16,11-1 0-16,-17 1 0 0,17-1 0 16,-18-2 0-16,11 0 0 0,7 2 0 0,-13-5 0 15,7 3 0-15,6 2 0 0,-12-5 0 16,12 5-27-16,-7-4-568 0,7 4-159 0,-6-3-171 15,6 3 94-15,0 0 84 0,0 0-720 16,0 0-914-16</inkml:trace>
  <inkml:trace contextRef="#ctx0" brushRef="#br0" timeOffset="65681.88">22040 10760 3996 0,'4'-13'-68'0,"-3"3"30"0,-1 3 27 15,2 2 21-15,-2 5 27 0,-2-8 23 16,2 8 27-16,0 0 30 0,0 0 17 0,-28 16 7 16,10-3 15-16,-6 9 10 15,-1 2 2-15,-3 9 10 0,4-6 5 0,1 2-6 16,5 0-11-16,0 2-5 0,4-2-8 15,2 0-13-15,0-2-11 0,7-4-10 0,-1-4-5 16,4-4-10-16,2-1-17 0,0 0-5 16,2-2-2-16,2-2-8 0,3-1-11 0,-1-1-3 15,1-3-5-15,5 1-7 0,-2-5 4 16,-10-1-11-16,17 2-7 0,-17-2 2 0,0 0 1 16,21-9-9-16,-16 2 1 0,0 1-5 15,-2-5 13-15,-3-1-2 0,0 0-1 0,0 1-11 16,-3-2-8-16,-2 1-11 0,0 1-17 15,-7 2-26-15,3 2-35 0,-3 0-32 16,-1 3-37-16,-1 4-50 0,1 0-67 16,-2 4-89-16,0 3-94 0,-1 2-133 0,3-4-189 15,0 3 67-15,0 2 80 0,3 1-474 16,7-1-564-16</inkml:trace>
  <inkml:trace contextRef="#ctx0" brushRef="#br0" timeOffset="66433.97">23717 10846 2890 0,'6'-11'-16'0,"-2"2"35"0,-1 2 23 16,-3 0 25-16,0 7 29 0,-5-12 31 16,-1 6 7-16,1 1 2 0,-4-1 1 15,-4 3 3-15,-1 3-7 0,-6 0 4 16,-5 3-2-16,-7 5 5 0,0 1-1 0,-1 3-5 16,3 2-9-16,-1 0-8 0,6 3-13 15,5-3-2-15,6 0-2 0,3-1-7 16,4-1-4-16,-2 2 4 0,8-2 4 0,1-2-6 15,4 6-1-15,6 2-8 0,4 5-4 16,8-4-11-16,1 5-3 0,0-6-6 0,1 1-13 16,1 0-3-16,-8-3-6 0,-2-4-3 15,-1 1 0-15,-3-2 11 0,-4 1 13 16,-3-2 26-16,-2 2 31 0,-2-3 16 16,-4 1 13-16,1 0 8 0,-5 1 0 0,-1-2-2 15,-3 0-11-15,-1 0-9 0,-3-2-9 16,3-1-11-16,-1-2-14 0,3-1-5 0,-2-3-14 15,0 1-6-15,13-1-8 0,-27 0-19 16,14-3-38-16,-1 2-55 0,1-3-69 0,0 3-86 16,-1-1-102-16,1 1-131 0,1-1-147 15,3 2-203-15,9 0-19 0,-13-2 84 0,13 2-694 16,0 0-868-16</inkml:trace>
  <inkml:trace contextRef="#ctx0" brushRef="#br0" timeOffset="66808.89">23786 10996 3894 0,'0'0'-10'0,"-6"-9"18"0,6 9 22 16,-5-5 42-16,5 5 46 0,0 0 32 15,-22 5 19-15,11 4 12 0,0-1 2 0,-1 5 7 16,1 0 1-16,-1 3-10 0,5-1-4 15,1 0-5-15,3 1-12 0,-1 0-10 0,6-1-13 16,0 2-11-16,3-3-4 16,2-1-18-16,6-1 0 0,-2-1-19 0,3-2-6 15,0-3-6-15,1-1-13 0,-1-3 5 16,1 0-9-16,-3-4-5 0,-12 2-1 0,23-7 9 16,-14 0-2-16,-2-3 7 0,-1-2-14 15,-2-2-5-15,-3-2-2 0,-1-4-11 0,-3-1-3 16,-5-1-3-16,-3-7-6 0,-1 8-3 15,3 6-21-15,-6 1-34 0,-2 4-55 0,-3 5-66 16,2 3-94-16,-9 4-139 0,-7 6-159 16,3-2-267-16,-1 5 55 0,2 0 80 0,5 3-615 15,5 1-756-15</inkml:trace>
  <inkml:trace contextRef="#ctx0" brushRef="#br0" timeOffset="69371.81">25439 10699 1893 0,'12'-17'470'0,"-6"3"-141"16,-2 3-80-16,-1 2-97 0,-3 4-37 0,0 5-18 15,0 0 47-15,0 0 21 0,0 0 23 16,-13 39 10-16,3-6 6 0,3 5 6 0,-5 9-1 15,3 7-1-15,1-3-12 0,5-7-12 16,-3 1-14-16,1-2-3 0,5-4-14 0,-3-1-16 16,3-9-13-16,0-5-10 0,-4-1-14 15,4-5-12-15,-2-2-5 0,0-1-10 0,0-1-6 16,-1-3-6-16,-1-2-29 0,-1 0-47 16,-4-2-66-16,2-2-86 0,-4-1-109 15,1-3-119-15,10-1-138 0,-17-6-211 16,10-1 63-16,0-4 67 0,3 0-432 0,6-4-518 15</inkml:trace>
  <inkml:trace contextRef="#ctx0" brushRef="#br0" timeOffset="70173.95">25576 10658 3000 0,'-9'-7'43'0,"3"0"14"15,1 2 29-15,-1 0 45 0,6 5 35 0,-3-6 19 16,0 1-3-16,3 5-10 0,4-15-18 16,8 7-13-16,4-2-15 0,17-4-14 0,5 1-8 15,18 2-13-15,5-1-8 0,3 0-9 16,7 3-9-16,1 2-5 0,4 0-16 0,4 4-27 16,-4 0-19-16,2 4-19 0,1 1-22 15,-2 1-17-15,5 0 2 0,2 5 2 0,2-3-3 16,-1 2-8-16,1-2 2 0,0 0 4 15,0 3 0-15,0-5 6 0,-5 0 0 16,3 0 4-16,-3 0 6 0,-4-1-3 0,0 0 6 16,-3 3 5-16,0-1 2 0,-3-1 1 15,-4 1 3-15,-5 1 3 0,-3 0 12 16,-13 0 8-16,-6 0 13 0,-4 0 3 16,-7 0 21-16,-9 0 8 0,2 3 13 0,-10 0 12 15,2 0 21-15,-3 6 13 0,-3 3 8 16,-3 1 7-16,-4 0 5 0,-2 8 11 0,-6 10 10 15,-2 3 8-15,-4 13 2 0,-5-2-2 16,0 3-9-16,-2 1-6 0,-5-4-5 16,6-3-10-16,-1 0 0 0,-2-4-8 0,3-1-2 15,4-10-8-15,2-3-11 0,-2-1 5 16,4-6-21-16,0-5 4 0,0-3-11 16,0 2-5-16,-3-5-3 0,1 2-6 0,-4-5-5 15,-3-1 1-15,-2-3-13 0,-3 2 8 16,-11-1-9-16,-3 1-7 0,-8-1-3 0,-12 1 4 15,-4-2-10-15,-7 1 6 0,-5-1-9 16,-2-3 5-16,-9-2 0 0,-6-1-10 0,-17-2 5 16,0-1-7-16,19 0 3 0,-18-2-1 15,20 0-1-15,4 2 0 0,0 2-2 16,6-2-1-16,5 3-3 0,7 0 12 0,10 2-6 16,7 2 0-16,1 0-1 0,3 0-4 15,3 2-1-15,6 0 1 0,3-1 7 16,6-1-9-16,2 2 0 0,2-1 2 15,-4-1 2-15,6 0 0 0,-3-1 3 0,2 1 2 16,1-1-3-16,0-1-3 0,0 0 5 16,-2 0-3-16,4 0 1 0,2-1 5 0,2 1-11 15,2 0 17-15,13 0 11 0,-23-2 3 16,12 2 4-16,11 0 3 0,-18 0 3 0,18 0 0 16,0 0 7-16,-19-1-6 0,19 1 1 15,0 0-8-15,-13 0-2 0,13 0-3 0,0 0-4 16,0 0-4-16,-15-2-22 0,15 2-45 15,0 0-80-15,-9-4-104 0,9 4-110 0,-3-8-143 16,1 1-157-16,-2-2-198 16,4 1 75-16,0-1 78 0,2 0-597 0,0 0-740 15</inkml:trace>
  <inkml:trace contextRef="#ctx0" brushRef="#br0" timeOffset="70793.83">26035 10842 3384 0,'7'-6'-76'0,"-4"3"32"15,-3 3 32-15,8-5 30 0,-6 0 14 16,-2 5 27-16,0-9 8 0,0 9 19 15,-6-10 4-15,2 3-2 0,-4 1-8 16,1-2 3-16,-1 3-3 0,-3 0-6 0,-1 1 5 16,-2 1-3-16,-2 1-4 0,-3 2 3 15,-4 4 0-15,-2-1 0 0,2 2 0 0,1 2-7 16,1 1-2-16,1-2-6 0,2 2-4 16,4 1 2-16,3 0-1 0,2 1 2 0,2-1 7 15,5-1 7-15,6 3 3 0,4 1 2 16,7 3-5-16,6 4-5 0,6 0-6 0,2 1-3 15,0-1-7-15,-4 2-2 16,0-1-6-16,0-1-5 0,-3 0 0 0,-8-3 1 16,-2-3 7-16,-1-1 12 0,-5 0 17 15,-4-2 22-15,0 1 22 0,-6-1 11 0,-2 0 15 16,-1-1-3-16,-7 1 5 0,-2-1-7 16,-8-1-10-16,1-1-11 0,-2-2-8 0,1-1-12 15,-1-1-5-15,2 0-9 0,4-6-11 16,0 2-5-16,4-3-13 0,2-1-22 0,-1 0-34 15,3-4-54-15,3 1-70 0,3-3-72 16,1 3-90-16,1-3-120 0,2-1-121 16,2 4-154-16,2-3-111 0,3 2 70 15,-1 1-636-15,6 0-813 0</inkml:trace>
  <inkml:trace contextRef="#ctx0" brushRef="#br0" timeOffset="71143.27">26322 10914 3950 0,'-2'-7'-9'16,"2"7"16"-16,-7-9 45 0,2 7 36 0,5 2 42 15,-17 0 23-15,17 0 8 0,-27 9 11 16,2 7-4-16,1 4-7 0,-1-1-8 0,2 3-3 16,0 0-6-16,8 0-14 15,5-1-4-15,5-4-14 0,3 0-8 0,6-1-8 16,1 3-12-16,7-2-6 0,14 4-6 15,-3-4-7-15,4-3-13 0,-2-7-1 0,-2-1-9 16,-5-3-1-16,4-3-4 0,-6 2-8 16,-2-4-2-16,3-2-4 0,-3-3-4 0,-3-4 3 15,-1 1-9-15,-4-4-1 0,-5-3 3 16,-1-2 1-16,0-4-9 0,-1-2 0 0,-8-11-8 16,0 2-8-16,2 8-11 0,1 6-18 15,-2 2-26-15,-2 5-38 0,1 4-36 16,2 2-37-16,-5 6-65 0,1 1-76 0,11 0-90 15,-23 7-136-15,10 0-168 0,1 2 67 16,-1 4-499-16,4-3-608 0</inkml:trace>
  <inkml:trace contextRef="#ctx0" brushRef="#br0" timeOffset="71438">26641 10675 3052 0,'6'-18'49'0,"-4"2"55"16,0 5 20-16,-1 4 4 0,-1-1-1 0,0 8 11 16,0 0 41-16,0 0 23 0,0 0 13 15,0 31 2-15,0-5 2 0,-3 10-1 0,-1 9-5 16,0 9 0-16,2 3-6 0,-3 0-14 16,-1-2-17-16,3 0-18 0,-4 1-10 15,5-12-15-15,-1-1-15 0,-1-3-9 16,0-3-8-16,2-6-16 0,1-7-7 0,-1-1-8 15,0-6-8-15,2-2 0 0,-2-1-7 16,0-4-4-16,-1 1-8 0,3-3-11 0,-1 0-43 16,1-8-70-16,0 9-103 0,0-9-126 15,0 0-142-15,0 0-164 0,0 0-185 16,0 0 75-16,0 0 76 0,17-17-523 0,-11 10-638 16</inkml:trace>
  <inkml:trace contextRef="#ctx0" brushRef="#br0" timeOffset="72108.83">27120 11017 3226 0,'0'0'-20'0,"2"-6"12"0,-2 6 16 0,2-7 15 16,-2 7 8-16,3-8 17 0,-1 5 10 15,-2 3-12-15,6-7-5 0,-6 7-2 16,3-6 1-16,1 1-6 0,-4 5-1 0,7-7-7 16,-6 3 0-16,3-2 5 0,-4 6 0 15,6-10 6-15,-5 3 4 0,1-2 0 0,-2 1 5 16,4-2-8-16,-4-3 6 15,0 2 14-15,0-1 13 0,0-2 3 0,-4 2 9 0,2 2 3 16,-1-3-5-16,-5 5-1 0,2-1-5 16,-5 2 8-16,-2 1 3 0,-5 4 4 15,-1 1 8-15,0 2 5 0,-6 2 6 16,-9 5 6-16,6 3 2 0,1 3 0 0,4 3-2 16,6-2 0-16,3 1-4 0,7-1 0 15,1-1-2-15,5-1-2 0,2 0 12 16,3-1-6-16,3 2-13 0,5-2-7 0,0-2-6 15,5 0-5-15,0-3-9 0,-2-2 1 16,2-1-3-16,1 0 4 0,-7-3 2 0,0 2-4 16,1-1-4-16,-12-2-13 0,16 5-5 15,-7-1-4-15,-6 2-3 0,5 1 12 16,-4 4 11-16,-3 2-2 0,3 1 2 0,-4 2 1 16,0 2 9-16,-4 1 2 0,3 2-7 0,-3 1 3 15,-4-1-4-15,7 1-35 0,-5-4-36 16,-2 2 0-16,-2-4 0 0,5-2 0 15,-2 0 0-15,-4 0 0 0,4-3 0 0,-4 0 0 16,-5 1 0-16,1-5 0 0,3 1 0 16,-2-4 0-16,0 1 0 0,1-2 0 15,2-1 0-15,-1 0 0 0,1-2 0 0,11 0 0 16,-23-4 0-16,12-1 0 0,-2 2 0 16,2-1-208-16,4-2-281 0,-1-1-133 0,2-3-181 15,4 3-49-15,4-4 100 0,7-2-767 16,3-1-963-16</inkml:trace>
  <inkml:trace contextRef="#ctx0" brushRef="#br0" timeOffset="72464.98">27550 10833 4196 0,'6'-8'32'15,"-2"1"25"-15,-3 1 4 0,-1 6 47 0,0 0 54 16,0 0 49-16,0 0 34 0,-39 19 20 15,12-1 3-15,-4 4 9 0,-3 5-9 0,2 5-3 16,1 2-10-16,5-1-13 0,4-4-18 16,8 1-19-16,2 1-18 0,2-2-17 0,7-5-17 15,1-3-14-15,6-4-11 16,-3 1-55-16,9-2-73 0,2 0 0 0,2-3 0 16,4-3 0-16,-5-1 0 0,3-4 0 15,-3 0 0-15,-2-3 0 0,-1-2 0 0,-10 0 0 16,13-4 0-16,-8 1 0 0,-5 3 0 15,6-16 0-15,-8 4 0 0,2 1 0 0,-7-5 0 16,-3 2 0-16,-9-11 0 0,-1 6 0 16,-2 5 0-16,3 4 0 0,2 7 0 0,-4-1-65 15,0 4-522-15,-3 4-244 0,-1 1-82 16,-9 8 93-16,0 2-872 0,-5 10-1127 0</inkml:trace>
  <inkml:trace contextRef="#ctx0" brushRef="#br0" timeOffset="73926.06">21323 6277 4236 0,'0'0'-197'15,"0"0"41"-15,0 0 35 0,6-4 35 16,-6 4 45-16,0 0 35 0,0 0 37 0,0 0 26 16,0 0 22-16,-1-10 6 0,1 10 12 15,0 0 0-15,0 0-4 0,0-6-3 16,0 6-12-16,0 0-11 0,0 0-4 0,0 0-5 15,0 0 22-15,0 0 22 0,-3 31 17 16,3-8 11-16,-6 15 4 0,4 7 13 0,-5 13 7 16,1 4-5-16,-4-3 4 0,3 0-6 15,0 1-3-15,-3-3 5 0,4-4-9 16,-2 1-5-16,7-14-6 0,-5-2-9 16,2-2-4-16,3-9-2 0,-1-4-8 0,0-7-6 15,2-1-7-15,-4-3-14 0,4-1-4 16,0-2 0-16,-3 1-15 0,3-1-3 0,0-9-5 15,-2 12-15-15,2-12-41 0,0 4-82 16,0-4-77-16,0 0-82 0,0 0-107 0,0 0-112 16,-22-12-132-16,16 3-212 0,0-3 67 15,3-1 85-15,1-2-536 0,-2-2-657 0</inkml:trace>
  <inkml:trace contextRef="#ctx0" brushRef="#br0" timeOffset="74826.28">21462 6164 3259 0,'-11'-5'-45'0,"5"0"22"16,6 5 20-16,-8-4 32 0,8 4 15 15,0 0 22-15,-9-7 19 0,9 7 16 16,0 0 4-16,0 0-6 0,-2-5-14 16,2 5-2-16,0 0-7 0,25-5-3 0,-6 3 6 15,9 2-10-15,12-3-4 0,10 3-1 16,4 0-7-16,10 0-6 0,5 0-6 0,-5 1 0 16,5-2-10-16,7-1 3 0,7 0-9 15,3-1-1-15,31 2-1 0,-4-3 0 0,-20 3-5 16,17-7-3-16,1 5-2 0,-24-4 3 15,-5 3-2-15,-4 0-5 0,-4-1 2 0,-1-1-3 16,-5 5-1-16,1-5-2 0,-5 3 2 16,1-2-5-16,-4-1-1 0,-2-2 1 15,0 1-2-15,-3-1 2 0,-15 2-4 0,2 1 2 16,-7 2 0-16,-7 1-1 0,-8-1-2 16,-5 1 6-16,-5 0-2 0,3-1 2 15,-4 1-3-15,0 2-1 0,-10 0 6 16,13 0 3-16,-13 0 3 0,11 5 0 0,-8 1 0 15,0 2 7-15,-1 6 18 0,0 0 12 16,-4 11 10-16,-3 13 8 0,4 1 3 0,-7 15 4 16,5 0-1-16,-5 3 1 0,3 1-4 15,-6 2 0-15,6-2-7 0,-2-2-7 0,-1-4 3 16,3-10 9-16,2 0-1 0,-3-5-2 16,4-10 5-16,1-1 2 0,-1-2 0 15,0-8-1-15,0 2 7 0,0-6 10 16,0 0 14-16,1-2 17 0,-1-3 17 0,0 2 8 15,-1-2 8-15,3-7-17 0,-6 10-12 16,6-10-9-16,-7 3-16 0,7-3-10 0,-13 2-11 16,13-2-12-16,-19 3-5 0,6-1-12 15,-7 0-4-15,-1 0 0 0,-6-1-10 0,-10 3-33 16,-3 3-4-16,-5-3 0 0,0-1 0 16,-14 7 0-16,-4-5 0 0,-5 0 0 0,-3 0 0 15,-3 1 0-15,-7-5 0 0,0 2 0 16,-5 0 0-16,0 0 0 0,0-2 0 15,-2 3 0-15,0-2 0 0,-19 4 0 0,21 3 0 16,-1-4 0-16,1 4 0 0,6-2 0 16,6 1 0-16,7-2 0 0,8 0 0 15,19-3 0-15,2 3 0 0,5-3 0 0,8 1 0 16,7-3 0-16,0 3 0 0,2-1 0 16,2-1 0-16,1 2 0 0,1-4 0 0,3 2 0 15,9-2 0-15,-22 2 0 0,17 0 0 16,5-2 0-16,-15 3 0 0,15-3 0 15,-14 2 0-15,14-2 0 0,-7 4 0 0,7-4 0 16,0 0 0-16,-11 1 0 0,11-1 0 16,0 0-94-16,-9 2-48 0,9-2-49 0,0 0-64 15,0 0-96-15,0 0-97 0,-12 0-103 16,12 0-157-16,-11-3-86 0,11 3 88 16,-13-6-638-16,13 6-799 0</inkml:trace>
  <inkml:trace contextRef="#ctx0" brushRef="#br0" timeOffset="75660.34">23077 5570 3366 0,'4'-6'-136'0,"-4"6"36"16,5-9 20-16,-5 9 29 0,1-5 19 0,-1 5 22 15,0 0 19-15,0-7 12 0,0 7 0 16,0 0 6-16,0 0 6 0,0 0 12 0,0 0 16 16,-26 16 22-16,3 6 30 0,-6 13 23 15,-5 5 15-15,-4 7 15 0,-16 20 8 0,-3 10 3 16,-8 8 1-16,-9 11-1 0,-25 33-14 16,-2 3-17-16,4-3-10 0,18-29-15 15,-18 28-7-15,25-33 29 0,-2 3 10 16,0-4-2-16,5-6 7 0,5-5 17 0,3-10 7 15,3-4 8-15,8-9 4 0,14-17-3 16,8-6-7-16,-1-2-4 0,11-11-22 0,4-5-9 16,3-5-12-16,3-4-4 0,2 0-10 15,-2-1-4-15,3-3-7 0,-1 0-6 16,3 0-62-16,-1 0-44 0,-1-3 0 0,5-3 0 16,-1 9 0-16,1-9 0 0,-6 4 0 15,6-4 0-15,-4 6 0 0,4-6 0 0,0 0 0 16,-3 6 0-16,3-6 0 0,0 0 0 15,-4 6-168-15,4-6-231 0,0 0-142 16,0 0-147-16,0 0-169 0,0 0 65 16,-4-24 89-16,6 12-672 0,2-4-829 0</inkml:trace>
  <inkml:trace contextRef="#ctx0" brushRef="#br0" timeOffset="76546.32">23499 5420 3664 0,'7'-2'-82'0,"-7"2"45"0,7-3 41 0,-7 3 43 15,9-4 46-15,-9 4 22 0,0 0 11 16,0 0-1-16,0 0-8 0,0 0-21 16,0 0 6-16,0 0 1 0,-35 7 4 15,14 2 4-15,-6 8 2 0,-3 0-5 0,-1 2-1 16,3 0-3-16,1 2-13 0,5-3-6 0,2-3-1 16,9-1-8-16,1-2-2 0,3 0-10 15,3 0 0-15,2 1-6 0,2-2-5 16,4 1-1-16,3-1-8 0,4 4-2 15,0-1-2-15,10 5-3 0,1 0-7 0,1-2-2 16,2 1-2-16,-2 0-4 0,-1-3-6 16,-4 0 1-16,-7-4-3 0,-1 0-1 15,-1-2 7-15,-1 3 10 0,-5-3 14 0,-1-1 15 16,-2 2 14-16,-2-2 8 0,2-8 29 0,-9 15-2 16,4-8-1-16,-6 0-10 15,0-2-12-15,0 0 1 0,-3 0-17 0,2-2 0 0,-8-1-11 16,7 0-3-16,-1 0-17 15,14-2-33-15,-22-2-65 0,12 2-70 0,1-2-88 16,-2 0-128-16,0 0-127 0,6-1-145 16,5 3-169-16,-6-10 68 0,6 5-640 0,0 5-814 15</inkml:trace>
  <inkml:trace contextRef="#ctx0" brushRef="#br0" timeOffset="76895.16">23689 5618 3632 0,'0'-6'-69'16,"2"1"38"-16,-2 5 38 0,-2-9 32 16,2 9 21-16,0 0 11 0,0 0 37 15,0 0 20-15,0 0 6 0,0 0-5 0,-15 16-6 16,11-7-3-16,4 2-3 0,-1 2-2 16,2-2-6-16,-1 1-5 0,6 2-6 0,-1 0-9 15,3-2-6-15,4-1-5 0,-3 0-11 16,6-2-4-16,-1-3-7 0,-1 1-7 15,2-2-2-15,-2-3-5 0,-1 0-3 0,-1-2-4 16,-11 0-3-16,25-6-4 0,-14 1-3 16,-3-1 0-16,-5-2-5 0,4-5-4 15,-5 1-1-15,-2-3-2 0,-6-2-2 16,3 1-2-16,-2-1-3 0,-1 3-6 0,-3 2 0 16,-3 2-3-16,-1 1-8 0,-4 6-24 15,2 3-26-15,-5 2-41 0,-2 3-55 0,-8 5-90 16,7-2-72-16,3 1-103 0,6 0-183 15,2-2-33-15,4 1 65 0,4-1-335 0,1-2-389 16</inkml:trace>
  <inkml:trace contextRef="#ctx0" brushRef="#br0" timeOffset="77176.16">23999 5797 2723 0,'0'0'135'16,"0"0"11"-16,10-2 19 0,-10 2 6 15,0 0 21-15,0 0 10 0,11 5-1 0,-11-5-7 16,6 9-8-16,-4 0-11 0,-2-3-15 16,0 2-13-16,0 3-16 0,-2-1-9 0,-2 1-13 15,1 1-11-15,-1-2-8 0,-2 0-11 16,2 1-5-16,-4-2-16 0,3-2-39 15,-4 4-46-15,-2-2-67 0,2-4-80 16,2-1-88-16,-5-1-97 0,4-2-133 0,8-1-167 16,0 0 58-16,-18-4-389 0,13-2-465 15</inkml:trace>
  <inkml:trace contextRef="#ctx0" brushRef="#br0" timeOffset="77852.33">24300 5374 2537 0,'0'0'-77'0,"0"0"30"0,0 0 20 0,6-4 19 15,-6 4 21-15,0 0 22 0,0 0 16 16,5-3 6-16,-5 3 3 0,0 0 0 0,0 0-6 16,9-6 1-16,-9 6 5 0,5-5 11 15,-5 5 8-15,6-7 3 0,-4 4 7 0,-2 3 6 16,3-9 3-16,-3 9-4 16,4-8 3-16,-4 8 6 0,4-9-18 0,-4 9 0 15,0-11-7-15,0 2-3 0,0 9-11 0,-2-18-11 16,2 10 3-16,-4 0-1 0,4 1-5 15,0 7 1-15,-3-14-4 0,1 7-4 16,2 7-6-16,-9-6 4 0,9 6-7 0,0 0-1 16,-35 10 1-16,21-4 15 0,0 5 1 15,-4 1 8-15,3-1-1 0,3 5-4 16,1-2 4-16,4 1-8 0,1-1 10 0,4-2 1 16,2 0-1-16,0 0 4 15,4-2 1-15,2-1 7 0,1-1-3 0,0 1-1 0,4-4 8 16,0 2-1-16,-2-2 6 0,-2-1 0 15,2-1 2-15,-9-3 4 0,14 5-15 0,-8-1-9 16,-6-4-8-16,12 6-2 0,-8 1 4 16,1 0 4-16,1 4 0 0,-4 0-1 15,-1 5 4-15,4 1 0 0,-3 0 6 16,0 0 1-16,-2 1-10 0,-2-2 3 0,0 2 15 16,-3-2 1-16,4 0 1 0,-3-1 8 15,-2-1 11-15,1 0 3 0,-3-2 2 16,-4 0-7-16,1-1-6 0,-1-1-8 0,-2-2-8 15,-1-1 4-15,-1 0-13 0,1-2-5 16,3 0-5-16,-1-1-5 0,3-2-12 0,10-2-18 16,-15 1-26-16,15-1-45 0,-15 0-39 15,15 0-41-15,-11-5-44 0,11 5-59 16,-10-4-84-16,10 4-94 0,-1-5-121 16,1 5-149-16,1-8-118 0,-1 8 86 0,8-12-644 15,-3 7-812-15</inkml:trace>
  <inkml:trace contextRef="#ctx0" brushRef="#br0" timeOffset="78246.1">24794 5205 3511 0,'0'0'-79'16,"-6"-10"25"-16,6 10 23 0,-7-2 26 0,7 2 37 15,0 0 38-15,-33 9 41 0,16-1 19 16,-1 6 21-16,-2 7 16 0,-1 4 7 0,1 0 11 16,6 2 3-16,1 1 6 0,1 2-2 15,2 0-8-15,7-6-13 0,1-1-7 16,2-3-10-16,2-2-13 0,1 3-2 0,7-2-15 15,-3-2-11-15,1-5 12 0,2 0-33 16,1-2-5-16,1-1-6 0,-3-2-9 16,-2-2-3-16,4 0-5 0,-11-5 13 15,9 4-22-15,-9-4-2 0,0 0-11 0,0 0-6 16,0 0 0-16,0 0-13 0,0 0-7 16,-11-25-32-16,0 16-37 0,0 1-45 0,-1 1-58 15,-1 0-67-15,-1 2-94 0,-6 0-109 16,1 4-164-16,-1-1-172 0,-2 0 66 0,1 0-568 15,1 1-725-15</inkml:trace>
  <inkml:trace contextRef="#ctx0" brushRef="#br0" timeOffset="79231.92">23014 5360 3280 0,'-11'-4'-126'0,"4"4"30"16,7 0 34-16,-16-2 40 15,16 2 32-15,-11-4 24 0,11 4 18 0,-5-2 9 16,5 2 10-16,0 0-3 0,-9-5 0 16,9 5-19-16,0 0-4 0,16-9-2 0,2 0-4 15,19-1-2-15,14-3-5 0,14-2-1 16,12-1-13-16,31-7-24 0,10 1-18 0,4 0-24 16,7-5-31-16,9-1-26 0,-3-1-28 15,2 1-31-15,-4 0-20 0,-9 3-5 0,-7-3 22 16,-13 3 23-16,-14 1 40 0,-28 9 55 15,-6-1 59-15,-18 2 46 0,-4 4 40 16,-9 2 28-16,-8 1 18 0,0 1-4 16,-3 1-7-16,-5 2-12 0,0 1-9 15,-9 2-10-15,12 5 22 0,-8 4 5 0,-2 5 7 16,0 3 9-16,-2 10 4 0,0 12 3 16,-2 5-3-16,-2 12-14 0,2-2-10 0,-1 0-7 15,-2 3-12-15,1-12-9 0,3-1-7 16,-3 0-8-16,-2-2-10 0,4-3-4 0,-1-1-3 15,-3-4-6-15,4-6 0 0,0-8-2 16,-2-3-2-16,0-2 1 0,2-1 2 0,-1 1 0 16,1-2-5-16,0-1-4 0,-2-2-3 15,2 0-7-15,-1 2 2 0,-2 1-8 0,1-2 1 16,-1 2-7-16,-1-2 1 16,1 2-2-16,-3 0-2 0,-2-1-2 0,3 0 1 15,-4-1 1-15,-5 2 4 0,-9 3-4 16,-4-1-2-16,-1-2 1 0,-8-1-2 0,-2 1 1 15,-13 1-6-15,-6-2-3 0,-2 1 3 16,-8-1-5-16,1-2 2 0,-5 4-2 16,-3 0-1-16,0-1 0 0,-21 5-4 0,19-6 0 15,-23 3 1-15,21-3-2 0,-2-3-2 16,0 1 2-16,6-1 1 0,0-2-3 16,1 1 2-16,7-3-2 0,1 2-1 15,8 0 1-15,11-2-3 0,5 2-2 0,-1-2 6 16,4 2-1-16,5 0-1 0,-1 0 1 15,6 1 2-15,1 1-1 0,8-2-3 0,-3 1 1 0,-6 2 4 16,5-1-3-16,1-2 2 16,3-1 4-16,3 3 3 0,-4-2 6 0,8-2 7 15,0-1 12-15,3-1 8 0,-1 1 16 16,3-2 9-16,9-2 27 0,-15 4 12 0,15-4-6 16,-16-3-8-16,16 3-6 0,-15-7-6 15,9 2-6-15,-2-2-7 0,3-6-4 0,-1-1-2 16,3-1-14-16,-1-10 0 0,4 0-11 15,5-12 1-15,-1-2-10 0,7-12-10 0,3-3-11 16,3-4-31-16,0-5-33 16,4 0-24-16,-2-3-22 0,2 0-17 0,0 0-21 15,-2 7-2-15,-3 7 9 0,-3 16 5 16,-8 3-12-16,3 13-31 0,-5 1-60 0,2 7-51 16,-3 3-37-16,-2 2-46 0,0 4-81 15,0 3-156-15,0 0-66 0,2-7 75 16,-2 7-362-16,0 0-434 0</inkml:trace>
  <inkml:trace contextRef="#ctx0" brushRef="#br0" timeOffset="81281.36">26683 12455 3599 0,'8'-2'183'16,"1"-1"-29"-16,1 1-1 0,-2-2 4 15,-1 1 31-15,3 2 4 0,-10 1-12 0,15-8-18 16,-7 4-17-16,-3 0-5 0,3-1 2 16,-8 5-11-16,12-8-8 0,-9 2-6 15,3 1-6-15,-1-1-8 0,-5 6-8 0,4-11-13 16,-2 5-3-16,-2-4-9 15,-4 0-8-15,-1 3-17 0,-3-6 2 0,-4 3-7 16,-1 0-4-16,-6 3-5 0,-1 1 11 16,-5 5-16-16,-4 1-8 0,-11 1-1 0,0 5-1 15,0 1 0-15,0 4 21 0,1 1-9 16,3 3-1-16,2 1-3 0,7 1-12 0,5 0 8 16,7 0-2-16,4-1-3 0,5-1 0 15,3 1 2-15,8 0 2 0,2 2 2 0,10 6-1 16,6-1-4-16,4 0 7 15,1-4-3-15,1 1-3 0,0 1-2 0,-1-1 1 16,-1 0 4-16,-5-2 9 0,1 2 14 16,-5-5 9-16,-5-3 22 0,-4 0 17 0,-1 0 13 15,-2 0 11-15,-2-3 15 0,-3 2 4 16,1-2 6-16,-2 0 2 0,-2 0-107 0,-1-1-35 16,-3-2 0-16,-2 4 0 0,-3-4 0 15,-2 1 0-15,-3-3 0 0,1 2 0 0,-2-2 0 16,-3-3 0-16,4-1 0 0,-4 2 0 15,6 0 0-15,-4-2-278 0,3 2-302 16,0 1-160-16,4-1-169 0,1-1 89 0,10-1-834 16,-8 4-1092-16</inkml:trace>
  <inkml:trace contextRef="#ctx0" brushRef="#br0" timeOffset="81532.27">26821 12734 4905 0,'0'-10'91'0,"1"2"27"0,-1 1 29 16,0 7 31-16,0 0 5 0,0-9-6 0,0 9 30 16,0 0 9-16,0 0-13 0,0 22-24 15,0-6-13-15,-1 1-16 0,-1 10-5 0,0-1-14 16,0 11-17-16,-2-2-13 0,0 0-9 16,0 0-4-16,0-7-12 0,2-4-8 15,1-1-6-15,-3-3-7 0,0-1-6 16,2-5-6-16,1-1-14 0,-1-1-32 0,0-1-46 15,0-3-65-15,-1-2-78 0,3-6-127 16,-2 6-124-16,2-6-142 0,0 0-212 16,0 0 1-16,16-16 84 0,-7 1-636 0,5-2-803 15</inkml:trace>
  <inkml:trace contextRef="#ctx0" brushRef="#br0" timeOffset="81734.85">27118 12671 3631 0,'-5'-9'110'16,"5"2"46"-16,0 7 28 0,0-9 25 16,0 9 11-16,7-13 8 0,-2 7-3 15,6-3-14-15,3 2-29 0,-1 0-16 16,7-1-23-16,0 1-55 0,1 2-72 16,-1 1-93-16,-4 1-117 0,4-1-132 0,-4 3-160 15,4-3-215-15,-3 2 53 0,0 2 74 16,-3 0-366-16,1 2-419 0</inkml:trace>
  <inkml:trace contextRef="#ctx0" brushRef="#br0" timeOffset="81899.89">27249 12747 2941 0,'-16'8'190'16,"4"-5"18"-16,1 3 16 0,0-3 22 16,6 1 40-16,5-4 35 0,-9 5 24 0,9-5-23 15,0 0-26-15,0 0-24 0,0 0-30 16,0 0-30-16,0 0-87 0,26 2-84 15,-26-2-118-15,33-7-152 0,-17 3-185 0,7-3-217 16,2 1-107-16,-3 0 83 0,3-1-545 16,0 4-663-16</inkml:trace>
  <inkml:trace contextRef="#ctx0" brushRef="#br0" timeOffset="82300.82">28405 12347 3596 0,'0'-8'107'16,"0"1"34"-16,0 2 33 0,0 5 42 16,2-8 9-16,-2 8-5 0,0 0-9 0,0 0 20 15,0 0 28-15,0 0-2 0,8 31-8 16,-6-8 1-16,-2 6 1 0,0 10-8 16,0 3-8-16,0-2-6 0,0 2-18 0,0-1-18 15,-2-1-19-15,2-4-17 0,-4-6-9 16,4-6-19-16,0 2-44 0,-2-2-85 0,0-3 0 15,0-4 0-15,0 0 0 0,0-5 0 16,0 0 0-16,0-4 0 0,2 1-42 0,0-4-298 16,0-5-146-16,-1 7-183 0,1-7-237 15,0 0 74-15,0 0 98 0,0 0-688 16,23-19-874-16</inkml:trace>
  <inkml:trace contextRef="#ctx0" brushRef="#br0" timeOffset="82675.08">28654 12416 4257 0,'-3'-7'98'0,"3"7"1"0,-4-9 10 0,4 9 29 16,-6-6 34-16,6 6 19 15,0 0 11-15,0 0-15 0,0 0-19 0,15-8-17 16,-5 7-16-16,5-1-11 0,1 1 2 15,-1 2-13-15,4-1-24 0,0 2-14 0,-2 1-10 16,1 2-5-16,-4 0-4 0,2 6 2 16,-1 1 7-16,-3 2 20 0,-1 2 20 0,-6 5 8 15,1 0 11-15,-2 3 11 0,-2 2 6 16,-2-3-1-16,-2 5-8 0,0-4-6 0,0 2-11 16,0 1-10-16,0-4-10 0,0 0-58 15,2 1-37-15,-1-7 0 0,1 1 0 16,0-3 0-16,0-3 0 0,0 0 0 0,0-2 0 15,0-1 0-15,0 0-75 0,0-1-235 16,0-1-125-16,1 1-143 0,-1-8-239 16,0 7-35-16,0-7 98 0,0 6-732 15,0-6-934-15</inkml:trace>
  <inkml:trace contextRef="#ctx0" brushRef="#br0" timeOffset="83260.47">29829 12367 4237 0,'0'-8'36'0,"-3"-1"27"0,6 1 8 16,-2 1 11-16,3 0 25 0,2-2 12 0,3 1-7 15,3 0-11-15,1 2-9 16,0 1-9-16,2 2-10 0,3 3-10 0,0 1-5 0,0 1-5 15,0 3-7-15,0 4-4 16,-1 1-7-16,-3 2-2 0,-3 2 1 0,-4 1 4 16,-2-1 13-16,-5 3 19 0,-2 2 15 15,-7 2 25-15,-2 6 19 0,-3 1 16 0,3-1-2 16,-2-2-9-16,1-4-6 0,7-2-3 16,-1-4-6-16,3 1 3 0,-1-1 8 15,2 1 2-15,2 0-5 0,2-3 0 0,0 4 1 16,3 0-7-16,-1 0 1 0,2-1 1 15,-1-1 8-15,3 4-20 0,-2-2-111 16,0-1 0-16,-3 1 0 0,3-2 0 16,-4 1 0-16,-1-2 0 0,-1-1 0 0,3-1 0 15,-6 1 0-15,3-4 0 0,-1 0 0 16,-3 0 0-16,-2-1 0 0,-1-1 0 0,-5-2 0 16,1 1 0-16,-4 0 0 0,-2-4 0 15,-3 1 0-15,-2-1 0 0,1-1 0 0,-2-1 0 16,-2-1 0-16,4 1 0 0,-34-15-796 15,48 6-189-15,8-1 108 0,9-2-1005 16,5 0-1305-16</inkml:trace>
  <inkml:trace contextRef="#ctx0" brushRef="#br0" timeOffset="83557.66">30548 12270 5427 0,'6'-16'-42'0,"-3"6"60"15,3 2 44-15,0 2 33 0,-2 1 21 16,-4 5 13-16,0 0 26 0,0 0-3 0,17 14 19 16,-14 1 17-16,2 8 15 0,-1 15 10 15,-6 4 9-15,-5 15 4 0,-2-2-1 0,0 3-5 16,-3 2-9-16,1-1-11 0,-2-1-200 16,-1-4 0-16,5 2 0 0,-3-4 0 0,4-10 0 15,1-6 0-15,1-2 0 16,3-7 0-16,1-4 0 0,-3-8 0 0,3-1 0 15,2-2 0-15,0-2 0 0,0-1 0 16,0-9 0-16,5 10 0 0,-5-10 0 0,6 2 0 16,-6-2 0-16,0 0 0 0,0 0 0 15,0 0 0-15,11-16-849 0,-11 16-139 16,0 0 93-16,-17-8-962 0,5 8-1281 0</inkml:trace>
  <inkml:trace contextRef="#ctx0" brushRef="#br0" timeOffset="84089.9">28066 12377 5334 0,'5'-13'-66'0,"2"3"23"0,-3 6 15 0,-1-2 13 16,-3 6 35-16,0 0 79 0,0 0 51 16,11 18 52-16,-13 3 16 0,1 17 27 0,-5 3 7 15,-5 11 21-15,-5 4 23 16,2-3 19-16,-2 2 2 0,1-1-6 0,1-4-20 15,3-2-271-15,4-8-20 0,2-4 0 16,5-5 0-16,3-6 0 0,2 0 0 0,1-5 0 16,7 3 0-16,3-3 0 0,-4-6 0 15,6-4 0-15,1-1 0 0,-4-4 0 16,5-3 0-16,-2 1 0 0,2-5 0 0,-2-3-207 16,1-2-707-16,12-8-44 0,-6-6 107 15,-9-1-938-15,4-6-1219 0</inkml:trace>
  <inkml:trace contextRef="#ctx0" brushRef="#br0" timeOffset="84252.36">28058 12256 5202 0,'-11'-22'-24'0,"1"2"31"16,6 2 6-16,3 4 0 0,2-4-3 15,1 1 0-15,10 2-7 0,1-2-44 0,7 4-101 16,8 1-140-16,8 4-215 0,4-1-181 15,4 7 75-15,4 0-414 0,3 2-493 16</inkml:trace>
  <inkml:trace contextRef="#ctx0" brushRef="#br0" timeOffset="84785.71">31386 11976 2992 0,'0'-10'106'0,"0"10"16"0,0-10 5 16,0 10 10-16,2-7 6 0,-2 7 6 0,5-5-2 15,-5 5 5-15,0 0-3 0,20 0-8 16,-20 0-9-16,28 12-9 0,-13 0-9 0,6 5-6 16,1 6 5-16,-4 4 8 0,0 4 17 15,-5 3 16-15,-3 4 22 0,-6 6 22 16,-3 15 21-16,-1 3 15 0,-5 1-5 15,-2 3-7-15,-2-2-10 0,2 1-8 16,-1-1-10-16,0 0-16 0,3-3-11 0,-1 1-13 0,2-2-14 16,2-14-14-16,2-3-12 15,0-2-58-15,0-3-56 0,0-7 0 0,2-6 0 16,-4 0 0-16,2-3 0 0,-3 0 0 16,-3-2 0-16,-2-1 0 0,-7 6 0 0,-6-4 0 15,-6-2 0-15,-5-1 0 0,-2-5 0 16,-6-1 0-16,0-3 0 0,-2-2 0 0,0-2 0 15,4-4 0-15,3-2 0 0,7 1 0 16,3-3-72-16,0 0-744 0,2-3-173 16,3 4 94-16,1 1-948 0,3 1-1269 0</inkml:trace>
  <inkml:trace contextRef="#ctx0" brushRef="#br0" timeOffset="85509.65">26533 14107 4674 0,'9'-7'-130'16,"-1"2"31"-16,-3-1 14 0,1-1 9 0,0 1 12 15,4-1 24-15,-3-2 41 0,0-1 30 16,4 0 19-16,-4-3 6 0,-1 5 8 0,-3-1-3 15,1 2-8-15,1-1-1 0,-5 1-2 16,0-2-14-16,0 9 1 0,-7-11-4 0,3 4-11 16,-3 3 4-16,-2-1 0 0,9 5-16 15,-29 0 12-15,12 3 3 0,-7 5 5 16,-6 2 11-16,-2 5 16 0,1 2-5 16,1 4 18-16,-3-2 3 0,8 4 0 0,1 0-1 15,5-1 1-15,6-1 2 0,6-3 0 16,4 1 2-16,9 4-7 0,0-3-3 15,7 11-5-15,6-3-7 0,3-3-9 0,0 3-4 16,3-3-6-16,-4 1-4 0,-3-3-3 16,2 0-2-16,-7-5-4 0,-1-3 4 0,-5-1 8 15,-1-2 18-15,-3 0 13 0,-1-4 11 16,-4 5 5-16,-1-3-6 0,-5 1-2 0,-1-2-9 16,-7 1-20-16,0 1 6 15,-6-2-9-15,-1-1-7 0,0-1-46 0,1 0-50 16,1-2-84-16,-2 0-100 0,6-1-138 15,1-2-138-15,7-2-212 0,9 0 1 0,0 0 82 16,0 0-486-16,0 0-603 0</inkml:trace>
  <inkml:trace contextRef="#ctx0" brushRef="#br0" timeOffset="85774.48">26725 14509 3283 0,'17'-5'143'0,"-5"-1"23"0,-5 3 22 0,3 2 22 15,-10 1 13-15,0 0 6 0,14-4-4 16,-14 4 10-16,0 0 13 0,11 11 9 0,-8-6-3 15,1 5 2-15,-2 2-6 0,-2 2 3 16,-4 1-3-16,-1 4 0 0,-1 0-2 0,-1 0-6 16,0-4-24-16,2-3-14 15,3 1-15-15,-4-3-19 0,4 0-170 0,2-1 0 16,2-3 0-16,6 3 0 0,2-2 0 16,5 0 0-16,8-3 0 0,2 1 0 0,0-1 0 15,14 0 0-15,-4-2 0 0,6-2 0 16,-1-4-108-16,2 2-496 0,4-4-216 15,0-1-104-15,-5 0 101 0,6 0-848 0,3-7-1106 16</inkml:trace>
  <inkml:trace contextRef="#ctx0" brushRef="#br0" timeOffset="85941.15">27574 14248 4948 0,'-13'-11'83'0,"10"4"34"15,-5 0 27-15,8 0 5 0,0 7-15 16,6-14-13-16,1 6-20 0,3 1-39 0,7 2-94 16,4-2-120-16,1 2-154 0,0 3-184 15,-5-1-241-15,4 1 59 0,-6 5 81 0,0-1-390 16,-1 3-459-16</inkml:trace>
  <inkml:trace contextRef="#ctx0" brushRef="#br0" timeOffset="86121.13">27560 14477 3161 0,'-24'9'320'0,"6"-3"38"0,-1-3 42 16,5 3 24-16,5-3 37 0,-1-1 12 0,10-2-6 15,-14 3-35-15,14-3-45 0,0 0-40 16,0 0-33-16,0 0-58 0,0 0-83 0,45-12-91 16,-29 9-99-16,7-2-112 0,1-1-104 15,-6 4-100-15,1 0-114 0,-1 0-119 0,-3-2-175 16,1 2-73-16,-4 2 86 0,-2 0-648 15,4 2-831-15</inkml:trace>
  <inkml:trace contextRef="#ctx0" brushRef="#br0" timeOffset="86322.05">28409 14045 3273 0,'-8'1'-533'0,"8"-1"9"0,-15 7-230 16,7 0-244-16</inkml:trace>
  <inkml:trace contextRef="#ctx0" brushRef="#br0" timeOffset="86708.43">28148 13973 2300 0,'6'-10'147'0,"-5"2"22"16,1 1 9-16,-2 7-19 0,6-7 0 16,-6 7 30-16,0 0 44 0,0 0 37 0,10 33 33 15,-8-9 31-15,-6 14-4 0,-1 3 15 16,-6 14 10-16,-1 3 14 0,-4 0 3 0,1-1 2 16,-3-2-3-16,7-7 1 0,-1-8-8 15,9-2-25-15,1-5-180 0,0-5-159 0,6-4 0 16,-1-2 0-16,8-2 0 15,0-4 0-15,8 5 0 0,1-5 0 0,3-5 0 16,1-2 0-16,-3-4 0 0,3 0 0 0,1-3 0 16,0 0 0-16,-4-1 0 0,1-1 0 15,-1 0 0-15,1-1 0 0,-8-5-630 16,2-1-206-16,-7 1-95 0,-1-1 95 16,-6-2-850-16,0-1-1122 0</inkml:trace>
  <inkml:trace contextRef="#ctx0" brushRef="#br0" timeOffset="86890.51">28186 14003 4859 0,'-6'-12'77'0,"3"0"34"16,1 2 38-16,2 2 21 0,0-1-5 16,4-2-12-16,3 0-11 0,9 0-18 15,2 1-17-15,11-3-12 0,5 3-36 0,3 2-74 16,3 3-96-16,-6 5-137 0,-7 3-177 15,-1 1-245-15,7 3-55 0,-6 2 85 0,-7-1-509 16,-3 2-615-16</inkml:trace>
  <inkml:trace contextRef="#ctx0" brushRef="#br0" timeOffset="87274.93">28866 14034 3402 0,'-4'-15'89'16,"-1"1"1"-16,1 6-6 0,-3-1 14 15,0 1 34-15,-2 4 30 0,-2 1 19 0,-5 1 23 16,-1 4 3-16,0 1-3 0,-6 4-21 16,-10 5-6-16,7 1-10 0,2 3-15 0,4-2-7 15,5 1-17-15,3 1-10 0,5 1-12 16,3 0-8-16,4 1 12 0,10 4-29 0,3 3-8 15,4 2-2-15,4-1-11 0,2 1-7 16,1 0-9-16,1-2-4 0,-2-1-4 16,1-1-5-16,-4-1-6 0,-6-5-3 15,-3-2-1-15,-4-1 10 0,0-2 7 0,-4-2 36 16,-3 1 32-16,0-1 26 0,-5 0 13 16,-3 1 5-16,-4-1-4 0,-1-2-7 15,0-1-6-15,-2-2-17 0,-3-1-12 0,1-1-21 16,4-1-83-16,0-2 0 0,13 0 0 15,-29-7-156-15,15 2-179 0,3-4-155 16,6 1-180-16,0-2-221 0,8-3 62 0,3 3 100 16,3 0-662-16,6-4-845 0</inkml:trace>
  <inkml:trace contextRef="#ctx0" brushRef="#br0" timeOffset="87577.81">29051 14175 4144 0,'-2'-9'74'0,"-2"1"20"16,4 8 37-16,-13-6 44 0,13 6 29 15,0 0 25-15,-30 11 13 0,12 1 1 16,-3 5-9-16,2-1-12 0,2 4-22 0,0 2-15 16,7-1-22-16,4-2-15 0,5-2-14 15,2 0-14-15,5 2-12 0,6-2-18 0,1 0-25 16,3-5-40-16,2 0-41 0,3-5-29 16,3-1-14-16,-4-5-13 0,1-1 1 0,0-3 7 15,-2-1 7-15,-2-3 4 16,-2 0 8-16,-3-1 3 0,-3-2 4 0,-3-4 3 15,-2 2 6-15,-6-4 2 0,-2 0 4 16,-1-2 1-16,-7 1-2 0,0 9 1 0,-4-3 2 16,-4 6-13-16,4 3-35 0,-4 2-58 15,-5 6-91-15,5 0-116 0,-10 8-139 16,5 3-236-16,2 2 1 0,-1 3 75 0,8 2-442 16,-2 2-545-16</inkml:trace>
  <inkml:trace contextRef="#ctx0" brushRef="#br0" timeOffset="87792.35">29289 14588 3356 0,'16'-6'191'15,"-3"2"-7"-15,-2 1 12 0,3 3 14 16,-3 0 23-16,-11 0 8 0,26 3-4 16,-15 1-10-16,2 2-20 0,-1 3-22 0,-4 1-5 15,-2 2-12-15,0 0-9 0,-6 0-4 16,-6 2-10-16,2 3-18 0,-7 0-12 0,-6 6-17 15,-2-1-14-15,-5-4-58 0,1-1-69 16,7-4-76-16,0-5-118 0,3-3-162 0,2-1-224 16,-1-3-169-16,3-1 92 15,9 0-596-15,0 0-755 0</inkml:trace>
  <inkml:trace contextRef="#ctx0" brushRef="#br0" timeOffset="88375.55">30302 14218 3682 0,'0'-10'82'15,"0"10"14"-15,0 0 18 0,2-10 30 0,-2 10 43 0,0 0 29 16,4-6 9-16,-4 6-14 15,4-6-18-15,-4 6-25 0,7-9-18 0,-7 9-13 16,8-7-17-16,-4 2-12 0,-4 5-6 16,9-9-8-16,-5 5-12 0,-4 4-7 15,5-8-11-15,2 3-1 0,-7 5-7 0,4-10-4 16,-2 2-9-16,-2 0-5 0,0 0-5 16,-4-4-5-16,0-2-1 0,-2-1 0 0,0 1-5 15,-5-2-5-15,-1 1-3 0,-1 3 0 16,-2 3-7-16,1 1 0 0,-2 4 0 0,-4 2-3 15,5 2 1-15,-4 6 0 0,0 1 2 16,2 1-7-16,2 2 3 0,3 2-3 16,7 2 1-16,-2 0 2 0,7 0 3 15,5 1-4-15,-1 2-1 0,3 2 2 16,2 2 1-16,7 4 0 0,-1 3-5 0,2 1 4 16,0 0 2-16,1-1 12 0,-4 3 12 15,2-1 14-15,-3-1 19 0,-3 1 20 0,-2-7 25 16,-5 0 8-16,-1-3 29 0,-2 0 24 15,-4 0 12-15,-3 0 7 0,-7 4 0 16,-4 1-77-16,-4-3-110 0,-4-3 0 16,-3 1 0-16,0-5 0 0,-3-1 0 0,0-3 0 15,7-3 0-15,3-3 0 0,0 0 0 16,5-3 0-16,2 0 0 0,3-4 0 0,-1-1 0 16,4-4 0-16,0-3 0 0,2-2 0 15,3 3 0-15,3-3 0 0,1 2-304 16,0 1-411-16,1-1-247 0,5 1 84 0,-2 4 104 15,-4 5-776-15,12-3-994 0</inkml:trace>
  <inkml:trace contextRef="#ctx0" brushRef="#br0" timeOffset="88739.77">30724 14261 4592 0,'-5'-11'64'0,"5"11"28"0,0 0 26 0,0 0 32 16,0 0 28-16,0 0 23 0,-32 16 13 16,24-9-4-16,3 0-16 0,-1 3-4 0,4 0-20 15,1 1-11-15,1 0-11 0,3 0-12 16,6 1-12-16,1-2 0 0,4-1-22 0,2-1-9 16,5-1-13-16,1 0-8 0,-2-4-5 15,-1-1-12-15,1 0 0 0,-4-1-9 0,0-1 0 16,-3 0-2-16,-1 0-4 0,-12 0-8 15,15-5-2-15,-10 0-5 0,-5 5-2 16,4-14-5-16,-8 4-3 0,1-3-1 0,-7-3-4 16,-2-2 0-16,-2-5-11 0,1 2-26 15,-1 5-26-15,1 2-49 0,-5 1-40 16,4 1-52-16,0 6-64 0,-1-1-90 16,-3 7-103-16,4 0-128 0,-2 0-200 0,-1 1 18 15,7 3 78-15,-1-1-529 0,7-1-675 16</inkml:trace>
  <inkml:trace contextRef="#ctx0" brushRef="#br0" timeOffset="89019.28">30921 14101 3635 0,'6'-10'82'0,"4"5"30"0,3-2 33 0,0 4 46 16,4-2 41-16,5 2-2 0,5 0-8 15,-2 2 0-15,14 5-18 0,-3 2 10 0,-2 6-1 16,1 7 3-16,-3 10 2 0,-3 5 8 15,-10 6 8-15,-6-3 3 0,-4 13 1 0,-5-5-3 16,-4 1-1-16,-4 11-3 0,-3-2-13 16,-2-3-20-16,-4 0-194 0,1-6-4 0,-4-3 0 15,-1 2 0-15,1-13 0 0,0-2 0 16,-4 2 0-16,2-5 0 0,-5 2 0 16,-2-6 0-16,-4-1 0 0,1-6 0 0,-3-5 0 15,3 3-61-15,5-7-458 0,2-2-153 16,5-5-272-16,5-1 85 0,2-3 97 15,1 1-726-15,8 3-934 0</inkml:trace>
  <inkml:trace contextRef="#ctx0" brushRef="#br0" timeOffset="89946.58">28763 13122 4346 0,'0'-12'8'16,"0"3"40"-16,-2 1 39 0,2 1 36 15,0 7 31-15,0-12 18 0,0 12 4 0,-1-9-8 16,1 9-6-16,0 0-23 0,1-8-19 16,-1 8-7-16,0 0 18 0,0 0 22 0,0 23 6 15,2-3 2-15,2 4 14 0,2 14-1 16,-5 6-2-16,6 9 0 0,-2 2-9 16,-3 0-14-16,0-9-9 0,0 3-9 15,0-5 3-15,-2-1 2 0,0-2-1 16,0-3-45-16,-2-7-90 0,0-8 0 0,2-2 0 15,0-4 0-15,-2-2 0 0,0-2 0 16,2-1 0-16,0-2 0 0,0-2 0 0,-1 1 0 16,-1-2 0-16,2-7 0 0,-5 10 0 15,3-7 0-15,2-3 0 0,0 0-531 0,0 0-182 16,0 0-228-16,0 0 80 0,0 0 99 16,0 0-729-16,0 0-937 0</inkml:trace>
  <inkml:trace contextRef="#ctx0" brushRef="#br0" timeOffset="90173.43">28613 13698 4281 0,'-4'-7'107'0,"4"7"29"16,-4-11 22-16,4 11 28 0,-1-6 25 0,1 6-9 16,0 0-15-16,0 0-17 0,1-8-11 15,-1 8-24-15,0 0-13 0,23 2-10 0,-23-2-43 16,21 4-64-16,-9 0-67 0,3 0-90 15,-2 2-110-15,0 1-120 0,5-3-151 16,-5-3-196-16,4 3 53 0,0-3 72 0,2-1-362 16,0 2-444-16</inkml:trace>
  <inkml:trace contextRef="#ctx0" brushRef="#br0" timeOffset="90359.36">29106 13563 2624 0,'2'-13'174'0,"0"2"43"16,-2 4 26-16,0 7 25 0,-6-9 36 0,6 9 40 15,0 0 38-15,-32 9-2 0,5 5-4 16,-2 1-16-16,-1 4-19 0,-2 1-24 16,-6 3-25-16,9-3-26 0,0 0-26 0,3-3-25 15,3 1-22-15,8-4-21 16,2-2-18-16,1-2-31 0,3-1-56 0,-1-2-92 16,4 0-99-16,0 0-99 0,5-2-110 15,-3-1-135-15,4-4-196 0,-6 6-209 0,6-6 83 16,-2 5 86-16,2-5-605 0,0 0-766 15</inkml:trace>
  <inkml:trace contextRef="#ctx0" brushRef="#br0" timeOffset="92009.57">26493 15772 3292 0,'0'0'-165'0,"7"-4"20"16,-7 4 17-16,0 0 9 0,0 0 20 16,5-7 19-16,-5 7 15 0,0 0 6 15,0 0 10-15,0 0 7 0,3-5 1 16,-3 5 5-16,0 0 11 0,0 0 14 15,0 0 11-15,0 0 16 0,6-5 12 0,-6 5 12 16,0 0 15-16,0 0 17 0,0 0 12 16,0 0 13-16,0 0 14 0,0 0 4 0,0 0 8 15,0 0-2-15,0 0 0 0,0 0-5 16,0-9-6-16,0 9-5 0,0 0 4 0,0 0 7 16,0 0 0-16,0-10-1 0,0 10-2 15,0 0-3-15,0 0-1 0,0 0-2 16,0 0-9-16,0 0-8 0,-4-9-4 0,4 9-11 15,0 0-4-15,0 0-8 16,0 0-7-16,0 0-6 0,0 0-4 0,0 0-5 16,0 0-5-16,0 0 1 0,0 0-5 0,0 0 3 15,0 0 3-15,-2-8-2 0,2 8 3 16,0 0-5-16,0 0-3 0,-12-4-3 16,12 4-4-16,-13-2-5 0,13 2-3 15,-25 0-3-15,13 0 2 0,-8 4-3 0,-3 1-1 16,-8 6-2-16,-3 0-2 0,6 3 1 15,-3 0-4-15,4 1 1 0,3 4 1 0,7-3 2 16,6-1 0-16,-1 1 5 16,6-3-1-16,4 1 4 0,6 1 4 0,3 4-1 15,15 2 4-15,1-1 2 0,5-1-4 16,3 0 1-16,-1-2 0 0,5-3 0 0,-3 3 1 0,-2-2 9 16,1 3 6-16,-4-4 11 15,-4 3 16-15,-7-2 21 0,-2-1 38 0,-5-3 37 16,-1 2 29-16,-6-1 12 0,0 1 8 15,-4-1 6-15,-6 4-1 0,-1 1-3 16,-5-1-12-16,-1-1-9 0,-6 4-53 0,-2-2-138 16,5-3 0-16,-4-6 0 0,3 1 0 15,1-4 0-15,0-2 0 0,0-3 0 0,2 2 0 16,-4-5 0-16,7 1 0 0,-1-3 0 16,0-2 0-16,1 0 0 0,-1 1 0 0,7 2 0 15,-3-3 0-15,2 3 0 16,3 1-247-16,1-2-305 0,4 5-131 0,-4-5-179 15,4 5 3-15,0 0 102 0,0 0-682 16,0 0-889-16</inkml:trace>
  <inkml:trace contextRef="#ctx0" brushRef="#br0" timeOffset="92663.1">26914 16054 4321 0,'-11'-9'116'0,"2"2"15"0,6 3 15 16,3 4 17-16,-2-9-5 0,2 9-15 0,7-12-11 15,5 5-13-15,5-1-15 0,2 1-9 16,4-2-50-16,0 4-75 0,2 1-101 15,-2 1-96-15,-2 2-115 0,-6 2-140 0,0-1-223 16,-4 3 52-16,2 3 83 0,-2-1-292 16,-4 2-345-16</inkml:trace>
  <inkml:trace contextRef="#ctx0" brushRef="#br0" timeOffset="92827.66">27000 16227 2464 0,'-12'2'271'16,"3"0"31"-16,-1 1 14 0,10-3 25 15,0 0 35-15,-14 2 15 0,14-2 4 16,0 0-31-16,0 0-35 0,0 0-37 0,0 0-29 16,0 0-59-16,31-21-131 0,-12 14-156 15,4 1-166-15,8-5-186 0,1 1-289 0,4 3-40 16,-2-1 98-16,2 1-511 16,-3 3-642-16</inkml:trace>
  <inkml:trace contextRef="#ctx0" brushRef="#br0" timeOffset="93214.59">27983 15646 3474 0,'-2'-22'38'0,"-1"6"31"0,3 3 48 16,-2 2 23-16,2 3 24 0,0 1 2 16,0 7-9-16,0-8-13 0,0 8 36 0,0 0 60 15,0 0 22-15,2 38 23 0,-6-3 4 16,-5 15 14-16,-2 6 5 0,-5 6 7 0,0 4-5 16,-2-3-13-16,3 2 2 0,0-5-10 15,4-4-15-15,0 1-203 0,6-14-71 16,3-4 0-16,2 0 0 0,2-9 0 0,2-6 0 15,2-1 0-15,7 2 0 0,0-6 0 16,4-6 0-16,3-3 0 0,2 0 0 0,3-7 0 16,2 0 0-16,0-4 0 15,-1-1 0-15,10-3 0 0,0 0 0 0,-7-2 0 16,-8 1-317-16,1-2-498 0,-4-1-161 16,-5 3 94-16,-1-1-887 0,-5 0-1199 0</inkml:trace>
  <inkml:trace contextRef="#ctx0" brushRef="#br0" timeOffset="93415.85">28093 15626 5185 0,'-11'-21'-7'0,"0"5"14"0,8 4 10 0,1 0 1 16,2 2-1-16,2 0 4 0,6 3-2 15,-1 0-4-15,6 4-3 0,5 1-47 16,0 2-97-16,5 5-140 0,2 2-183 0,6 4-244 16,-1 2 59-16,-1 2 73 15,-6 3-285-15,6-3-336 0</inkml:trace>
  <inkml:trace contextRef="#ctx0" brushRef="#br0" timeOffset="93680.65">28510 15731 2822 0,'-2'-6'294'0,"2"6"-34"16,0 0-25-16,0 0 2 0,0 0 33 0,0 0 37 16,0 0 1-16,-1 36-10 0,-1-14-11 15,-1 4-25-15,-3 10-21 0,3-2-20 16,-1 0-17-16,0 3-28 0,2-8-17 0,1-4-16 15,-1 0-15-15,0-3-29 0,0-3-79 16,0-2-92-16,2-3-89 0,-3-1-101 0,3-1-90 16,3-1-90-16,1-5-165 15,0 0-165-15,-4-6 72 0,9 1-526 0,-9-1-687 16</inkml:trace>
  <inkml:trace contextRef="#ctx0" brushRef="#br0" timeOffset="93964.32">28733 15855 3734 0,'-4'-8'164'0,"2"0"43"16,2 8 50-16,-2-9 56 0,2 9 21 16,-3-7 10-16,3 7-9 0,0 0-30 0,3-9-32 15,-3 9-27-15,21-7-27 0,-6 4-21 16,5 1-22-16,-2 1-17 0,2 1-20 16,0 0-11-16,-1 3-17 0,5 2-11 15,-6 4-12-15,0 3-6 0,-5 3-6 0,-3 4 12 16,-3 12 18-16,-3-2-97 0,-4-2-9 15,-4 9 0-15,0 0 0 0,-1 2 0 0,-2-4 0 16,2 1 0-16,-3-3 0 0,7-4 0 16,-3-6 0-16,2-3 0 0,-2 0 0 15,4-2 0-15,0-4 0 0,-1 0 0 0,-1-4 0 16,2 2 0-16,-3-2-131 0,3 1-566 16,0-5-213-16,0-5-7 0,-2 6 98 15,2-6-785-15,0 0-1045 0</inkml:trace>
  <inkml:trace contextRef="#ctx0" brushRef="#br0" timeOffset="94118.96">28883 16161 4240 0,'-7'-9'155'16,"2"4"49"-16,2-1 42 0,3 6 44 15,-8-7 39-15,8 7 38 0,0 0 1 16,-2-8-39-16,2 8-33 0,10-8-30 0,2 2-39 16,-1 1-72-16,3 2-97 0,-1-2-132 15,0 3-138-15,0-1-133 0,0 1-159 0,-1 0-230 16,3-1-102-16,-6 3 95 0,-9 0-648 15,22 0-842-15</inkml:trace>
  <inkml:trace contextRef="#ctx0" brushRef="#br0" timeOffset="95666.1">29234 13846 3666 0,'0'0'-89'0,"0"0"31"0,-24 2 27 0,24-2 29 16,0 0 31-16,0 0 33 0,0 0 19 16,0 0 14-16,0 0-4 0,0 0-1 15,0 0-9-15,0 0 9 0,0 0 9 0,0 0 12 16,0 0 14-16,0 0 10 0,0 0 3 16,-5-8-10-16,5 8-13 0,16-10-10 0,-2-4-8 15,9-2-8-15,4-5-7 0,9-5-10 16,2-1-9-16,8-4-5 0,0-1-4 0,4-5-6 15,-2 0-7-15,2-5-3 0,0 3-4 16,9-12-3-16,-12 12-5 0,2 1-5 16,-6 3 1-16,-3 2-4 0,-3 4-2 15,-12 10 1-15,-3 6-3 0,-8 2-1 0,-1 1 2 16,-2 2-6-16,-3 2 2 0,-1-1 1 16,1 2-3-16,-3 1-1 0,-5 4-2 15,10-7 1-15,-10 7-2 0,8-8-2 0,-8 8 0 16,5-6-2-16,-5 6 2 0,8-6 0 15,-8 6 1-15,0 0-1 0,3-5-2 0,-3 5 2 16,0 0 1-16,0 0 0 0,9-6 0 16,-9 6 0-16,0 0 0 0,0 0-2 15,0 0-2-15,0 0-1 0,0 0 0 16,0 0 1-16,0 0-1 0,0 0 0 0,0 0 4 16,-39 8 9-16,21-1 6 0,-4 0 16 15,-1 0 11-15,-9 2 10 0,-2-3 12 16,-1 0 2-16,7 0 7 0,1-4-17 0,3 0 8 15,3-1 8-15,-1-1 16 0,4 0 6 16,2-1 3-16,3 1-4 0,13 0-2 0,-23-4-6 16,14 1-12-16,9 3-6 0,-14-9-11 15,12 3-10-15,2 6 7 0,6-16-14 0,4 5-5 16,5 0-8-16,12-3-1 16,3-2-3-16,2 3-5 0,4 1-4 0,0 1 0 15,3 3-7-15,-8 6 1 0,-7-1-2 16,-1 3-6-16,-2 3 0 0,-2-1 2 0,-2 1 0 15,-2 4-4-15,-1 0 3 0,-1 3 2 16,-1-1-5-16,-3 1 4 0,-2 2 0 0,4 0 6 16,-4-2 0-16,0 4 6 0,1-3 10 15,-3 0-7-15,4 1 3 0,-6-1 0 16,5 1 1-16,-5 0 1 0,1-1-2 0,0 2-1 16,-1-1 4-16,-2-1-11 0,-1 3 1 15,0-1-1-15,0-2-3 0,2 1 1 16,-2-1-3-16,-2-1 0 0,2-2-2 15,0 1-27-15,0-2-65 0,0-7-78 0,2 14-90 0,-2-9-134 16,2 1-159-16,-2-6-278 16,4 6-16-16,-4-6 94 0,0 6-693 0,0-6-888 15</inkml:trace>
  <inkml:trace contextRef="#ctx0" brushRef="#br0" timeOffset="96370.79">29174 16248 4306 0,'9'-7'94'0,"-9"7"-2"0,0 0 0 0,0 0 26 15,0 0 29-15,22 7 20 0,-17 0 20 16,4 0 9-16,-6 1 2 0,7 4-2 0,-7 2-14 16,3 1-13-16,-3 1-11 0,-1-2-11 15,-2 2-10-15,-5 4-13 0,-1 0-13 16,1 1-14-16,-4-2-6 0,-2-1-19 16,-5 5-44-16,3-6-69 0,1-3-64 0,3-4-73 15,-5-4-95-15,5 2-115 0,-3-7-136 16,4-1-220-16,8 0-22 0,0 0 99 15,-15-10-497-15,15 1-631 0</inkml:trace>
  <inkml:trace contextRef="#ctx0" brushRef="#br0" timeOffset="96814.34">29716 15816 3417 0,'0'-11'95'0,"2"3"-9"16,1 1-17-16,5-2-2 0,4 1-3 0,2-2-14 16,6 1 5-16,-2 0-8 0,2 4-3 15,-3-1-2-15,0 6-12 0,-3-2-1 16,1 4 9-16,-4 1-3 0,1 0 13 0,-5 8 5 16,-1-3 14-16,-5 2 15 0,-1 2 10 15,-5 4 11-15,-4 1 10 0,-2 2 6 0,-5 7-2 16,-2-4 3-16,5-3-3 0,2-6-8 15,3 0-8-15,1-2-14 0,-1-2-4 0,3 0-5 16,3-1-7-16,0 1 4 0,2-1 0 16,2 1-8-16,2 2-3 0,3 0-4 15,2 0-3-15,1 1 2 0,0-1-3 16,1 3 1-16,-1-1 6 0,3-1 14 16,-4 1 10-16,-1-1 10 0,0-2 8 0,-1-1 20 15,-3 0 10-15,-1-1 5 0,-1 1 13 16,0-2 5-16,-2-7-1 0,-4 15-2 0,1-10-7 15,-5 4-11-15,3-2-16 0,-9 0-86 16,1-1-35-16,-5 1 0 0,6-2 0 0,-2-1 0 16,3-3 0-16,-2 1 0 0,13-2-91 15,-20 2-357-15,13 0-161 0,7-2-251 16,-18-6-38-16,13 5 106 0,5 1-736 16,0 0-973-16</inkml:trace>
  <inkml:trace contextRef="#ctx0" brushRef="#br0" timeOffset="97119.24">30241 15801 3982 0,'2'-21'21'0,"0"4"38"0,0 3 39 0,2 3 41 16,-3 4 38-16,-1-2 21 0,2 3 1 16,-2 6-19-16,5-10-17 0,-5 10 6 15,0 0 27-15,0 0 19 0,11 21-11 16,-9-6-13-16,0 8 1 0,-2 4 4 0,0 12 2 15,0 0 4-15,-2 4 1 0,-4-2 1 16,3-1 1-16,1 0-6 0,-3-2-7 0,1-6-9 16,1-5-157-16,-1-3-26 0,4-5 0 15,-4-2 0-15,3 0 0 0,-1-5 0 16,0 1 0-16,0-3 0 0,0-1 0 0,2-1 0 16,2 1 0-16,-4-4 0 0,2-5-10 15,-2 6-565-15,2-6-202 0,0 0-179 16,0 0 102-16,0 0-853 0,0 0-1141 0</inkml:trace>
  <inkml:trace contextRef="#ctx0" brushRef="#br0" timeOffset="97355.58">30437 16329 5034 0,'0'0'45'0,"9"-6"24"16,-9 6 42-16,0 0 34 0,18 9 17 15,-12-1 4-15,2 1 16 0,-3 5-5 0,3 3-11 16,-6 2-12-16,0 4-14 0,-2-3-12 16,-2 4-7-16,-8 7-12 0,3-4-8 0,-7 1-11 15,-1 2-13-15,-4-4-4 0,-4 0-9 16,1-4-47-16,-1-3-64 0,-4-4-88 0,6-4-92 16,0-5-110-16,7-2-152 15,2-2-230-15,-2-2-84 0,4-2 84 0,10 2-592 16,-15-10-769-16</inkml:trace>
  <inkml:trace contextRef="#ctx0" brushRef="#br0" timeOffset="98534.27">31063 15744 3386 0,'0'0'-73'0,"3"-7"28"0,-3 7 12 15,8-8 10-15,-5 4 16 0,-3 4 12 0,10-10 25 16,-6 4 15-16,-4 6 7 0,8-7 9 15,-5 5 12-15,-3 2-2 0,6-7-1 16,-6 7 5-16,0 0 6 0,5-7 2 0,-5 7-8 16,0 0-6-16,0 0 1 0,-14-7 2 15,14 7 8-15,-23 2 4 0,8 3 9 16,-3 0 4-16,1 4 7 0,0-2 3 16,1 4-3-16,2 2-2 0,3-6-5 0,0 6-6 15,4-1-1-15,3-2 1 0,2 1-1 16,2 2 0-16,4-1-1 0,2 2-7 15,3 2-6-15,3 4 1 0,3 4 10 0,2-3 2 16,0 1 1-16,0 0 7 0,-4-5 3 16,-1 0 4-16,-1 1 0 0,-3-3 14 0,2 2 14 15,-4-5-3-15,-3 0 3 0,1 0 11 16,0 0 3-16,-3-2-1 0,-1-1-4 0,-1-1-6 16,-1 1-12-16,-2 0-10 0,-1-1-7 15,-1-1-11-15,-4 0-14 0,2 0-81 16,-3-2 0-16,-1-2 0 0,1 1 0 15,-2-1 0-15,13-3 0 0,-25-1-208 16,13 1-153-16,12 0-132 0,-18-7-186 0,12 3-229 16,0 1 74-16,6 3 96 0,0 0-612 15,0 0-806-15</inkml:trace>
  <inkml:trace contextRef="#ctx0" brushRef="#br0" timeOffset="98873">31465 15841 3554 0,'1'-11'32'0,"3"4"47"16,-2 0 5-16,-2 7 11 16,2-5 41-16,-2 5 39 0,0 0 24 0,0 0 19 15,0 0-1-15,-29 22-9 0,22-12-15 16,-3 4-12-16,4-1-18 0,4 5-17 16,0-4-10-16,2-1-15 0,2 1-11 0,2 0-12 15,2-1-4-15,4-2-9 0,-1 1-14 16,3-4-5-16,1-2-7 0,0-1-8 0,2-3 0 15,0-1-6-15,1-1 2 0,-16 0 5 16,23-5-3-16,-12 2-4 0,-4-3 3 0,2-2 4 16,-4-1-16-16,-1-3-2 15,-2 0-5-15,-2-1-5 0,-2-5-11 0,-3 3-16 16,1-1-23-16,-5 1-41 0,2 3-49 16,-6 4-56-16,-3 4-64 0,0 0-88 15,-4 6-107-15,-5 5-172 0,-12 4-180 0,-6 7 80 16,2 7-532-16,3 2-698 0</inkml:trace>
  <inkml:trace contextRef="#ctx0" brushRef="#br0" timeOffset="99110.04">31784 16116 3664 0,'0'0'50'0,"18"6"52"15,-15 2 32-15,3 2 21 0,-2 4 19 16,-1 4 9-16,-1 0 18 0,0 0 11 16,-2 8 2-16,-2 2-14 0,-3 4-18 0,-5 1-7 15,2-4-10-15,-3-2-14 0,-2-1-14 16,1-5-5-16,-5 1-21 0,-2-1-20 0,2-6-53 16,0-3-69-16,-1-1-90 0,0-3-116 15,0-3-117-15,4-2-155 0,0-3-273 16,1-2 61-16,13 2 81 0,-16-10-406 0,16 2-520 15</inkml:trace>
  <inkml:trace contextRef="#ctx0" brushRef="#br0" timeOffset="99702.12">32340 15948 2724 0,'0'0'-19'0,"0"0"37"0,0 0 21 15,-26 3 31-15,26-3 25 0,0 0 27 16,0 0 11-16,0 0-15 16,0 0-14-16,0 0-10 0,0 0-5 0,0 0-14 15,17-14-11-15,-10 10 1 0,1-2-4 16,0-1-10-16,1-1-8 0,1-2 4 0,-3-3-4 15,1 1 4-15,0-3 6 0,-1-4 0 16,-3-1 13-16,1-1-1 0,-2 0 8 0,-6 5 3 16,2-4 7-16,-1 6-3 0,-4-6-7 15,-1 7 0-15,-2 1-10 0,-4 3 7 16,2 4 7-16,-4 3 5 0,2 4 2 0,-3 3-1 16,1 2-3-16,0 7 1 15,2-1-5-15,3 5-9 0,2-2-6 0,3 2-4 16,1-1-4-16,2 0-8 0,2 0-3 15,2 0 0-15,2 1 1 0,1 1 0 0,3-6 4 16,2 5 8-16,-1-4 1 0,3 2-2 16,-3 1 8-16,2-1 12 0,-1 1 9 15,1 2 5-15,-3 0 9 0,-3 1 10 0,2 2 12 16,-7 0-3-16,-2 3 14 0,-4 6 19 16,-6 0 13-16,0-2 7 0,-8-2 5 0,1-1-3 15,0-4-7-15,-4 0-13 16,4-3-115-16,2-5-36 0,1-4 0 0,2-2 0 15,-2-1 0-15,1 0 0 0,-2-3 0 0,4 0 0 16,-1-3 0-16,1-1 0 16,13 0 0-16,-21-5 0 0,11-1 0 0,5 1 0 15,-1-3-419-15,3 0-164 0,3-3-166 16,2 1-152-16,5-3 70 0,-2 2-770 0,6 0-1042 16</inkml:trace>
  <inkml:trace contextRef="#ctx0" brushRef="#br0" timeOffset="100054.04">32737 15970 4593 0,'-11'-3'83'0,"-3"1"18"15,14 2 27-15,-25 8 28 0,12-1 32 0,-3 4 21 16,3 2 1-16,0 0-3 0,-1 4-10 15,7 0-20-15,1 0-18 0,5 2-10 16,1-2-15-16,1 1-16 0,5-2-11 0,0 3-14 16,3-2-8-16,3-3-6 0,-1 0-6 15,5-4-7-15,0 0-20 0,2-5-9 0,-3 1-4 16,-2-5-7-16,-2-1-6 16,-11 0 0-16,25-5-4 0,-15 0-3 0,-3-4-10 15,0-1 1-15,-6-4-5 0,-1 0-10 0,0-6-13 16,-3-4-23-16,-4-8-21 15,2-1-5-15,-1 7-11 0,-1 7-14 0,3 2-33 16,-2 4-50-16,-2 0-65 0,1 3-57 16,-2 5-66-16,-3 2-74 0,0 1-164 0,-3 2-161 15,15 0 82-15,-22 3-467 0,11 1-620 16</inkml:trace>
  <inkml:trace contextRef="#ctx0" brushRef="#br0" timeOffset="100386.5">33018 15665 3508 0,'-7'-11'167'16,"0"1"19"-16,0 3 10 0,3 2 2 0,4 5-16 16,-1-6-17-16,1 6-17 0,0 0-13 15,0 0-16-15,0 0-13 0,51 17-9 0,-24 0-12 16,2 5-9-16,-1 7-7 0,-5 0-1 15,0 11 22-15,-11-4 30 0,-3 5 30 16,-7 4 14-16,-6 9 27 0,-3 7 19 0,-7-2 4 16,-3 2 6-16,-2-3 1 0,-4-1-8 15,-2-1-13-15,-2-3-20 0,1-2-19 0,-1-2-15 16,1-8-16-16,-3 0-54 16,0-2-76-16,2-1 0 0,9-11 0 0,-1-1 0 15,-1-2 0-15,0-3-109 0,6-4-170 16,-1-8-104-16,3-1-99 0,1-6-114 15,2-2-185-15,9 0-56 0,0 0 95 0,-25-12-612 16,18 1-810-16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06:23.889"/>
    </inkml:context>
    <inkml:brush xml:id="br0">
      <inkml:brushProperty name="width" value="0.05292" units="cm"/>
      <inkml:brushProperty name="height" value="0.05292" units="cm"/>
      <inkml:brushProperty name="color" value="#FF0000"/>
    </inkml:brush>
  </inkml:definitions>
  <inkml:trace contextRef="#ctx0" brushRef="#br0">11009 4466 3498 0,'0'0'-128'0,"12"2"49"0,-12-2 40 0,0 0 49 15,0 0 41-15,12 1 40 0,-12-1 40 16,0 0 23-16,0 0 27 0,0 0 13 0,0 0 7 16,18 0 1-16,-18 0 2 15,0 0-2-15,0 0-6 0,0 0 1 0,0 0-12 16,0 0-12-16,11 2-14 0,-11-2-8 15,0 0-17-15,0 0-15 0,0 0-9 16,0 0-8-16,0 0-14 0,0 0-9 0,0 0-8 16,0 0-2-16,0 0-4 0,0 0-5 15,0 0-3-15,0 0-7 0,9-7-4 0,-9 7-2 16,0 0-6-16,0 0-11 0,-7-12 0 16,7 12-26-16,-9-10 4 0,3 7-6 0,-4-2 2 15,3 0-5-15,-4 1 8 16,-1 3-8-16,12 1 13 0,-24-2-14 0,8 2-3 15,-1 3 6-15,2 3-4 0,-5-2-2 16,2 3 5-16,-2 0-2 0,5 2 5 0,0 1-4 16,2-1 0-16,4-1-3 0,-2 3 4 15,2-1 0-15,4-2 3 0,1 5-6 16,-1-4 9-16,8 2-4 0,-1 1 0 0,5 0-4 16,3-1 10-16,3 4-5 0,10 2 2 15,3 0 7-15,-3-1-1 0,4-1-9 16,-2-2-1-16,-4-1 4 0,-6-1-8 0,-2-3 8 15,-3-1 3-15,0 0-5 0,-3 2 3 0,0-2 16 16,-3-1 18-16,1 1 29 0,-2 0 15 16,-3-7 11-16,-8 15 4 0,2-9 0 15,-3 2 0-15,-2-1-6 0,-1 0-6 16,-3-1-9-16,2-2-6 0,0 0-3 16,-3-3-8-16,7 1-6 0,-4 0-28 0,13-2-24 15,-22 2 0-15,22-2 0 0,-19 0 0 16,19 0 0-16,-15 0-28 0,15 0-138 0,0 0-64 15,-15-2-80-15,15 2-107 0,0 0-108 16,-11 2-110-16,11-2-206 0,0 0 61 0,0 0 98 16,0 0-535-16,0 0-679 0</inkml:trace>
  <inkml:trace contextRef="#ctx0" brushRef="#br0" timeOffset="267.5">11202 4811 3274 0,'0'0'0'15,"3"-9"69"-15,-3 9 59 0,2-10 46 0,-2 10 28 16,2-7 18-16,-2 7 2 0,0 0-15 16,0 0-7-16,0 0 21 0,0 0 31 0,0 0-3 15,0 0 8-15,13 21-2 16,-7-9 0-16,-4 0-14 0,2 3-16 0,2 1-16 16,-3-1-21-16,1 1-12 0,1-1-16 0,-3 1-21 15,3-4-15-15,-1 0-12 0,-3-4-10 16,-1 1-11-16,2-2-8 0,0 1-7 15,-2-8-9-15,0 14-54 0,2-9-13 16,-2-5-52-16,-2 7-127 0,2-7-105 0,0 0-124 16,0 0-146-16,0 0-218 0,0 0-86 15,0 0 94-15,9-26-705 0,-5 18-918 0</inkml:trace>
  <inkml:trace contextRef="#ctx0" brushRef="#br0" timeOffset="1251.26">17864 4616 3697 0,'0'0'-119'0,"9"-2"61"0,-9 2 40 16,0 0 39-16,12-5 53 0,-12 5 21 16,0 0 28-16,0 0 10 0,10-2 16 15,-10 2 8-15,0 0-1 0,0 0-3 0,0 0-9 16,5-5-7-16,-5 5-7 0,0 0-13 16,0 0-11-16,0 0-11 0,6-9-11 0,-6 9-7 15,0 0-5-15,-2-8-10 0,2 8-7 16,0 0-6-16,-6-14-2 0,5 9-9 0,1 5-3 15,-12-12-5-15,7 7-3 0,-3-1-4 16,-4 3-4-16,1-1-3 0,-4 3-2 16,-2 1 0-16,-2 1-4 0,-10 3-1 0,-3 1 2 15,-2 4-2-15,-1 1 2 16,7 0-6-16,-3 2 2 0,4 2-2 0,6-2 0 0,6 0 2 16,2 1 4-16,5 2 2 15,1-1 10-15,3 1 1 0,8-1 9 0,-1 1 3 16,9 2-9-16,9 5 2 0,6 0-3 15,1-1 0-15,3-4-2 0,-3 3-3 0,-4-4-2 16,1 0 1-16,-5-4 5 0,-6-3 10 16,-1-1 12-16,-6-1 12 0,0 0 12 15,-1-4 27-15,-2 2 22 0,-4-5 25 16,8 9 13-16,-8-9 1 0,0 7-10 0,0-7-7 16,0 0-19-16,-18 8-16 0,11-4-5 15,7-4-11-15,-20 3-11 0,8-1-22 0,0 0-44 16,-1-2-76-16,13 0-72 0,-27 0-97 15,16 0-109-15,11 0-122 0,-22-2-138 16,13 0-189-16,6-1-22 0,3 3 89 0,0 0-637 16,0 0-815-16</inkml:trace>
  <inkml:trace contextRef="#ctx0" brushRef="#br0" timeOffset="1518.78">17923 4852 3974 0,'11'-9'47'0,"0"0"48"0,-4 0 32 16,0 4 26-16,1-2 17 0,0 1 14 15,1 2-1-15,2 0-11 0,0 3-10 16,-11 1-6-16,18 0-7 0,-18 0-1 16,21 7 3-16,-12-3-7 0,-1 5-9 0,-2 0 17 15,-2 1 10-15,0 2 20 0,-2-2 14 16,-2 2 12-16,0-2 3 0,1 1 6 0,-1-3 9 16,2-1 7-16,0 2 10 0,4-2-232 15,0-2-11-15,5-2 0 0,6 1 0 0,0-1 0 16,-1-3 0-16,1 0 0 0,-2 0 0 15,4-2 0-15,-3 1 0 0,-2-2 0 16,0 3 0-16,-3-1 0 0,0 0 0 0,1 1 0 16,-12 0-226-16,15-2-518 0,-15 2-224 15,16 0 86-15,-16 0 94 0,17 2-771 0,-17-2-1001 16</inkml:trace>
  <inkml:trace contextRef="#ctx0" brushRef="#br0" timeOffset="8239.94">24964 3227 2239 0,'9'0'425'0,"-9"0"-48"0,0 0-30 15,0 0-24-15,0 0-18 0,0 0-10 16,0 0-6-16,18 0 10 0,-18 0 24 16,12 3-2-16,-12-3-3 0,11 2-21 0,-11-2-6 15,16 0-5-15,-16 0-7 0,0 0-11 16,20-2-10-16,-20 2-21 0,13-2-15 15,-13 2-30-15,0 0-192 0,0 0 0 16,12 0 0-16,-12 0 0 0,0 0 0 0,0 0 0 0,0 0 0 16,0 0 0-16,0 0 0 15,11-5 0-15,-11 5 0 0,0 0 0 0,-11-10 0 16,4 3 0-16,0 0 0 0,-4 1 0 16,0-3 0-16,0 2 0 0,-3 2 0 0,0 0 0 15,-4 0 0-15,2 5 0 0,-6 1 0 16,-1 3 0-16,-9 6 0 0,1 4 0 0,1 0 0 15,3 2 0-15,5 2 0 0,4-3 0 16,5 1 0-16,1-1 0 0,7 0 0 0,3-2 0 16,4 0 0-16,3 1 0 15,15 8 0-15,3-4 0 0,3-5 0 0,4 3 0 16,5-1 0-16,-2-1 0 0,-3 1 0 16,3-1 0-16,-3 0 0 0,-1 1 0 0,-7-3 0 15,-5-2 0-15,-4 4 0 0,3-2 0 16,-9 1 0-16,3 1 0 0,-7-1 0 15,-3-2 0-15,-2 1 0 0,1 0 0 0,-7 3 0 16,1 0 0-16,-7 0 0 0,-1 1 0 16,-1-5 0-16,0 1 0 0,-5-1 0 0,-1-3 0 15,4-1 0-15,0-4 0 16,2-1 0-16,-4-4 0 0,6-1 0 0,0-4 0 0,1 1 0 16,-1-3 0-16,5 0 0 15,-1 2 0-15,2 1 0 0,4-1 0 0,-3 3 0 0,3-1 0 16,4 5 0-16,0 0-35 15,-1-7-701-15,1 7-199 0,0 0 23 0,23 2 105 16,-23-2-814-16,32 5-1060 0</inkml:trace>
  <inkml:trace contextRef="#ctx0" brushRef="#br0" timeOffset="8507.09">25306 3678 4430 0,'2'-9'-9'16,"-2"1"64"-16,4 2 54 0,-4 6 45 0,6-10 33 15,-6 10 13-15,1-5 9 16,-1 5 2-16,0 0 20 0,0 0 13 0,0 0-6 16,18 14-7-16,-13-2-19 0,-1 6-10 15,2 1-17-15,-4 7-26 0,-1 8-4 16,3 2-2-16,-1 0 0 0,-6 2 4 0,-1-2 4 16,3-2 3-16,1-3-164 0,-4-7 0 15,2 1 0-15,-2-3 0 0,4-5 0 0,-2-2 0 16,2-3 0-16,0-2 0 0,0-1 0 15,-1-3 0-15,1-6 0 0,0 0 0 0,1 10 0 16,-1-10 0-16,0 0-409 0,0 0-283 16,13-21-209-16,-4 9 38 0,-6-4 90 0,7-2-776 15,-3-3-991-15</inkml:trace>
  <inkml:trace contextRef="#ctx0" brushRef="#br0" timeOffset="8748.09">25893 3448 4570 0,'-4'-5'179'16,"4"5"55"-16,-3-9 68 0,3 9 31 16,0 0 25-16,3-12 0 0,-3 12-27 0,10-10-35 15,-1 5-28-15,5-2-35 16,0 2-59-16,0-2-81 0,5 3-100 0,-2-2-118 15,0 1-109-15,-3 1-108 0,2 1-107 16,-4-1-103-16,1 4-108 0,-3 0-129 0,-10 0 76 16,17 5-599-16,-9-1-770 0</inkml:trace>
  <inkml:trace contextRef="#ctx0" brushRef="#br0" timeOffset="8993.81">25803 3661 3774 0,'-7'5'191'15,"1"0"69"-15,6-5 83 0,-6 3 64 16,6-3 48-16,0 0 29 0,0 0 22 16,0 0-31-16,0 0-40 0,27 4-48 15,-10-6-41-15,4 0-218 0,4-1-128 0,0-1 0 16,0 1 0-16,-3 0 0 0,-1-1 0 16,-2 2 0-16,-2 1 0 0,-3-1 0 0,-1 0 0 15,-1 2 0-15,-12 0 0 0,15 0 0 16,-15 0 0-16,9 2 0 0,-9-2 0 0,0 0 0 15,6 5-10-15,-6-5-475 0,0 0-133 16,0 0-189-16,-4 9-68 0,4-9 82 0,-8 7-773 16,3 0-1007-16</inkml:trace>
  <inkml:trace contextRef="#ctx0" brushRef="#br0" timeOffset="9994.98">26677 3155 4020 0,'4'-12'-59'0,"-4"1"64"0,2 3 50 16,0 1 47-16,-2 1 51 0,0 6 41 16,4-11 31-16,-4 11-2 0,2-7-15 0,-2 7-2 15,0 0 62-15,0 0 15 0,-2 43 16 16,-4-7 12-16,-1 5 16 0,-5 12-2 16,2 4 21-16,1 1 10 0,0-1-14 0,3-1-340 15,4-1-2-15,-1-11 0 0,5-2 0 16,-1-3 0-16,5-1 0 0,-1-4 0 15,7-3 0-15,0-5 0 0,2-2 0 16,8-3 0-16,-3-10 0 0,-1-1 0 0,6 0 0 16,1-5 0-16,0-2 0 0,-2 1 0 15,2-3 0-15,-1 0 0 0,-1 1 0 0,-5-2 0 16,2 0 0-16,-8 1 0 0,2-1 0 16,-1 3 0-16,-13-3 0 0,18 1 0 0,-18-1 0 15,13 2 0-15,-13-2 0 0,11-2 0 16,-11 2 0-16,0 0 0 0,0 0 0 0,0 0 0 15,4-7 0-15,-4 7-131 0,-8-9-919 16,3 2 97-16,-5-4 109 0,3 0-929 0,-5-7-1203 16</inkml:trace>
  <inkml:trace contextRef="#ctx0" brushRef="#br0" timeOffset="10328.14">26844 3081 5067 0,'-9'-10'-95'16,"4"1"51"-16,-1 4 44 0,4-2 65 16,2 7 72-16,-5-8 55 0,5 8 50 0,-4-7 11 15,4 7 1-15,0 0-2 0,-2-9-11 16,2 9-16-16,0 0-19 0,11-12-21 15,2 5-20-15,3 0-18 0,2 1-18 16,6-3-12-16,4-1-21 0,-1 1-29 0,-6 2-27 16,0 0-21-16,-6 3-24 0,2 0-19 15,-5 1-25-15,-1-1-33 0,-4 2-29 16,2-1-33-16,-9 3-36 0,0 0-37 0,0 0-40 16,0 0-47-16,0 0-75 0,3 11-79 15,-3-11-129-15,-19 16-176 0,10-4 64 0,-5 2-560 16,1 0-719-16</inkml:trace>
  <inkml:trace contextRef="#ctx0" brushRef="#br0" timeOffset="10928.3">27522 3214 3282 0,'0'0'34'15,"-12"0"82"-15,12 0 51 0,-19-1 58 16,19 1 60-16,-14-3 65 0,14 3 20 0,-13-5 22 15,8 1 12-15,-2-1-12 0,7 5-15 16,-7-14-25-16,7 7-24 0,0 7-21 0,0-13-35 16,6 4-26-16,2 2-27 0,-1 0-146 15,4 0-73-15,7 2 0 0,-3 2 0 0,2 1 0 16,-2 2 0-16,3 3 0 0,-4 4 0 16,6 4 0-16,-5 2 0 0,-3 3 0 15,-3 1 0-15,-4 2 0 0,-3-2 0 16,-2 2 0-16,-2 0 0 0,-5 2 0 15,-2 6 0-15,-5 0 0 0,-3-3 0 0,0 0 0 16,4-5 0-16,1-5 0 0,2-2 0 16,1 0 0-16,4-4 0 0,-2-1 0 0,4 1 0 15,-1-4 0-15,4-4 0 0,-6 8 0 16,6-8 0-16,8 9 0 0,2-5 0 0,3-2 0 16,4-1 0-16,2 1 0 0,-3-2 0 15,2 0 0-15,0 0 0 0,-4 0 0 16,4 0 0-16,-3 0 0 0,-1 0 0 0,-14 0 0 15,21 2 0-15,-21-2 0 0,15 0 0 16,-15 0 0-16,12 1 0 0,-12-1 0 16,9 0 0-16,-9 0 0 0,0 0 0 0,9 2 0 15,-9-2 0-15,0 0 0 0,0 0 0 16,0 0-273-16,0 0-675 0,0 0-1 16,0 0 97-16,0 0-906 0,0 0-1189 0</inkml:trace>
  <inkml:trace contextRef="#ctx0" brushRef="#br0" timeOffset="11379.82">28053 3239 5158 0,'-4'-12'54'0,"4"12"49"15,2-9 57-15,-2 9 60 0,0 0 39 0,0 0 18 16,0 0 1-16,0 0-2 0,0 0 10 15,0 0-7-15,0 0-5 0,0 0-20 0,0 0-17 16,-7 28-161-16,9-20-76 0,-2 1 0 16,1 1 0-16,3-1 0 0,0-1 0 0,-1 1 0 15,5-1 0-15,-3-1 0 0,6 0 0 16,-2-2 0-16,0 0 0 0,-1-2 0 16,3-2 0-16,-11-1 0 0,24 0 0 15,-24 0 0-15,23-5 0 0,-14 1 0 0,0 1 0 16,-2-3 0-16,2 3 0 0,-9 3 0 15,13-5 0-15,-13 5 0 0,9-3 0 16,-9 3 0-16,0 0 0 0,0 0 0 0,0 0 0 16,6 17 0-16,-6-6 0 0,-1 1 0 15,-4 4 0-15,3 2 0 0,0-3 0 0,0 4 0 16,2-1 0-16,0 0 0 0,0 0 0 16,4-2 0-16,-2-4 0 0,0 4 0 0,1-5 0 15,-2 0 0-15,-1-2 0 0,2-1 0 16,-2-2 0-16,0-6 0 0,4 12 0 15,-4-12 0-15,2 8 0 0,-2-8 0 16,0 0 0-16,0 0-727 0,4 1-271 0,-4-1 101 16,0 0-997-16,0 0-1317 0</inkml:trace>
  <inkml:trace contextRef="#ctx0" brushRef="#br0" timeOffset="11634.68">28483 3703 5563 0,'0'0'56'16,"0"0"47"-16,13-2 76 0,-13 2 68 16,14 6 42-16,-14-6 17 0,15 5-1 15,-8 0-19-15,2 2-15 0,-2 0-18 0,-1 3-28 16,-5 0-117-16,1 1-108 0,-2 1 0 16,-2 2 0-16,-1 1 0 0,-5 2 0 0,-6 0 0 15,3 1 0-15,-8 0 0 0,-1 1 0 16,-2-5 0-16,6-2 0 0,-4-4 0 0,3 3 0 15,2-6 0-15,-1-2-20 0,3-2-618 16,0-2-197-16,0-2-87 0,3-4 94 0,2-3-855 16,3-8-1118-16</inkml:trace>
  <inkml:trace contextRef="#ctx0" brushRef="#br0" timeOffset="12194.52">29066 3172 4351 0,'2'-12'-149'0,"-2"12"66"0,2-9 50 16,-2 9 68-16,2-8 58 0,-2 8 48 0,2-9 43 15,-2 9 14-15,0 0 9 16,0 0 5-16,-2-9-6 0,2 9-1 0,0 0 29 16,0 0 12-16,-16 26-8 0,9-7-10 15,-1 0-8-15,1 4-13 0,0-1-12 0,2 1-13 16,3 0-13-16,0 1-11 0,2-5-11 16,4 0-11-16,1-2-6 0,2 0-4 0,0-4-118 15,4-1-8-15,2-1 0 0,-1-3 0 16,6-4 0-16,-5-3 0 0,4-1 0 15,2-1 0-15,4-4 0 0,-2 0 0 0,0-6 0 16,5-3 0-16,-3-1 0 0,-1 0 0 16,-7 1 0-16,0 3 0 0,-6-2 0 0,3 5 0 15,-4-1 0-15,-3 1 0 16,1 4 0-16,-1-1 0 0,-5 5 0 0,0 0 0 16,0 0 0-16,0 0 0 0,0 0 0 15,-1 26 0-15,-1-13 0 0,-2 3 0 0,0 1 0 16,3 5 0-16,-1-3 0 0,0 3 0 15,4-1 0-15,-2-2 0 0,2 0 0 16,-1-1 0-16,3 0 0 0,-2-3 0 0,2 1 0 16,-3-5 0-16,3-1 0 0,-2-1 0 15,0 0 0-15,1-3 0 0,-3-6 0 0,3 11 0 16,-3-11 0-16,0 5 0 0,0-5 0 16,0 0 0-16,0 0-441 0,0 0-397 15,0 0-100-15,0 0 97 0,0 0-905 0,0 0-1177 16</inkml:trace>
  <inkml:trace contextRef="#ctx0" brushRef="#br0" timeOffset="12652.17">29888 3128 4525 0,'0'-8'-69'16,"3"1"77"-16,-3 7 55 0,2-8 30 16,-2 8 32-16,0 0 22 0,-5-10 5 15,5 10 2-15,-7-4-15 0,7 4-13 0,0 0-10 16,0 0-7-16,-40 12 12 0,28-6 3 16,-4 2 0-16,1 2 0 0,-3 2-3 0,7 0-17 15,-3 0-1-15,7-1-7 0,-2-1-2 16,2 0 2-16,6 2 4 0,-1-2-4 0,4 2-1 15,-1 1-12-15,6 0-6 0,-2 1-5 16,5 2-3-16,-3-5-6 0,5 5 4 16,-3-1 6-16,1 1 11 0,-2-3 8 15,-3-1 10-15,3 1 11 0,-5-4 7 0,1 2-30 16,-2-2-90-16,-2-1 0 0,0 0 0 16,-2-1 0-16,-2 2 0 0,-3 0 0 15,0-1 0-15,-5 0 0 0,-1 0 0 0,-5-4 0 16,3 2 0-16,0-1 0 0,-2-1 0 15,1-3 0-15,3 1 0 0,1-2-144 0,1 2-412 16,0-1-174-16,11-1-186 0,-17 0 76 16,11 4 97-16,6-4-707 0,-7 5-898 15</inkml:trace>
  <inkml:trace contextRef="#ctx0" brushRef="#br0" timeOffset="12897.63">30119 3606 3986 0,'0'0'26'0,"0"0"37"0,10-4 55 16,-10 4 62-16,0 0 31 0,10 14 15 0,-8-7-4 16,-2 1-12-16,0 1-33 0,0 5-14 15,-4-1-9-15,-4 7-12 0,-2-2-10 0,-7 8-13 16,-2-2-9-16,0-2-14 0,2-1-2 15,0-5-18-15,4-3-34 0,-1-3-50 16,1-1-58-16,1 2-60 0,3-5-81 16,2-1-84-16,-3-2-100 0,2 1-135 0,8-4-165 15,-11 0 13-15,11 0 66 0,0 0-392 16,-6-14-479-16</inkml:trace>
  <inkml:trace contextRef="#ctx0" brushRef="#br0" timeOffset="13312.7">30785 2916 2686 0,'0'0'43'0,"0"0"60"0,0 0 52 15,0 0 36-15,0 0 48 0,0 0 36 0,0 0 12 16,-29 16 25-16,15-4-18 0,-4 8 7 15,-5 1 8-15,-1 8-2 0,-2 8 2 16,-5 7 0-16,-1-3-8 0,3 1-16 0,4-2-23 16,5-1-22-16,2-8-26 0,7-2-13 15,6-2-21-15,1-7-17 0,4 0-12 16,2-4-77-16,2-2-74 0,5-1 0 0,2-2 0 16,3-3 0-16,1-3 0 0,2 0 0 15,3-3 0-15,-2-2 0 0,-2 2 0 0,-3-4 0 16,2 0 0-16,-4-1 0 0,1-2 0 15,-4 0 0-15,1-6 0 0,-3 1 0 16,-3-3 0-16,-1 0 0 0,-6 1 0 0,3-1 0 16,-3 3 0-16,-2-1 0 0,-2 3 0 15,-1 1 0-15,-2 2 0 0,-1 1 0 16,-3 2 0-16,-1 2 0 0,0 4 0 0,-2-1-360 16,1 4-316-16,2-1-220 0,2 0 16 15,5-1 97-15,2 1-780 0,6-6-1006 0</inkml:trace>
  <inkml:trace contextRef="#ctx0" brushRef="#br0" timeOffset="13768.25">31083 3030 4524 0,'6'-6'0'0,"2"3"55"0,-8 3 48 0,16-4 33 15,-16 4 21-15,20 2 10 0,-20-2-4 16,21 4-5-16,-10-3-18 0,0 3-12 16,1-1-15-16,-1 1-16 0,0 3-2 0,2 1-16 15,-6 1 2-15,-2-1-7 16,-1 3-5-16,-4 0 1 0,0 3 4 0,-5 2 5 16,-5 3 23-16,-5 5-6 0,-6 3 4 15,2-3-2-15,-2 2 9 0,4-4 0 0,3-6 1 16,3-1-7-16,6-5-3 0,-3 1-2 15,6-3 4-15,0-1-5 0,4 2-7 16,-2-9-9-16,8 12-4 0,-5-4-11 0,5-1 3 16,1 0-19-16,-2 2-48 0,0-1 0 15,0-1 0-15,1 1 0 0,-2 1 0 0,-2-1 0 16,0-1 0-16,-3 0 0 16,1 2 0-16,-2-9 0 0,-2 15 0 0,1-7 0 0,-3 0 0 15,-2 0 0-15,0-1 0 0,-2 0 0 16,3-2 0-16,5-5 0 0,-11 5 0 15,11-5 0-15,-14 0 0 0,14 0 0 16,-9-10 0-16,1 3 0 0,6 0-430 16,-2-1-494-16,0-3-20 0,0 6 101 0,4 5-874 15,-5-7-1152-15</inkml:trace>
  <inkml:trace contextRef="#ctx0" brushRef="#br0" timeOffset="14003.18">31369 3513 4491 0,'0'0'45'0,"13"-1"81"0,-13 1 64 16,20 4 58-16,-13-2 48 0,-7-2 22 0,15 10-1 15,-5-3-14-15,-3 6-19 0,1-2-10 16,-4 5-29-16,-3 1-21 0,-1 2-16 16,-1 4-22-16,-5 0-24 0,-3 7-12 0,-3-3-26 15,-1 2-124-15,-3-4 0 0,-1-1 0 16,0-2 0-16,2-4 0 0,-1-4-8 15,2-3-301-15,-2 0-129 0,1 1-161 0,-1-7-268 16,7-1 20-16,2-2 91 0,7-2-729 16,-12 1-933-16</inkml:trace>
  <inkml:trace contextRef="#ctx0" brushRef="#br0" timeOffset="14604.1">32100 3177 4023 0,'7'-11'-37'16,"-2"0"52"-16,1 2 37 0,-1 2 42 15,1 2 37-15,-1-1 14 0,2 2 7 0,-7 4-2 16,13-4 1-16,-13 4 6 0,0 0 7 15,15 12 9-15,-11 1 2 0,-2 4 0 16,-2 6 3-16,-6 2 1 0,-2 8-1 16,-1-1 4-16,-2 0 7 0,-3-1 0 0,3-2-5 15,-5 0-9-15,5-1-6 0,4-6-18 16,3-2-11-16,4-8-14 0,0 3-12 16,4-3-11-16,1-1-13 0,4-4-14 0,3 0-28 15,3 0-48-15,1-3 0 0,-3-2 0 16,-2-2 0-16,-11 0 0 0,21-6 0 0,-13-1 0 15,-8-4 0-15,0-2 0 0,-6-9 0 16,-7-7 0-16,-4-2 0 0,-10-5 0 16,0 1 0-16,5 8 0 0,-1 0 0 0,0 3 0 15,0-1 0-15,0 5 0 0,8 4 0 16,2 3 0-16,4 3 0 0,-2 1 0 16,4 1 0-16,1 1 0 0,3 0 0 15,1 0 0-15,2 0 0 0,2 0 0 0,5 0 0 16,0 0 0-16,6 4 0 0,1-2 0 15,8 0 0-15,0 0-657 0,-1-1-361 0,4 5 104 16,-2-1-991-16,3 2-1328 0</inkml:trace>
  <inkml:trace contextRef="#ctx0" brushRef="#br0" timeOffset="15000.17">32642 3098 5038 0,'-14'-7'-127'16,"3"-2"71"-16,-1 5 67 0,4 2 36 0,8 2 33 15,-18-2 25-15,18 2 10 0,-22 4 4 16,13 2 0-16,-3 3-1 0,3-1-10 0,0 7-5 16,1 0-6-16,5 0-10 0,-2 2-3 15,7 2-9-15,3 4 9 0,0-1-6 16,8 7 2-16,3-3 11 0,-2-1 13 0,6 2 18 15,-4-2 9-15,4 0 11 0,-4-4 16 16,-2-2 9-16,-4-2 18 0,-2-2 15 0,-3-1 5 16,-3 1-3-16,0-1-83 15,-6 0-119-15,3-2 0 0,-6 2 0 0,0 0 0 16,-2-4 0-16,-5 4 0 0,-3-6 0 16,1 0 0-16,2-2 0 0,-2-3 0 15,-3 1 0-15,5-4 0 0,2 0 0 0,-1-2 0 16,-1-3 0-16,3-4 0 0,0-1 0 15,4-4 0-15,2 2-438 0,1-3-471 0,4 3-38 16,0-2 104-16,2 2-876 0,1 0-1152 16</inkml:trace>
  <inkml:trace contextRef="#ctx0" brushRef="#br0" timeOffset="15432">32710 2891 4661 0,'-9'-14'2'0,"3"4"68"16,0-1 49-16,4 4 34 0,2-1 11 0,0 8-7 16,3-13-8-16,8 7-18 15,2 0-13-15,8 0-9 0,4 3-17 0,3 3-8 16,8 5-9-16,-1 3-10 0,-3 4-9 15,-3 5 9-15,-3 6 19 0,-3 3 22 0,-6 4 37 16,-3 6 28-16,-5 4 18 0,-3 2 18 16,-3 15 25-16,-1 3 10 0,-4 2-16 15,1 0-24-15,-3 0-83 0,2-2-119 0,-2-2 0 16,3 0 0-16,1-12 0 0,0 1 0 16,1-1 0-16,1-3 0 0,2-4 0 0,0 1 0 15,-3-3 0-15,1-7 0 0,0-8 0 16,-2 3 0-16,0-6 0 0,0-3 0 15,-4-1 0-15,3-3 0 0,-9-1 0 16,-7 0 0-16,-4-3 0 0,-3-4 0 16,-3 2 0-16,0-1 0 0,2-1 0 0,2-4 0 15,3 1 0-15,-4-1 0 0,7 0 0 16,2 0 0-16,-1 4 0 0,-29-8-812 16,36 4-179-16,9 0 97 0,0 0-974 15,0 0-1294-15</inkml:trace>
  <inkml:trace contextRef="#ctx0" brushRef="#br0" timeOffset="16538.25">25074 5192 1409 0,'0'0'535'0,"3"-10"-138"0,-3 10-67 16,0 0-41-16,4-5-34 0,-4 5-28 0,0 0-19 15,0 0-20-15,5-11-8 0,-5 11-6 16,7-9-8-16,-3 4-7 0,-1-2 5 0,-3 7 7 16,6-8 13-16,-4 1 7 0,0-2 5 15,-2 1-5-15,-2-2 5 0,0-1-5 0,-4 3-9 16,3-2-8-16,-6-1-3 16,-2 2-13-16,-2 1-15 0,-1 3-9 0,0 1-12 15,-6 6-12-15,-2 3-7 0,-6 5-10 0,-5 3 0 16,5 7-2-16,-3 2-4 0,-1 8-8 0,1-1-9 15,10 0-6-15,3-2-7 16,7 2-7-16,8-4-2 0,3-3-7 0,5 0-4 16,11 4-1-16,2 0-10 0,9-2-5 15,2-4-21-15,-1 3 0 0,-1-3 0 0,-4-1 0 16,1 0 0-16,-6-5 0 0,-3-3 0 16,-1 3 0-16,-5-3 0 0,-2 0 0 0,0 3 0 15,-4-4 0-15,-3 3 0 0,0-1 0 16,-6-3 0-16,-2 4 0 0,1-1 0 15,-4-2 0-15,-1-2 0 0,1 1 0 0,-3 0 0 16,-1-3 0-16,0 0 0 0,2-5 0 16,-2 1 0-16,1-4 0 0,-3-1 0 0,4-4 0 15,0-2 0-15,2-1-49 0,4 1-810 16,3 2-114-16,3-2 106 0,2 3-984 16,-1 6-1277-16</inkml:trace>
  <inkml:trace contextRef="#ctx0" brushRef="#br0" timeOffset="16872.43">25301 5667 5504 0,'4'-11'114'0,"1"2"41"15,1-2 47-15,1 2 32 16,0 0 30-16,4 1 5 0,0 1-10 0,1 2-12 0,-1 2-26 16,0 1-20-16,-3 2-19 0,-8 0-13 15,20 7-15-15,-12 0-138 0,-2 4-16 16,0 3 0-16,-4 1 0 0,-4 1 0 15,-4 5 0-15,0 1 0 0,-5 6 0 0,-2-1 0 16,-1-2 0-16,3-6 0 0,2-2 0 16,0-4 0-16,6-1 0 0,-1-2 0 0,0-1 0 15,4-1 0-15,4-1 0 0,0 0 0 16,6 0 0-16,3-2 0 0,0-2 0 0,2 1 0 16,2-1 0-16,1-1 0 15,1 0 0-15,-1-2 0 0,2 0 0 0,-2 0 0 0,5 0 0 16,-1-4 0-16,-1 3 0 0,-1-3 0 15,3-1 0-15,0-2-767 0,2 0-212 16,-2-1 103-16,5-4-1018 0,3-4-1317 0</inkml:trace>
  <inkml:trace contextRef="#ctx0" brushRef="#br0" timeOffset="17093.6">26125 5463 5734 0,'-13'-6'228'0,"4"3"12"0,2 1 5 0,7 2-6 16,-5-3-19-16,5 3-24 0,0 0-19 15,0 0-27-15,0 0-67 0,0 0-99 0,28-3-97 16,-28 3-117-16,25 4-141 16,-10 0-135-16,1-1-145 0,-3 5-148 0,2-3 84 15,-2 2-683-15,1-2-851 0</inkml:trace>
  <inkml:trace contextRef="#ctx0" brushRef="#br0" timeOffset="17251.39">26080 5742 4147 0,'-16'8'223'0,"5"-1"72"15,3-3 69-15,3 0 55 0,5-4 47 16,-10 5 27-16,10-5-20 0,0 0-19 0,0 0-40 16,0 0-39-16,0 0-307 0,27 3-68 15,-27-3 0-15,37-5 0 0,-17 2 0 16,-1 1 0-16,2-2 0 0,-2 2 0 0,-1 0 0 15,0 1 0-15,-2-1-173 0,-5 0-331 16,0 2-88-16,-11 0-112 0,17 0-149 16,-17 0 83-16,11 2-793 0,-11-2-1005 0</inkml:trace>
  <inkml:trace contextRef="#ctx0" brushRef="#br0" timeOffset="17837.24">26304 5289 4043 0,'6'-10'-29'16,"-3"2"67"-16,-1 3 23 0,1-1 16 16,-3 6 34-16,0 0 46 0,0 0 37 0,17 13 32 15,-14 0 31-15,5 8 29 0,-5 3 17 16,0 12-2-16,-1 5-4 0,-2 3 3 0,-2 3 1 16,0-1 12-16,1 0 5 0,-6-3 24 15,1-2-47-15,5-1-295 0,-1-5 0 16,2-3 0-16,0-9 0 0,2 1 0 15,-1-3 0-15,5-4 0 0,1-2 0 0,0-1 0 16,4 0 0-16,1-3 0 0,1-5 0 16,2 3 0-16,2-6 0 0,-1 3 0 0,1-1 0 15,-5 0 0-15,2-2 0 0,-3 0 0 16,1 1 0-16,1 1 0 0,-3-2 0 0,0 1 0 16,-1 0 0-16,-2 1 0 0,4-3 0 15,-6 1 0-15,-5-3 0 0,9 3-455 0,-9-3-302 16,0 0-173-16,0 0 91 0,18-6 90 15,-14-1-768-15,-3-2-963 0</inkml:trace>
  <inkml:trace contextRef="#ctx0" brushRef="#br0" timeOffset="18105.74">26472 5195 4422 0,'-15'-7'156'0,"0"0"52"0,3 3 45 0,3 0 52 16,-1 1 40-16,10 3 27 0,-14-4 5 16,14 4-26-16,-7-5-29 0,7 5-30 0,0-9-29 15,0 9-28-15,18-10-34 16,-2 3-112-16,9 2-89 0,9-2-16 0,4 0-181 16,0 2-128-16,-6 2-129 0,-5 1-125 15,0 0-120-15,-4 2-131 0,0 0 80 0,1 4-726 16,-3 1-925-16</inkml:trace>
  <inkml:trace contextRef="#ctx0" brushRef="#br0" timeOffset="18416.71">27120 5331 4501 0,'-2'-6'198'0,"2"6"26"0,-5-8 31 16,5 8 42-16,-1-7 28 0,1 7 24 16,0 0 26-16,0 0 28 0,0 0-16 0,1 33-19 15,1-15-26-15,1 8-175 0,-3 12-167 16,0 2 0-16,0-1 0 0,-3 0 0 15,1-1 0-15,2-7 0 0,0-4 0 0,-1 1 0 16,-3-4 0-16,2-2 0 0,0-3 0 16,0-2 0-16,2-5 0 0,0 2 0 15,0-5 0-15,0-1-91 0,0-3-598 0,0-5-119 16,8 5-90-16,-8-5 91 0,0 0-859 16,17-12-1102-16</inkml:trace>
  <inkml:trace contextRef="#ctx0" brushRef="#br0" timeOffset="18719.97">27343 5375 4504 0,'-10'-7'60'0,"4"2"81"16,-2 2 59-16,8 3 58 15,-7-7 50-15,7 7 18 0,-7-4 9 0,7 4-19 16,0 0-6-16,0 0-8 0,0 0-26 16,0 0-27-16,0 0-26 0,38 5-27 0,-20-3-29 15,0 2-147-15,1-3-20 0,-1 6 0 16,4 0 0-16,3 9 0 0,-9-1 0 15,4 6 0-15,-6 2 0 0,-3 0 0 0,-8-3 0 16,1 4 0-16,-2 2 0 0,0 1 0 16,-2 0 0-16,-2-2 0 0,0 3 0 0,-4 4 0 15,5-3 0-15,-1-5 0 0,-2-4 0 16,-1 0 0-16,5-5 0 0,-1-1 0 0,-3-2 0 16,4 1 0-16,-2-2 0 0,4-1 0 15,-2-1 0-15,0-1 0 0,0-1-1038 0,2-2 93 16,-2-5 97-16,-2 7-975 15,2-7-1250-15</inkml:trace>
  <inkml:trace contextRef="#ctx0" brushRef="#br0" timeOffset="19391.78">28374 6111 4764 0,'0'0'-115'16,"0"-9"72"-16,0 9 51 0,4-5 53 16,-4 5 57-16,0 0 48 0,0 0 41 0,0 0 35 15,0 0 23-15,27 18 12 0,-19-7 7 16,0 6-3-16,-5-1-8 0,5 4-9 0,-6-3-17 16,-2 4-16-16,0 0-18 0,-2 1-21 15,-4 2-17-15,-3 7-94 0,-3-2-81 0,-1-3 0 16,-1-5 0-16,5-5 0 0,-2 0 0 15,-3-3 0-15,3-4 0 0,-2 0-250 16,1-6-146-16,1-1-110 0,-3-4-112 16,5-3-161-16,-2-4-20 0,0-3 84 0,4-6-689 15,2-4-856-15</inkml:trace>
  <inkml:trace contextRef="#ctx0" brushRef="#br0" timeOffset="19789.8">28668 5586 3597 0,'6'-15'-23'0,"-3"3"74"16,1 2 43-16,2 1 16 0,-2 1 15 15,4 4 22-15,-1-1 3 0,2 3-1 16,1 1-12-16,-10 1-12 0,25 4-12 16,-10 3-11-16,1 0-8 0,-3 2-10 0,-2 1 0 15,-1 3 7-15,-3-1 13 0,-1 3 15 16,-2-2 15-16,-4 0 24 0,-2 3 26 0,-2-2-6 15,0 3 9-15,-5 1-2 0,1-2 2 16,2 0-1-16,-1-4-5 0,3 0-13 0,2-2-10 16,-1 1-3-16,1 1-13 0,2-4-5 15,2 0-7-15,1 1-11 0,3 2-7 0,1-3-75 16,1 2-37-16,2 1 0 0,-1-1 0 16,0 0 0-16,3 0 0 0,-1-1 0 15,-1-1 0-15,0 1 0 0,-5 0 0 16,3-2 0-16,-5 1 0 0,-3 1 0 0,2-2 0 15,-4 1 0-15,-1 2 0 0,-5-1 0 16,-4-2 0-16,1 2 0 0,-2 1 0 0,-2-4 0 16,0 1 0-16,-3-1 0 0,5-5 0 15,0-1 0-15,0-3 0 0,-1-2-654 16,5-2-205-16,3-1-47 0,2-3 94 0,4 1-875 16,6-2-1122-16</inkml:trace>
  <inkml:trace contextRef="#ctx0" brushRef="#br0" timeOffset="19992.9">29007 5586 4704 0,'4'-13'73'16,"0"2"68"-16,-3 4 48 0,1 2 36 0,-2 5 29 15,4-7 7-15,-4 7 25 0,0 0 11 16,0 0-12-16,16 19-21 0,-11-5-22 0,3 5-25 16,-3 2-26-16,4 2-15 0,-4 6-23 15,1 6-31-15,-5-8-51 0,-1 0-54 16,0 0-59-16,0-2-82 0,0 1-76 0,-1 1-85 15,-3 7-106-15,2 2-130 0,-3-1-175 16,3-8-122-16,0-3 79 0,0-3-741 0,4-1-928 16</inkml:trace>
  <inkml:trace contextRef="#ctx0" brushRef="#br0" timeOffset="20234.68">29416 6142 4562 0,'0'0'275'15,"0"0"24"-15,0-13 13 0,0 13 28 16,0 0 39-16,0 0 34 0,0 0 5 0,8 31-42 16,-3-15-30-16,-4 1-31 0,5 4-159 15,-2 1-156-15,-3 3 0 0,-2 0 0 0,-3 7 0 16,-3 0 0-16,-6 2 0 0,-1-3 0 16,-4-5 0-16,0 0 0 0,-4-2 0 15,-1-3 0-15,2-2 0 0,1-5 0 16,0-6 0-16,6-1 0 0,-4-2-56 0,5-3-593 15,-1-4-168-15,1 1-83 0,-1-6 97 16,7-4-886-16,2-2-1124 0</inkml:trace>
  <inkml:trace contextRef="#ctx0" brushRef="#br0" timeOffset="20904.29">29978 5507 4941 0,'2'-7'49'0,"1"0"62"0,-3 7 49 16,0-7 50-16,0 7 51 0,0 0 10 0,0 0 7 15,-3-11-18-15,3 11-21 0,0 0-26 16,0 0-19-16,0 0 2 0,0 0-2 0,0 0-7 16,-24 25-7-16,12-10-26 15,-1-1-61-15,2 2-93 0,-1 1 0 0,1 0 0 16,1 2 0-16,4-1 0 0,1 0 0 15,1-2 0-15,2 1 0 0,2-3 0 0,4 3 0 16,-1-2 0-16,7 2 0 0,2 0 0 16,4 6 0-16,4-3 0 0,-1 3 0 0,1-4 0 15,-4-2 0-15,-1-2 0 0,-1-1 0 16,-1-1 0-16,-1 3 0 0,-5-3 0 16,1-6 0-16,-5 5 0 0,1-1 0 0,-4-1 0 15,0 0 0-15,-6 1 0 0,3-3 0 16,-7 2 0-16,-2-1 0 0,0 0 0 15,-6 1 0-15,3-5 0 0,-1 1 0 0,2-3 0 16,-6 0 0-16,6-3 0 0,-4-3 0 16,1 0 0-16,2-5 0 0,-2 0 0 15,5-3 0-15,1 0-163 0,5 3-882 0,5-1 107 16,2-1-1118-16,5 0-1469 0</inkml:trace>
  <inkml:trace contextRef="#ctx0" brushRef="#br0" timeOffset="21245.76">30417 5721 5502 0,'0'0'-59'0,"0"0"65"0,0 0 56 0,0 0 56 15,-41 18 59-15,28-7 30 16,-1 4 11-16,3 0-6 0,0 2-17 0,3-1-25 0,2-1-15 16,3 0-19-16,3-1-23 15,2 0-29-15,5-3-28 0,1 3-30 0,5-5-37 16,3-2-29-16,1-2-13 0,2-1-6 15,-1-2 3-15,4-2 3 0,1-1 7 0,0-1 8 16,-5-2 20-16,4-3 21 0,-6 1 29 16,2-4 27-16,-5-2 6 0,-3 1 19 0,1-6 13 15,-5 4 1-15,-5-6-7 0,-1 0-10 16,-1-3-8-16,-7 1-8 0,-1 3-11 0,-9-3-11 16,2 7-26-16,-5 4-30 15,-3 5-53-15,-1 2-53 0,0 3-59 0,-2 3-76 16,0 0-120-16,-5 7-151 0,7-1-237 15,3 1-39-15,6-1 79 0,-2 1-656 16,11 0-832-16</inkml:trace>
  <inkml:trace contextRef="#ctx0" brushRef="#br0" timeOffset="21472.05">30908 6071 3738 0,'0'0'194'0,"0"0"46"16,10-3 10-16,-10 3 36 0,0 0 50 0,0 0 11 16,7 17-3-16,-3-7-19 0,-1 2-28 15,2 4-27-15,-5-1-25 0,0 2-25 0,-3 0-24 16,0 4-14-16,-7 0-23 0,-1 4-16 16,-1-3-21-16,-4 1-44 0,-4-3-50 0,5-6-59 15,-8 2-84-15,2-8-84 0,5 0-95 16,0-5-116-16,3-2-155 0,1-5-239 0,1-2 8 15,2 0 89-15,0-7-680 0,5-1-841 16</inkml:trace>
  <inkml:trace contextRef="#ctx0" brushRef="#br0" timeOffset="22103.79">31562 5622 3553 0,'0'0'-54'0,"1"9"70"16,-1-9 51-16,0 0 46 0,0 0 39 0,0 0 32 16,0 0 9-16,0 0 0 15,0 0-14-15,0 0-5 0,0 0-16 0,11-21-15 16,-5 14-13-16,2-5-10 0,-2-1-2 0,-1-1 5 16,3-1 3-16,-5-2 5 0,4 1 14 15,-5 0 15-15,0 2-6 0,-2 1-3 0,-2-1-10 16,-7 1-14-16,4 1-3 0,-6 3-19 15,-3 0-6-15,-3 6-3 0,2 5-7 16,-6 1-5-16,0 4 2 0,-8 9-4 16,3 6 0-16,5 0-5 0,2 8-1 0,1-2-10 15,9 3 5-15,5-3 0 0,3-5-2 16,2 2-2-16,7 4-3 0,4 0-1 16,3-3-40-16,2-3-23 0,2 2 0 0,0-3 0 15,0-2 0-15,2 1 0 0,-5-2 0 16,-5-4 0-16,2-3 0 0,-3 2 0 0,-3 1 0 15,-1-3 0-15,-5 4 0 0,1-3 0 16,-4-1 0-16,-3 1 0 0,-2-2 0 0,-5 2 0 16,-1 0 0-16,-5-1 0 0,1-3 0 15,-4 1 0-15,-6 2 0 0,3-5 0 16,3-3 0-16,2-1 0 0,-2-3 0 16,4-2 0-16,-3 1 0 0,6-3 0 0,-4 1 0 15,3-4 0-15,1 0 0 0,3 1 0 16,4 2 0-16,1-3 0 0,2 0 0 0,4 0-1032 15,0 7 69-15,12-12-1144 0,-3 7-1518 16</inkml:trace>
  <inkml:trace contextRef="#ctx0" brushRef="#br0" timeOffset="22455.85">32116 5517 6049 0,'-2'-12'-65'15,"0"2"72"-15,-2 3 47 0,4 7 70 16,-12 0 52-16,12 0 36 0,-20 14 20 0,1 5 11 16,-4 7 1-16,-2 8-10 0,-4 2-5 15,3 3-18-15,-1-3-10 0,6 2-161 0,4-5-40 16,2-3 0-16,6-1 0 0,2-1 0 16,3-6 0-16,8-3 0 0,-1 0 0 0,2 0 0 15,6-2 0-15,1-3 0 0,1-1 0 16,2 0 0-16,-1-7 0 0,-3-1 0 0,3-2 0 15,-3 1 0-15,-4-2 0 0,-7-2 0 16,20 0 0-16,-20 0 0 0,11-7 0 16,-7 0 0-16,-4 7 0 0,-2-17 0 15,-2 7 0-15,-1-3 0 0,-5 0 0 0,0 1 0 16,-1 5 0-16,0-3 0 0,-3 3 0 16,-1 2 0-16,3 3 0 0,1 2 0 0,11 0 0 15,-23 6-859-15,14-5-119 0,3 3 91 16,6-4-972-16,-8 7-1285 0</inkml:trace>
  <inkml:trace contextRef="#ctx0" brushRef="#br0" timeOffset="22822.08">32428 5173 4981 0,'-2'-5'-103'0,"2"5"59"0,8-9 46 16,-8 9 29-16,21 2 23 0,-5-2 7 16,2 3-3-16,7 4-10 0,9 4-2 15,-3 7-8-15,-3 2 1 0,-1 5 11 0,-7 3 17 16,-2 4 17-16,-3 12 30 0,-12-1 84 16,2 15 60-16,-10 3 23 0,2 1-5 15,-8 1-17-15,0 0-5 0,-5 1-22 16,3-3-22-16,-1 4-18 0,1-4-18 0,1-1-18 15,1-5-13-15,2-2-111 0,1-11-32 16,0-4 0-16,1 0 0 0,-2-4 0 16,-2-4 0-16,2-7 0 0,0-4 0 0,-3 0 0 15,-1-5 0-15,-7-1 0 0,-3-1 0 16,-2-5 0-16,0-3 0 0,-2-4 0 0,-2-2 0 16,1 0 0-16,3-1-593 0,1-4-290 15,0 2-28-15,9 1 99 0,2 0-886 0,2 0-1132 16</inkml:trace>
  <inkml:trace contextRef="#ctx0" brushRef="#br0" timeOffset="25414.59">17559 14062 1383 0,'12'-5'486'0,"-12"5"-193"16,8-6-87-16,-5 3-59 0,-3 3-18 16,8-8-3-16,-5 2 7 0,-3 6 5 0,4-7 14 15,1 4-4-15,-5 3-5 0,5-6-9 16,-5 6-4-16,2-8-3 0,-2 8-5 15,2-7 2-15,-2 7-3 0,0-8-5 0,0 8-9 16,-4-15-9-16,-6 6-10 0,-1-1-7 16,-4-1-8-16,-2 1-7 0,-10-5-9 0,-2 1-1 15,1 4-9-15,-6 1-7 0,3 6-4 16,2 1-4-16,-8 7-4 0,-3 1-3 0,-3 3-1 16,5 5-3-16,-3 6-3 0,9 0 2 15,-1-1-3-15,10 3-1 0,4 2 2 0,9-5 2 16,5 0 5-16,7-6 0 0,5 6-5 15,14 5 2-15,6 0-3 0,13 2-1 16,1-2-5-16,6-2 3 0,-6-1-5 16,-7-6-1-16,-1 4-1 0,-5-2 1 0,-1-2 0 15,-2 4 18-15,-4 2 19 0,-10-4 20 16,-5 0 28-16,-2 0 31 0,-8 1 18 0,0 2 19 16,-9 4 16-16,-4 1 9 0,-4-2-2 15,-2-1-2-15,-3-1-8 0,-5-2-13 0,1-2-15 16,-3-3-12-16,1-2-15 0,0-5-11 15,5 1-8-15,4-5-10 0,3-1-13 0,4-2-33 16,0-2-59-16,3 1-70 16,2-3-77-16,3 1-85 0,0-3-113 0,5 2-148 15,3 4-143-15,0-11-197 0,0 11 59 16,7-14 87-16,5 8-588 0,1-3-747 16</inkml:trace>
  <inkml:trace contextRef="#ctx0" brushRef="#br0" timeOffset="25608.6">17830 14353 3902 0,'0'0'142'15,"0"0"26"-15,0 0 23 0,-6-8 26 16,6 8 23-16,0 0-5 0,0 0-19 16,4-9-39-16,-4 9-11 0,20-5-25 15,-6 1-30-15,4-1-87 0,0 3-95 0,5-3-133 16,2 1-140-16,-2-2-170 0,-4 3-204 15,-1-1 57-15,-4 4 70 0,0 2-371 0,-3 3-439 16</inkml:trace>
  <inkml:trace contextRef="#ctx0" brushRef="#br0" timeOffset="25775.96">17868 14593 3071 0,'-8'4'286'0,"5"-1"30"15,3-3 38-15,0 0 40 0,-12 4 19 16,12-4-12-16,0 0-23 0,0 0-29 15,0 0-44-15,0 0-31 0,0 0-33 16,40-14-78-16,-21 8-108 0,2 2-112 0,2-1-125 16,0-2-178-16,-4 3-207 0,0-3-242 15,0 2 51-15,-5 3 88 0,0 0-553 0,-2 2-687 16</inkml:trace>
  <inkml:trace contextRef="#ctx0" brushRef="#br0" timeOffset="26311.6">18765 13988 3646 0,'2'-8'55'15,"1"5"-13"-15,-3 3 1 0,0 0 43 16,3 28 34-16,-3-9 25 0,-4 17 13 0,-2 5 18 16,-1 16 8-16,-3 3 15 0,-2 1 15 15,-2 7 22-15,0-3 3 0,-3 2 1 0,3-1 7 16,0 2-6-16,-2-5-3 0,5 0-2 16,3-5-7-16,-2-3-12 0,6-12-13 0,4-4-6 15,2-8-8-15,7 2-9 0,0-6-13 16,2-6-109-16,5-4-59 0,-2-3 0 15,6-4 0-15,-1-2 0 0,3-1 0 16,2-1 0-16,0-3 0 0,1 1 0 0,4-6 0 16,0 2 0-16,-3-2 0 0,11-3 0 15,-1 0-297-15,-10-2-75 0,-4 0-60 0,0-1-36 16,-3-1-53-16,-2-3-79 0,-5 2-132 16,-7-4 2-16,1 3 69 0,-4-2-488 15,-4-4-616-15</inkml:trace>
  <inkml:trace contextRef="#ctx0" brushRef="#br0" timeOffset="26517.41">18745 13963 3541 0,'-14'-10'197'16,"4"4"19"-16,1-1 18 0,3 3 27 15,2 0 19-15,4 4 21 0,-5-7-20 0,5 7-18 16,9-9-32-16,3 4-22 0,11 0-24 15,11 0-21-15,8 0-23 0,-1 1-66 16,5 1-81-16,0 1-89 0,-4 1-101 0,-8 2-127 16,-7 2-115-16,-5 3-120 0,-2-4-174 15,-6 6 56-15,-5-1-533 0,-4-2-673 16</inkml:trace>
  <inkml:trace contextRef="#ctx0" brushRef="#br0" timeOffset="28686.5">27619 3940 1094 0,'0'0'426'0,"0"0"-85"0,7-3-49 16,-7 3-21-16,0 0-1 0,0 0-12 0,0 0-7 16,7-6-11-16,-7 6 8 15,0 0 0-15,0 0 0 0,0 0 0 0,0 0 0 16,0 0-6-16,0 0 0 0,11-3-10 16,-11 3 4-16,0 0-20 0,0 0-7 0,0 0-13 15,0 0-4-15,0 0-10 0,0 0-7 16,0 0-6-16,0 0-5 0,0 0-1 15,0 0 0-15,0 0-4 0,0 0-3 0,0 0-8 16,0 0-7-16,0 0-18 0,0 0-123 16,0 0 0-16,0 0 0 0,0 0 0 0,0 0 0 15,0 0 0-15,7-3 0 0,-7 3 0 16,0 0 0-16,0 0 0 0,0 0 0 0,0 0 0 16,0 0 0-16,0 0 0 15,0 0 0-15,0 0 0 0,0 0 0 0,0 0 0 16,0 0 0-16,0 0 0 0,0 0 0 15,0 0 0-15,2 15 0 0,-2-15 0 16,-4 16 0-16,2-6 0 0,1 2 0 0,-1 0 0 16,-3 5 0-16,1 2 0 0,2-2 0 15,-1 3 0-15,-1-1 0 0,0 2 0 0,1 0 0 16,-1 1 0-16,0-2 0 0,0-1 0 16,0 0 0-16,0-2 0 0,2 0 0 0,1 1 0 15,-3-3 0-15,2 0 0 0,-2 1 0 16,3-1 0-16,-3-2 0 0,1-2 0 0,1 1 0 15,0-1 0-15,2 2 0 0,-3-3 0 16,1 2 0-16,0-1 0 0,0-1 0 16,-2 1 0-16,3 0 0 0,-1 0 0 15,2-1 0-15,-4 2 0 0,4-2 0 0,-2 3 0 16,0-2 0-16,1 1 0 0,1 1 0 16,-3 0 0-16,1-1 0 0,0 2 0 15,0-1 0-15,0 1 0 0,0 0 0 0,1-2 0 16,-1 1 0-16,0 1 0 0,0 0 0 15,0 0 0-15,0-2 0 0,1 0 0 0,-1 1 0 16,2 1 0-16,-2-2 0 0,0 0 0 16,-3 2 0-16,5-2 0 0,-1 0 0 0,1 1 0 15,-2 0 0-15,0-1 0 16,2 1 0-16,-2-1 0 0,2-1 0 0,-2-1 0 16,0-2 0-16,2 3 0 0,0-4 0 15,-2-1 0-15,2-6 0 0,-1 13 0 0,1-13 0 16,0 8 0-16,0-8 0 0,-2 7 0 15,2-7 0-15,0 0 0 0,-2 9 0 0,2-9 0 16,0 0 0-16,0 0 0 0,0 0 0 16,0 8 0-16,0-8 0 0,0 0 0 0,0 0 0 15,0 0 0-15,0 0 0 0,0 0 0 16,0 0 0-16,0 0 0 0,0 0 0 0,0 0-527 16,-19-14-473-16,15 11 82 0,-4-3 104 15,3 4-863-15,5 2-1114 0</inkml:trace>
  <inkml:trace contextRef="#ctx0" brushRef="#br0" timeOffset="29479.93">27319 4849 4391 0,'0'0'-140'16,"0"-9"57"-16,0 9 46 0,0-8 56 15,0 8 43-15,0-7 36 0,0 7 24 0,0-9 22 16,0 9 14-16,0 0 9 0,0-11 13 15,0 11 23-15,2-9-9 0,-2 9 9 0,0 0-2 16,0-9-5-16,0 9-12 0,0 0-8 16,2-8-11-16,-2 8-5 0,0 0-12 0,0 0-9 15,2-8-12-15,-2 8-11 16,0 0-5-16,0 0-15 0,0 0-11 0,0 0 2 16,0 0 5-16,0 0 6 0,0 0-1 15,0 0-6-15,0 0-2 0,0 0-37 0,25 18-52 16,-21-11 0-16,1 2 0 0,3-1 0 15,0 2 0-15,-3 2 0 0,3 0 0 16,-3 0 0-16,4 0 0 0,0-1 0 0,-4 4 0 16,1-5 0-16,-1 0 0 0,0-1 0 15,1 0 0-15,-3-1 0 0,3-3 0 0,-2 4 0 16,-3-2 0-16,4-1 0 0,-5-6 0 16,6 9 0-16,-6-9 0 0,3 7 0 0,-3-7 0 15,4 9 0-15,-4-9 0 16,4 5 0-16,-4-5 0 0,0 0 0 0,5 7 0 15,-5-7 0-15,0 0 0 0,0 0 0 16,6 6 0-16,-6-6 0 0,0 0 0 0,0 0 0 16,4 4 0-16,-4-4 0 0,0 0 0 15,0 0 0-15,0 0 0 0,0 0 0 0,0 0 0 16,0 0 0-16,6 7 0 0,-6-7 0 16,0 0 0-16,0 0 0 0,0 0 0 0,0 0 0 15,27-16 0-15,-16 8 0 0,2-1 0 16,2-3 0-16,9-5 0 0,-2 0 0 15,1 0 0-15,-6 3 0 0,-2 4 0 16,1-2 0-16,-5 2 0 0,-2 4 0 16,1 1 0-16,-2-2 0 0,-3 4 0 0,1-1 0 0,-3-1 0 15,-3 5 0-15,11-5 0 16,-11 5 0-16,7-5 0 0,-7 5 0 0,7-4 0 16,-7 4 0-16,4-3 0 0,-4 3 0 15,0 0 0-15,0 0 0 0,7-5 0 0,-7 5 0 16,0 0 0-16,0 0-156 0,0 0-528 15,0 0-234-15,0 0 22 0,0 0 97 0,0 0-812 16,-27 12-1052-16</inkml:trace>
  <inkml:trace contextRef="#ctx0" brushRef="#br0" timeOffset="31763.86">27735 5253 4322 0,'0'0'-87'0,"0"0"36"0,17-1 19 16,-17 1 34-16,0 0 49 0,0 0 44 0,0 0 38 16,14-2 28-16,-14 2 17 0,0 0 6 15,0 0-6-15,0 0 33 0,0 0-33 16,0 0 0-16,0 0-12 0,0 0 4 16,0 0-4-16,0 0-1 0,0 0-7 15,0 0-10-15,0 0-16 0,0 0-14 0,0 0-14 16,0 0-10-16,-29-18-11 0,19 14-6 15,-3-3-4-15,-5 2-13 0,4-1-3 0,-8 0-4 16,4-3-9-16,-3 0 8 0,-3 1-5 16,5 1-3-16,1-3-4 0,-4 3 2 0,6-2-8 15,-4 1-5-15,7 1-6 0,-2-2 3 16,0 2-7-16,-1 4-1 0,1-4 0 0,-2 2-4 16,4 0-1-16,-5 0 3 15,5 1 0-15,-2 3 0 0,-4-3-3 0,4 1 3 16,-5 1 2-16,4 1-1 0,-2 1 6 15,1 0-2-15,0-4-4 0,2 6 1 0,15-2-6 16,-29 0-12-16,17 0 0 0,-2 3 0 16,3-3 0-16,-3 4 0 0,3-1 0 0,-1 0 0 15,-3 3 0-15,-1 1 0 0,-1 1 0 16,2 0 0-16,0 5 0 0,-3-1 0 16,2 1 0-16,0 1 0 0,1-1 0 0,-4 8 0 15,2 2 0-15,3-4 0 0,3-1 0 16,-1 0 0-16,-1 6 0 0,4-2 0 0,1-1 0 15,-1-3 0-15,-1 3 0 16,5 1 0-16,-4-1 0 0,0 0 0 0,4 1 0 16,-3-2 0-16,0 1 0 0,1 0 0 15,1 2 0-15,1-2 0 0,-1 0 0 0,1 0 0 16,3 2 0-16,1-4 0 0,-1 0 0 16,2 1 0-16,2 2 0 0,-1 1 0 0,3-1 0 15,3 0 0-15,2 10 0 0,0-5 0 16,5 2 0-16,-1-2 0 0,1-1 0 0,1 0 0 15,0 2 0-15,4-5 0 0,-2 1 0 16,5 0 0-16,0 0 0 0,-1-5 0 0,-3 0 0 16,7 0 0-16,-2-2 0 0,2-2 0 15,-1-3 0-15,6-1 0 0,-4-3 0 0,9-1 0 16,1-2 0-16,4-1 0 16,1-6 0-16,4 0 0 0,-2-3 0 0,1-2 0 15,0 1 0-15,-3-5 0 0,-2 1 0 16,-3-4 0-16,-2 0 0 0,-1 0 0 0,-5 0 0 15,1-2 0-15,-2-1 0 0,-5-2 0 16,3-2 0-16,-2 2 0 0,-4-4 0 0,2 0 0 16,-4-2 0-16,-2-5 0 0,-1-1 0 15,-3-3 0-15,-4-3 0 0,0-8 0 16,-5-3 0-16,-9-12 0 0,-2 2 0 0,-8-4 0 16,-6 1 0-16,-2 9 0 0,-7 2 0 15,-2 7 0-15,-2 5 0 0,-9 8 0 0,2 7 0 16,3 11 0-16,-4 6 0 0,-1 9 0 15,-1 2 0-15,-8 10 0 0,1 4 0 16,7 5 0-16,1 0 0 0,6 3-191 0,1-1-735 16,4 3-20-16,7-8 93 0,7 0-941 15,0-6-1223-15</inkml:trace>
  <inkml:trace contextRef="#ctx0" brushRef="#br0" timeOffset="33105.3">19477 14345 2975 0,'5'-12'169'0,"-1"1"0"15,-1 2 0-15,1-2 4 0,0 2 7 16,-3-1 23-16,3 2 9 0,2-3-11 0,-5 0-15 16,4 3 9-16,1 0-14 0,-4 1 13 15,-1 0 4-15,-1 7 14 0,8-12-13 0,-6 9-2 16,-2 3-24-16,3-10-26 0,-3 10-9 15,0 0 25-15,0 0 16 0,0 0 4 0,2 32 1 16,-4-14-3-16,0 17 1 0,-5 2-6 16,2 5-8-16,-1-1-8 0,-2 8-16 15,-2-6-144-15,5-2 0 0,-1-4 0 16,-1-3 0-16,0 0 0 0,4-9 0 0,-3-2 0 16,4-7 0-16,-1 0 0 0,1-3 0 15,-2-1 0-15,2-4 0 0,0 1 0 16,2-4 0-16,0-5 0 0,0 7-3 0,0-7-501 15,0 0-146-15,0 0-188 0,0 0-32 16,13-25 79-16,-2 9-751 0,3-2-987 0</inkml:trace>
  <inkml:trace contextRef="#ctx0" brushRef="#br0" timeOffset="33401.68">19681 14351 4178 0,'-3'-10'15'0,"3"10"39"15,-2-5 26-15,2 5 37 0,0 0 35 0,0 0 31 16,-4-9 34-16,4 9 2 0,0 0-7 16,0 0-2-16,15-7-20 0,-15 7-18 0,21 0-16 15,-4 0-17-15,-17 0-11 0,28 7-3 16,-12 0-14-16,1 6 10 0,-3 0 8 0,-3 6-1 16,-3 2 12-16,1 6 15 0,-1-2 1 15,-7 0-4-15,1-1-8 0,0 0-12 16,-2-1-13-16,-2-2-11 0,0 3-59 0,2-4-49 15,0-2 0-15,0-1 0 0,0-1 0 16,-1-3 0-16,1-1 0 0,-2-1 0 0,2-3-119 16,2 0-201-16,-4 1-120 0,2-2-146 15,-2 0-181-15,-2-2-65 0,1 3 60 16,1-2-709-16,2-6-929 0</inkml:trace>
  <inkml:trace contextRef="#ctx0" brushRef="#br0" timeOffset="33604.78">19740 14677 4528 0,'-7'-8'221'0,"3"1"56"0,3 2 68 16,1 5 40-16,-3-10 28 0,3 10 13 15,14-13-6-15,-3 6-28 0,8 0-40 16,2 0-32-16,12-4-208 0,-9 4-112 16,1 0 0-16,-2 2 0 0,0-2 0 0,-3 2 0 15,1 2 0-15,-5 1 0 0,1-1 0 16,-3 1 0-16,-5 0-177 0,0 2-426 15,-9 0-122-15,0 0-156 0,12 4 42 0,-12-4 100 16,-3 8-699-16,3-8-887 0</inkml:trace>
  <inkml:trace contextRef="#ctx0" brushRef="#br0" timeOffset="34919.28">28190 5164 2507 0,'8'-9'217'0,"-1"1"-60"16,-3 2-40-16,0 0 1 0,-1-1 4 0,-3 7 17 16,0-8-13-16,0 8-13 15,0-9 4-15,0 9-12 0,0-7-9 0,0 7-16 16,0 0-3-16,-14 0-12 0,14 0 4 0,-29 14 11 16,0 2 6-16,-8 7 10 0,-10 6 17 15,-2 8 13-15,-13 13 14 0,-6 2 11 16,-2 12 11-16,-4-3 7 0,-3 9 21 15,0-8 36-15,-6 4 0 0,1 3-2 0,1-4 5 16,1 2 0-16,4-7 1 0,5-1-3 16,8-5-5-16,18-15-8 0,0-1-16 0,9-9-8 15,4 0-10-15,9-8-122 0,1-3-58 16,4-4 0-16,5-3 0 0,3-3 0 0,3-1 0 16,-1-2 0-16,3 2 0 0,-2-3 0 15,7-4 0-15,-9 8 0 0,9-8 0 0,-6 5 0 16,6-5 0-16,-7 5 0 0,7-5 0 15,0 0 0-15,-5 5 0 0,5-5 0 16,-5 4 0-16,5-4 0 0,0 0 0 0,-8 5 0 16,8-5 0-16,0 0 0 0,0 0 0 15,-3 5 0-15,3-5-542 0,0 0-214 16,0 8-161-16,0-8 82 0,0 0 95 0,0 0-757 16,0 0-943-16</inkml:trace>
  <inkml:trace contextRef="#ctx0" brushRef="#br0" timeOffset="38247.85">27978 4084 4022 0,'0'0'-71'0,"0"0"40"15,0 0 38-15,0 0 39 0,0 0 51 16,10-5 37-16,-10 5 30 0,0 0 15 15,0 0 8-15,0 0-3 0,0 0 5 0,0 0 1 16,0 0-3-16,0 0 5 0,0 0 4 16,0 0-1-16,0 0-12 0,0 0-8 15,0 0-3-15,0 0-11 0,0 0-5 0,0 0-5 16,0 0-10-16,0 0-9 0,0 0-6 16,0 0-9-16,0 0-4 0,0 0-5 0,2-9-5 15,-2 9-1-15,0 0-4 0,0 0-12 16,0 0-86-16,0 0 0 0,0 0 0 0,0 0 0 15,0 0 0-15,0 0 0 16,0 0 0-16,0 0 0 0,0 0 0 0,0 0 0 16,0 0 0-16,0 0 0 0,0 0 0 15,0 0 0-15,0 0 0 0,7 23 0 0,-5-14 0 16,2-1 0-16,-2 2 0 0,2 2 0 16,0 2 0-16,2 2 0 0,-3-1 0 15,7 3 0-15,-3 1 0 0,1 1 0 0,2 2 0 16,-1 7 0-16,1-7 0 0,-4-1 0 15,1 1 0-15,0-2 0 0,2 1 0 0,-2-2 0 16,0 0 0-16,-1 0 0 0,1-3 0 16,0 0 0-16,-2 0 0 0,1-3 0 0,-1 3 0 15,1-3 0-15,1 3 0 0,-2-2 0 16,2 0 0-16,-1 1 0 0,-1-2 0 16,2 1 0-16,0-1 0 0,1 0 0 15,-3 1 0-15,4-1 0 0,-4 1 0 0,3-2 0 16,-3-1 0-16,1 4 0 0,0-3 0 15,0-1 0-15,-3 0 0 0,5 1 0 0,-5 2 0 16,5-1 0-16,0-2 0 0,0 1 0 16,-1 1 0-16,2 1 0 0,-1-2 0 15,2 4 0-15,1-1 0 0,-3-1 0 0,-1-2 0 16,3-1 0-16,-3 2 0 0,1 1 0 16,0-3 0-16,-3 1 0 0,3 3 0 0,0-4 0 15,-4 1 0-15,-1-1 0 0,1-1 0 16,2 2 0-16,-4-2 0 0,1 2 0 15,4-2 0-15,-4 1 0 0,1-1 0 16,2 2 0-16,-3-2 0 0,5 4 0 0,-6-2 0 16,4-2 0-16,-2 1 0 0,-1-1 0 15,3 0 0-15,-2-1 0 0,-3-1 0 0,1 0 0 16,2-2 0-16,-4-6 0 0,5 12 0 16,-3-7 0-16,-2-5 0 0,1 10 0 0,3-4 0 15,-4-6 0-15,2 11 0 0,-2-11 0 16,2 8 0-16,-2-8 0 0,3 8 0 0,-3-8 0 15,2 7 0-15,-2-7 0 16,4 7 0-16,-4-7 0 0,0 0 0 0,2 7 0 16,-2-7 0-16,0 0 0 0,0 0 0 15,2 6 0-15,-2-6 0 0,0 0 0 0,0 0 0 16,0 0 0-16,1 9 0 0,-1-9 0 16,0 0 0-16,0 0 0 0,0 0 0 0,0 0 0 15,0 9 0-15,0-9 0 0,0 0 0 16,0 0 0-16,0 0 0 0,0 0 0 0,0 0 0 15,0 0 0-15,0 0 0 0,0 8 0 16,0-8 0-16,0 0 0 0,0 0 0 0,0 0 0 16,0 0 0-16,0 0 0 0,0 0 0 15,0 0 0-15,0 0 0 0,0 0 0 0,0 0 0 16,0 0 0-16,0 0 0 16,0 0 0-16,0 0 0 0,0 0 0 0,0 0 0 15,0 0 0-15,0 0 0 0,0 0 0 16,0 0 0-16,0 0 0 0,0 0 0 0,0 0 0 15,0 0 0-15,0 0 0 0,0 0 0 16,0 0 0-16,0 0 0 0,0 0 0 0,0 9 0 16,0-9 0-16,0 0 0 0,0 0 0 15,0 0 0-15,0 0 0 0,0 0 0 0,0 0 0 16,0 0 0-16,0 0 0 0,0 0 0 16,0 0 0-16,0 0 0 0,0 0 0 15,0 0 0-15,0 0 0 0,0 0 0 0,0 0 0 16,0 0 0-16,0 0 0 0,0 0 0 0,-9 0 0 15,9 0 0-15,0 0-66 16,0 0-803-16,-19 1-88 0,10-1 77 0,-4 4-963 16,-1-3-1269-16</inkml:trace>
  <inkml:trace contextRef="#ctx0" brushRef="#br0" timeOffset="38925.54">28289 5264 4786 0,'-1'-9'-168'0,"1"9"62"0,0 0 46 15,0 0 62-15,-5-12 45 0,5 12 50 16,0 0 35-16,-2-7 24 0,2 7 19 0,0 0 6 15,0 0 24-15,0 0 18 0,-4-7 1 16,4 7 7-16,0 0-2 0,0 0-14 16,0 0-7-16,0 0-14 0,0 0-16 0,0 0-18 15,0 0-12-15,0 0-23 0,0 0-14 16,0 0 2-16,0 0-2 0,0 0-3 0,0 0-8 16,0 0-34-16,29 13-66 0,-22-5 0 15,4-3 0-15,-4 4 0 0,0-2 0 16,5 1 0-16,-2-1 0 0,-1 0 0 0,0 0 0 15,1-2 0-15,-2 0 0 0,3 0 0 16,-1-2 0-16,-1 3 0 0,-1-5 0 16,-8-1 0-16,17 7 0 0,-11-5 0 0,-6-2 0 15,13 3 0-15,-13-3 0 0,13 4 0 16,-13-4 0-16,11 2 0 0,-11-2 0 0,0 0 0 16,22-6 0-16,-15 3 0 0,2-2 0 15,2 0 0-15,-2-4 0 0,0 1 0 16,-1-2 0-16,5-5 0 0,3-8 0 15,-5 0 0-15,0-4 0 0,1-1 0 0,-3-1 0 16,1 5 0-16,-5 7 0 0,0 2 0 16,-3 1 0-16,1 4 0 0,-3-1 0 15,4 3 0-15,-4 1 0 0,0 2 0 0,0 5 0 16,0 0-187-16,-9-5-663 0,9 5-105 16,0 0 86-16,-18 16-944 0,15-8-1240 0</inkml:trace>
  <inkml:trace contextRef="#ctx0" brushRef="#br0" timeOffset="41999.17">20373 14852 1773 0,'10'-4'720'0,"-10"4"-261"16,9-4-145-16,-9 4-45 0,3-5-13 16,-3 5 10-16,0 0-12 0,0 0-18 0,9-6 1 15,-9 6-12-15,0 0-8 16,0 0-25-16,0 0-21 0,0 0-13 0,0 0-18 16,0 0-15-16,3-5-13 0,-3 5-14 15,0 0-4-15,0 0-11 0,0 0-2 0,0 0-9 16,0 0-2-16,0 0 5 0,0 0-6 15,0 0 2-15,0 0-2 0,0 0 0 0,0 0-4 16,0 0-11-16,-10 20-4 0,10-20 1 16,0 0 2-16,0 0-6 0,0 0-8 15,0 0-4-15,-7 4 1 0,7-4-7 0,0 0 0 16,0 0 1-16,0 0-6 0,0 0 10 16,0 0-13-16,0 0-3 0,0 0 1 0,0 0 0 15,0 0-11-15,0 0-5 0,0 0-4 16,0 0-1-16,0 0-5 0,-4 7-3 0,4-7-3 15,0 0 0-15,0 0 4 16,0 0 2-16,2 12 7 0,-2-12-11 0,0 0 9 16,0 0 5-16,2 9 1 0,-2-9 0 15,0 0 6-15,0 0-7 0,0 0 2 0,-4 8 7 16,4-8 11-16,0 0 0 0,-7 7 2 16,7-7-2-16,-12 5 1 0,4-1-8 15,8-4-4-15,-11 3-1 0,11-3 5 0,-12 4-3 16,12-4-2-16,0 0-3 0,0 0 3 15,-7 3-7-15,7-3-4 0,0 0-3 0,0 0-1 16,-4 8 2-16,4-8-1 16,0 0-4-16,9 16 3 0,-5-7-18 0,-2-2 14 15,1 1-10-15,-1 2-2 0,0 1 12 16,-4-1 2-16,0 2 5 0,-5 2-1 0,2-2 7 16,-3 0-7-16,-1 0 4 0,-3-1 1 15,3 0-5-15,-5-2-33 0,1-3-52 0,2 1-48 16,-1-2-78-16,-1-3-100 0,4 0-130 15,9-2-139-15,-23-9-204 0,9 2 11 16,6 1 80-16,5-5-550 0,-3 1-705 0</inkml:trace>
  <inkml:trace contextRef="#ctx0" brushRef="#br0" timeOffset="42455.18">20601 14518 3326 0,'0'-10'58'16,"-1"0"14"-16,-3 2 18 0,4 0 23 0,-2-3 27 16,4-1 23-16,0 1 18 0,1-5 8 15,1 4-4-15,4-1-9 0,0-1-16 0,-1 3-9 16,2 1-19-16,4 2-11 15,-2 1-11-15,0 3-10 0,3 1-13 0,-3 3-5 16,-11 0-8-16,28 10-6 0,-10 0-7 16,-2 2-2-16,-5 4-3 0,5 7 1 0,-7 0 6 15,0-2 15-15,-6 0 12 0,-4-1 0 16,-4 2 28-16,-1 0 23 0,-5 8 21 16,-3-5 8-16,2 1 2 0,-1-7 5 0,1-3-6 15,2-3-13-15,3-3-8 0,0 1-13 16,2-3-12-16,-1-1-12 0,5-2-48 0,1-5-65 15,-6 11 0-15,6-11 0 0,2 8 0 16,-2-8 0-16,13 9 0 0,-5-6 0 16,5-2 0-16,3 1 0 0,0 0 0 15,0-2 0-15,4 0 0 0,0-2 0 0,-2 0 0 16,2 0 0-16,-3-2 0 0,4 1-116 16,-4-1-250-16,3-1-122 0,0-2-156 0,-1 0-236 15,3-1 47-15,-6-3 95 0,5 3-665 16,-4-1-856-16</inkml:trace>
  <inkml:trace contextRef="#ctx0" brushRef="#br0" timeOffset="42840.17">21240 14436 3909 0,'0'0'14'15,"-14"-2"4"-15,14 2 10 0,0 0 10 0,-11-2 17 16,11 2 46-16,0 0 29 0,-9 11 5 15,4-6-13-15,3 6-8 0,2-2-9 16,2 4-9-16,0-2-8 0,2 3-9 0,4-2-8 16,-1 0-7-16,2 0-3 0,2-2-6 15,0-1-5-15,-2-2-3 0,1-2-2 0,1-2-3 16,3 1-5-16,-1-6-1 0,-13 2-5 16,31-9-1-16,-17 1-2 0,4-3-2 15,-3 0-2-15,-2-5 0 0,0 2 12 16,1-1 7-16,-3-2 10 0,1 1 10 0,-2 6 12 15,-1 0-8-15,-4 1-11 0,2 2-8 16,-2 3-5-16,-5 4 5 0,0 0-2 0,0 0 2 16,6 27-8-16,-6-9 2 0,0 5 0 15,0 3 1-15,0 1 1 0,0 9-10 16,2 0-1-16,1 0-1 0,3-2-4 0,1-2-5 16,-2-5-11-16,1-5-35 0,-3-3-42 15,1-2-55-15,1-2-80 0,-3 1-113 0,0-1-123 16,2-3-148-16,-4-2-162 0,0 3 59 15,3-7-513-15,-3 3-664 0</inkml:trace>
  <inkml:trace contextRef="#ctx0" brushRef="#br0" timeOffset="43127.92">21857 14958 3721 0,'2'-6'219'0,"-2"6"-3"0,2-9-8 16,-2 9 18-16,1-7 27 16,-1 7 32-16,0 0 0 0,0 0-6 0,0 0-25 15,0 0-23-15,0 0-23 0,0 0-18 16,12 19-18-16,-14-11-16 0,-8 5-15 0,-2 0-27 15,0 3-66-15,-15 1-83 0,-4 4-113 16,-7 1-147-16,-1 2-199 0,-6 0-246 0,2-1-61 16,-2-3 78-16,6 2-627 0,8-5-806 15</inkml:trace>
  <inkml:trace contextRef="#ctx0" brushRef="#br0" timeOffset="44575.73">28130 2849 1053 0,'-7'-17'398'16,"-2"1"-148"-16,-5 0-85 0,-4-3-46 15,-7-2-16-15,-2 4-6 0,-4 2 4 16,-1 1-3-16,-2 6 5 0,-2 2-5 0,-4 8-7 16,-4 8 0-16,-12 9 0 0,4 7 14 15,-18 18 4-15,6 10 7 0,1 9-15 16,4 9 2-16,6 7 14 0,5 3 24 0,7 1 5 15,8-1 5-15,14-14 2 0,8-1-13 16,6 0-10-16,10-3-8 0,9-4-9 16,11-4-3-16,15-11-4 0,6-2-9 15,9-7-7-15,9-9-13 0,24-1-1 0,-9-14-9 16,3-4-8-16,3-10-6 0,1-4-5 16,11-10-5-16,-6-7-4 0,-3-5-4 0,-8-4-2 15,-20 2-1-15,-10-1-3 0,-5-7-2 16,-9 1-3-16,-6-8-1 0,-7-3-2 15,-8-3-2-15,-11-7-7 0,-8-8 1 0,-9 1-4 16,-6-4-4-16,-14-11-2 0,-4 6-2 16,-6 11-4-16,3 17-3 0,-1 9-3 0,-15 8-9 15,1 14-14-15,-8 5-18 0,-2 7-18 16,1 9-25-16,3 5-25 0,0 9-53 16,4 4-58-16,8 3-67 0,1 1-89 15,8 1-139-15,6-1-111 0,7-6 48 0,6-3-274 16,8-2-346-16</inkml:trace>
  <inkml:trace contextRef="#ctx0" brushRef="#br0" timeOffset="44979.42">28405 2426 2343 0,'8'-17'52'0,"-2"3"23"16,-3 4 7-16,-1 1-6 0,2 4-7 16,-4 0-4-16,0 5 7 0,0 0 19 0,-21 12 12 15,-12 17 28-15,-4 17 14 0,-26 29 23 16,-11 13 14-16,-32 34 8 0,2 7 8 0,-3 6-1 16,6-3-10-16,2-2 3 15,27-28 7-15,-1-1 1 0,9 0-8 0,-1-3 6 16,8-6 5-16,5-6 7 0,5-4-22 0,9-8 8 15,9-19-9-15,4-5-8 16,2-7-12-16,10-11-18 0,0-5-7 0,1-7-16 16,3-4 0-16,6-3 1 0,-4-3 8 15,2-2 6-15,1 2-2 0,0-4-7 0,0 0-11 16,1 0-15-16,3-6-48 0,-9 7-56 16,9-7 0-16,-11 3 0 0,11-3 0 0,0 0 0 15,-11 2 0-15,11-2 0 0,0 0-202 16,0 0-104-16,0 0-108 0,-14-7-103 0,14 7-118 15,6-15-224-15,0 3 74 0,5-4 85 16,9-5-583-16,-3 7-743 0</inkml:trace>
  <inkml:trace contextRef="#ctx0" brushRef="#br0" timeOffset="47016.9">28971 5243 3309 0,'2'12'-132'0,"-2"-12"58"15,0 0 47-15,-2 12 40 16,2-12 44-16,-3 9 40 0,-2-4 39 0,3 0 23 16,2-5 17-16,-6 9 16 0,6-9 8 15,-5 7 9-15,5-7 7 0,0 0 1 0,-6 7 4 0,6-7-3 16,0 0 2-16,0 0 5 16,-1 6-6-16,1-6 2 0,0 0-3 0,0 0-12 15,0 0 0-15,0 0-4 0,0 0 0 16,0 0-22-16,0 0-15 0,0 0-15 0,0 0-19 15,0 0-13-15,9-22-5 0,-4 10-18 16,4-2-11-16,4-13-35 0,1-4-49 16,6-1 0-16,1-13 0 0,1 0 0 0,1 2 0 15,0-3 0-15,-1 1 0 0,-4 1 0 16,2-1 0-16,-8 1 0 0,2 6 0 0,-3 0 0 16,0 2 0-16,-2 2 0 0,0-3 0 15,-2 3 0-15,4 0 0 0,-6 1 0 16,1 6 0-16,-1-5 0 0,1-1 0 15,2 2 0-15,-1-1 0 0,3 1 0 0,-5 7 0 16,2 5 0-16,-4-2 0 0,3 4 0 16,-1 0 0-16,-3 1 0 0,4 3 0 0,-4 1 0 15,1 0 0-15,2 2 0 0,-3 0 0 16,0-1 0-16,1 1 0 0,-1 0 0 0,2-1 0 16,-2 1 0-16,1 1 0 0,-1-1 0 15,4 4 0-15,-3-5 0 0,0 2 0 16,1 1 0-16,-2-2 0 0,2 3 0 0,-3-2 0 15,3 2 0-15,-2-2 0 16,2 3 0-16,-4 6 0 0,3-12 0 0,-1 5 0 16,-2 7 0-16,5-11 0 0,-5 11 0 15,0-8 0-15,0 8 0 0,4-7 0 0,-4 7 0 16,0 0 0-16,1-8 0 0,-1 8 0 16,0 0 0-16,0-7 0 0,0 7 0 0,0 0 0 15,0 0 0-15,0 0 0 0,4-9 0 16,-4 9 0-16,0 0 0 0,0 0 0 0,0 0 0 15,0 0 0-15,2-8 0 0,-2 8 0 16,0 0 0-16,0 0 0 0,0 0 0 16,0 0 0-16,0 0 0 0,0 0 0 0,0 0 0 15,0 0 0-15,0 0 0 0,0 0 0 16,0 0 0-16,0 0 0 0,0 0 0 16,0 0 0-16,0 0 0 0,0 0 0 15,0 0 0-15,0 0 0 0,0 0 0 0,0 0 0 16,0 0 0-16,-42 15 0 0,28-6 0 15,0-1 0-15,-6 1 0 0,6 1 0 0,-6-1 0 16,3-1 0-16,2-1 0 0,-1 0 0 16,5-2 0-16,0 0 0 0,1 0 0 0,2-1 0 15,8-4 0-15,-14 5 0 0,14-5 0 16,-11 4 0-16,11-4 0 0,-9 3 0 16,9-3 0-16,0 0 0 0,0 0 0 0,-9 2 0 15,9-2 0-15,0 0 0 0,0 0 0 16,0 0 0-16,0 0 0 0,17-21 0 15,-7 16 0-15,-3-1 0 0,1 0 0 0,1 1 0 16,1 0 0-16,-3 0 0 0,3 1 0 16,0-1 0-16,-10 5 0 0,13-7 0 15,-10 2 0-15,-3 5 0 0,11-5 0 0,-2 1 0 16,-9 4 0-16,9-5 0 0,-9 5 0 16,0 0 0-16,13-3 0 0,-13 3 0 0,0 0 0 15,17 8 0-15,-7 1 0 0,0 1 0 16,1 4 0-16,-2 3 0 0,7 9 0 0,-3-1 0 15,3 1 0-15,-7-4 0 0,2-3 0 16,-3 0 0-16,1-2 0 0,1 0 0 0,0-3 0 16,-5-1 0-16,3-2 0 15,-3-2 0-15,-1-1 0 0,0-1 0 0,0 0 0 16,0-2 0-16,-4-5 0 0,6 9 0 16,-6-9 0-16,3 8 0 0,-3-8 0 15,2 7 0-15,-2-7 0 0,4 5 0 0,-4-5 0 16,0 0 0-16,0 0 0 0,2 9 0 15,-2-9 0-15,0 0 0 0,0 0 0 0,0 0 0 16,1 3 0-16,-1-3 0 0,0 0-717 16,-3 11-284-16,-3-2 106 0,-1 4-1002 0,-5 4-1320 15</inkml:trace>
  <inkml:trace contextRef="#ctx0" brushRef="#br0" timeOffset="48930.61">22117 14415 1747 0,'0'0'387'0,"0"0"-106"0,0 0-56 16,0 0-30-16,0 0-21 0,0 0-1 0,0 0-20 15,0 0-14-15,0 0-6 0,20-22-6 16,-9 15-5-16,3 2-3 0,1 0-5 0,0-1 1 16,2 1-10-16,0 2-6 0,-4 1-6 15,3-1-8-15,-1 1-5 0,-4 2-6 16,-11 0-5-16,19 2-4 0,-19-2-1 16,16 3 9-16,-9 1 20 0,-5 1 18 0,2 2 13 15,-6 3 4-15,-3 2-2 0,-7 5 2 0,-5 5-3 16,-6 2-15-16,0 1-11 15,-1-2-7-15,1 0-12 0,3-3-9 0,5-4-6 16,5-4-11-16,3-2 1 0,1-2-9 16,5 1 2-16,1-2 3 0,1 1 11 0,5 1-3 15,1 1-4-15,7 0 5 0,3 1-5 16,8 4-8-16,2 1 3 0,-1-1-9 0,3 0-4 16,-4 1-5-16,-7-3 2 0,-2 0 5 15,-5-3 7-15,-2 1 27 0,2-2 20 16,-8 2 20-16,1-2 14 0,-4 1-5 0,-4 1 2 15,2-3-4-15,-7 2-7 0,-3 0-41 16,-1-3-72-16,-1 0 0 0,1 2 0 16,-2-5 0-16,-4 2 0 0,4-5 0 15,0 1 0-15,-3-2 0 0,3-3 0 0,0-1-355 16,4-3-164-16,1-4-163 0,8 0-226 16,2-1 74-16,8-4 90 0,3-2-667 0,10-6-863 15</inkml:trace>
  <inkml:trace contextRef="#ctx0" brushRef="#br0" timeOffset="49150.62">22698 14456 3722 0,'8'-12'82'0,"-4"4"40"0,-3 1 17 15,2 1 20-15,-3 6 23 16,4-8 22-16,-4 8 16 0,0 0 53 0,0 0 4 0,0 0 8 16,-8 29-4-16,4-12-16 15,-4 4-11-15,5 1-20 0,-3 0-20 0,3 0-24 16,-2 5-16-16,3-4-17 0,-2-1-14 15,4-1-17-15,0-2-15 0,-1 0-24 0,1 0-54 16,0-2-76-16,-2-3-85 0,4 0-100 16,-4-1-109-16,4 1-146 0,-2 0-157 15,1-3-206-15,-1 2 65 0,9-1 83 0,0 1-577 16,4 1-736-16</inkml:trace>
  <inkml:trace contextRef="#ctx0" brushRef="#br0" timeOffset="49348.73">23002 14984 3846 0,'12'-3'106'16,"-12"3"29"-16,11 7 49 0,-6-1 50 0,3 4 23 16,-5 2 41-16,3 3 26 0,-3 2 27 15,0 1 4-15,-3 3-7 0,-3 3-11 0,-8 7-21 16,0-4-26-16,-3 3-31 0,-2-4-22 16,-4-1-22-16,-3-3-116 0,-1-3-99 15,-2 0 0-15,-3-3 0 0,-2-3 0 0,-1-2-271 16,0-3-265-16,1-3-256 0,4-2-111 15,2 1 71-15,2-4-820 0,3-2-1089 0</inkml:trace>
  <inkml:trace contextRef="#ctx0" brushRef="#br0" timeOffset="50699.57">29262 5293 2689 0,'2'-6'270'16,"-2"6"-57"-16,0 0-64 0,-9-14-2 16,1 11-9-16,0-1 3 0,-7-2-3 15,-2 5-1-15,-9-1 4 0,-5 2 3 16,-11 7-2-16,-14 3 3 0,2 3 1 0,-3 7 1 16,-2 4-2-16,-1 5 6 0,-10 15 10 15,1 6-19-15,4 7-3 0,2 5 5 0,6 6 6 16,6 2 6-16,1 4-4 0,11 5 6 15,5 0 17-15,3 0-15 0,14-12-11 0,5-2-15 16,7-1-8-16,9-1-7 0,3-3-11 16,12-7-8-16,5-6-13 0,9-5-6 0,7-8-5 15,11-8-10-15,5-9-11 0,5-9-17 16,5-12-19-16,9-10-15 0,15-14-23 16,-1-6-15-16,-6-7-8 0,-4-7 3 15,-7-2 6-15,-13-2 2 0,-16 8 10 0,-6-6 6 16,-4-1 21-16,-11 1 11 0,-8-5 17 15,-11-3 1-15,-8-4-3 0,-11-3 0 0,-12-19-4 16,-12 6-3-16,-12 3-8 0,-2 10-6 16,-5 10 0-16,9 18-2 0,-4 8-7 15,1 8-2-15,-4 11-14 0,13 10-20 0,-17 5-30 16,8 9-40-16,1 8-50 16,9 6-61-16,0 4-68 0,6 4-90 0,6 1-99 0,4 3-120 15,13-9-193-15,2 0 57 16,6-7 89-16,2-4-534 0,6-2-640 0</inkml:trace>
  <inkml:trace contextRef="#ctx0" brushRef="#br0" timeOffset="51048.66">29391 5346 3450 0,'-7'-7'116'15,"-4"5"13"-15,11 2 10 0,-42 21 24 16,-4 5 33-16,-5 11 37 0,-21 20 28 16,-7 10 40-16,-2 5 9 0,-9 11-10 0,0 7-10 15,-24 30-3-15,33-26-6 0,-2-1 0 16,9 0 0-16,3 0-6 0,10-8-3 0,6-4-15 16,8-9-19-16,13-18-107 0,3-6-131 15,8-5 0-15,4-12 0 0,4-3 0 0,4-8 0 16,1-4 0-16,2-5 0 0,3 0 0 15,-1-3 0-15,0 2 0 0,2-4 0 0,0-1 0 16,4-5 0-16,-7 6 0 0,5-2 0 16,2-4 0-16,0 0 0 0,0 0 0 0,0 0 0 15,0 0 0-15,-18-12-488 16,15 4-201-16,3-1-166 0,0-1 11 0,2-5 90 16,-1-1-797-16,1-4-995 0</inkml:trace>
  <inkml:trace contextRef="#ctx0" brushRef="#br0" timeOffset="52473.66">29755 4175 4166 0,'0'0'-63'0,"0"0"57"15,-1-12 43-15,1 12 46 0,-4-5 48 0,4 5 46 16,-6-9 34-16,6 9 23 0,-3-8 22 15,3 8 3-15,-2-11-5 0,2 11-7 0,-2-8-9 16,2 8-12-16,0-9-3 0,0 9-12 16,-3-8-7-16,3 8-12 0,-2-9-14 0,2 9-13 15,0 0-14-15,0-9-15 0,0 9-13 16,0 0-7-16,0 0-74 0,-1-8-42 16,1 8 0-16,0 0 0 0,0 0 0 0,0 0 0 15,0 0 0-15,0 0 0 16,0 0 0-16,0 0 0 0,1 26 0 0,4-13 0 15,-1 3 0-15,1 5 0 0,1 3 0 16,3 8 0-16,1 6 0 0,3 9 0 0,1 3 0 16,-1 3 0-16,0 3 0 0,3-2 0 15,-2 0 0-15,4-1 0 0,-3-3 0 0,0-3 0 16,3 0 0-16,-5-9 0 0,0-4 0 16,-1 0 0-16,1-5 0 0,-4 0 0 15,1-5 0-15,-2-5 0 0,-3-2 0 0,1-1 0 16,-2-2 0-16,2 3 0 0,-2-2 0 15,-1-5 0-15,-1 1 0 0,2-1 0 16,-1-3 0-16,-3 1 0 0,4-1 0 0,-2 0 0 16,-2-7 0-16,5 12 0 0,-5-12 0 15,1 9 0-15,-1-9 0 0,4 7 0 0,-4-7 0 16,2 7 0-16,-2-7 0 0,0 0 0 16,0 0 0-16,4 4 0 0,-4-4 0 0,0 0 0 15,0 0 0-15,0 0 0 0,0 0 0 16,0 0 0-16,0 0-405 0,-18-17-604 15,18 17 69-15,-15 2 111 0,15-2-874 0,0 0-1138 16</inkml:trace>
  <inkml:trace contextRef="#ctx0" brushRef="#br0" timeOffset="52807.68">29811 5056 4810 0,'-6'-8'73'0,"3"2"45"16,3 6 38-16,-4-6 32 0,4 6 51 0,-5-7 23 16,5 7 4-16,0 0-9 0,0 0-11 15,0 0-10-15,0 0 1 0,0 0-5 16,0 0-24-16,33 17-21 0,-18-5-16 0,-4 2-17 16,7-1-11-16,-3 1-135 0,1 1-8 0,-2-1 0 15,2-1 0-15,-1 0 0 16,-3-3 0-16,-1 1 0 0,-6-4 0 0,6 1 0 15,-4-1 0-15,-1-2 0 0,-1 0 0 16,-5-5 0-16,7 7 0 0,-7-7 0 0,11 6 0 16,-11-6 0-16,0 0 0 0,0 0 0 15,0 0 0-15,0 0 0 0,0 0 0 16,0 0-8-16,0 0-448 0,0 0-105 0,0 0-109 16,-4-20-157-16,4 20 16 0,-2-8 76 15,2 8-667-15,2-11-855 0</inkml:trace>
  <inkml:trace contextRef="#ctx0" brushRef="#br0" timeOffset="53087.68">30216 4920 3738 0,'6'-11'-14'0,"1"1"53"0,-6 3 42 16,-1 1 33-16,0 6 35 0,4-8 23 16,-4 8 10-16,0 0 24 0,0 0 44 0,0 0 38 15,0 0 13-15,0 24-2 0,-10-6-4 16,-3 9 0-16,-6 1 0 0,-8 10-7 0,1 1 0 15,1-6-6-15,4-4-13 0,-1-1 3 16,6-4-170-16,2-5-102 0,3-5 0 0,2-3 0 16,-2 0 0-16,8-3 0 0,-5-1 0 15,5 0 0-15,-1-2 0 0,4-5 0 16,-7 9 0-16,7-9 0 0,-5 5 0 16,5-5 0-16,0 0 0 0,0 0 0 0,0 0 0 15,0 0 0-15,0 0 0 0,0 0-333 16,0 0-419-16,0 0-190 0,0 0 74 15,-6-15 101-15,6 15-773 0,0 0-985 0</inkml:trace>
  <inkml:trace contextRef="#ctx0" brushRef="#br0" timeOffset="54904.06">30121 2759 3899 0,'-5'-8'-218'0,"-3"2"36"15,-4-2 33-15,-1-3 29 0,0-1 33 16,-6 2 26-16,-9-6 29 0,-5 1 26 16,1-1 8-16,-4 3 14 0,-3 4 5 15,-4 1 6-15,-2 1 5 0,0 5 12 16,0 2 1-16,-14 5 4 0,-1 7 1 0,-2 2-4 15,-1 8 6-15,-5 5-4 0,-11 5 7 16,-1 11-3-16,6 0 11 0,-1 4 16 16,6 3 0-16,5 3-1 0,5 9-24 0,3 1 4 15,9 1-2-15,15-9 8 0,-6 13 6 16,11-9 1-16,2 2 6 0,6 1-6 0,6-1-8 16,7 2 3-16,6-5-10 0,8-4-3 15,5-2-5-15,8-2 2 0,6-6 0 16,11-4-4-16,8-4-7 0,6-5 4 15,15-6-8-15,6-6 0 0,3-5-3 0,6-7-4 16,4-5-4-16,2-6 4 0,18-8-9 16,-6-1 1-16,-4-10 0 0,-3 1-1 15,-7-6 19-15,-22 5 20 0,-6-7 25 0,-6-2 17 16,-9-6 14-16,-4-5-4 0,-12-5-7 16,-7-3-4-16,-9-10-13 0,-11-6-13 0,-13-4-10 15,-16-24-9-15,-8 4-8 0,-13 4-9 16,-6 5 0-16,-7 10-14 0,-1 12-8 0,-5 13-6 15,10 18-15-15,-5 11-16 16,-8 5-20-16,-2 13-22 0,2 6-29 0,0 4-37 16,5 5-46-16,7 6-42 0,4 1-53 15,12 5-54-15,3 3-87 0,10 0-154 16,10-5-104-16,4 0 71 0,7-3-330 0,4-2-409 16</inkml:trace>
  <inkml:trace contextRef="#ctx0" brushRef="#br0" timeOffset="55292.71">30015 2428 2755 0,'8'-12'46'0,"-5"-1"7"0,-1 8-2 15,-2 5-5-15,0 0 0 0,0 0 29 16,-55 35 55-16,2 20 23 0,-15 15 27 16,-9 14 11-16,-28 41 16 0,-5 9 1 0,-3 7-13 15,3 2-2-15,3-4-9 0,8-5 5 16,27-31 9-16,4-3-8 0,9-5 4 0,5-2-1 16,6-2-23-16,6-10 5 0,4-9-10 15,12-17-9-15,3-7-13 0,1-2-17 16,8-14-2-16,0-4-19 0,3-6-10 15,5-5-12-15,0-3-1 0,0-2-3 0,0-5-7 16,5 0-8-16,1-7-5 0,-6 5-23 16,6-5-17-16,0 0-42 0,0 0-42 15,0 0-53-15,0 0-65 0,0 0-77 0,0 0-96 16,-9-16-105-16,9 16-136 0,0 0-194 16,9-13 71-16,-3 8-592 0,1-2-768 0</inkml:trace>
  <inkml:trace contextRef="#ctx0" brushRef="#br0" timeOffset="56602.38">23540 14313 1653 0,'-4'-8'350'0,"4"1"-99"0,0 0-29 16,0 7 7-16,-1-12 14 0,1 12 7 16,0-11 5-16,0 11-2 0,0-9 11 0,0 9-2 15,0-7-8-15,0 7-25 0,0 0-15 16,0 0 11-16,0 0 15 0,0 0 2 0,-17 28 8 16,5 3 2-16,-1 3 5 0,-1 0-9 15,1 3-15-15,2-1-13 0,3 1-19 16,0-1-12-16,3-2-15 0,1-7-19 0,4-2-13 15,0-7-15-15,2 0-20 0,2-3-107 0,-1 0 0 16,3-3 0-16,2-1 0 16,2-4 0-16,1-2 0 0,2-3 0 0,2-2 0 15,6-4 0-15,1-5 0 0,5-3 0 16,2-5 0-16,0-1 0 0,-3-5 0 0,-1-1 0 16,-3-1 0-16,-2 0 0 0,-4 8 0 15,-5 3 0-15,-2 4 0 0,-1 2 0 16,-2 1 0-16,-2 3 0 0,-4 4 0 0,0 0 0 15,0 0 0-15,0 0 0 0,-11 35 0 16,2-17 0-16,2 3 0 0,-2 10 0 0,-1 1 0 16,2 3 0-16,1-4 0 0,3-4 0 15,0-3 0-15,2-5 0 0,2 0 0 16,0 1 0-16,0-3 0 0,2-3 0 0,-2-2 0 16,0 0 0-16,-2 2 0 0,4-4 0 15,-2-3-112-15,0 0-358 0,0-7-150 16,6 5-194-16,-6-5-57 0,0 0 98 0,13-2-768 15,-13 2-985-15</inkml:trace>
  <inkml:trace contextRef="#ctx0" brushRef="#br0" timeOffset="56943.03">24127 14436 4469 0,'-2'-13'-11'0,"0"4"40"0,2 0 36 16,-4 2 31-16,4 7 22 0,0 0 21 0,-7-5 15 15,7 5 11-15,0 0 6 0,-36 17 31 16,13 0 14-16,-2 4 9 0,0 4-2 16,-6 6-16-16,3 2-16 0,7-6-15 0,6 0-19 15,2-2-9-15,5-3-12 0,5-5-1 16,3-3 7-16,2-2-2 0,1-2 4 0,7 0-1 16,-1-1-5-16,3 1-65 0,1-3-73 15,-2 2 0-15,3-1 0 0,-3 0 0 16,-1-1 0-16,1 4 0 0,-4-2 0 0,-1-1 0 15,0 2 0-15,-4 2 0 0,0-1 0 16,-2-1 0-16,-2 2 0 0,0 0 0 16,-4 2 0-16,0-2 0 0,-3-3 0 15,0 2 0-15,-3-2 0 0,1 0 0 0,-5-1 0 16,-1-3 0-16,2 2 0 0,-4-4 0 16,5-1 0-16,3 0 0 0,0-2-44 0,11 0-1004 15,-14 0 88-15,14 0 113 0,0 0-953 16,0 0-1228-16</inkml:trace>
  <inkml:trace contextRef="#ctx0" brushRef="#br0" timeOffset="57144.47">24304 14914 5269 0,'7'-1'21'16,"2"-1"36"-16,-9 2 37 16,13 8 43-16,-10 0 40 0,1-1 18 0,-2 6 13 15,-2 0-5-15,-2 4-16 0,-2 4-14 16,-7 8-16-16,-4 1-17 0,-2-1-13 0,-6 0-16 15,-9 3-28-15,-4-3-61 0,-2-1-88 16,-9-1-102-16,4-4-134 0,11-7-183 16,-7-2-245-16,5-4-78 0,7 0 73 0,5-4-648 15,4-3-837-15</inkml:trace>
  <inkml:trace contextRef="#ctx0" brushRef="#br0" timeOffset="59156.6">30356 5360 3638 0,'0'0'-19'0,"11"-7"58"16,-11 7 47-16,7-7 21 0,-7 7 37 15,4-9 33-15,-4 9 25 0,5-6 17 16,-5 6 1-16,0 0-6 0,0-11-21 16,0 11-13-16,0 0-22 0,-7-13-14 0,2 8-17 15,-3 0-13-15,-6-1-11 0,2 1-11 16,-8 1-11-16,-4 0-5 0,-3 0-8 0,-10 1-7 16,-2-1-8-16,-1 3-4 0,-3 2-4 15,0 2-3-15,-4 1-2 0,-1 1-3 0,-9 3 0 16,-3 3-3-16,8 3-11 0,0 1 9 15,2 4 5-15,3 3 17 0,1 4 10 16,3 5 7-16,3 5 10 0,1 5 1 0,3 4 9 16,4 5 6-16,1 0 1 0,4 3-3 15,9 8 2-15,-2 0-6 0,9 5 1 16,3-1-9-16,6 0-8 0,6-1-7 16,8-3-3-16,5-1-31 0,7-6-34 0,7-1 0 15,9-7 0-15,6-3 0 0,8-9 0 16,6-3 0-16,5-7 0 0,3-6 0 0,11-9 0 15,0-6 0-15,2-4 0 0,-4-6 0 16,4-5 0-16,-5-3 0 0,-5-4 0 0,-3-5 0 16,-3-1 0-16,-8-6 0 0,-2-3 0 15,-9-1 0-15,-2-8 0 0,-8-5 0 0,-4-4 0 16,-7-4 0-16,-6-4 0 16,-7-10 0-16,-8-4 0 0,-11-7 0 0,-11-22 0 15,-13 7 0-15,-7 7 0 0,-10 9 0 16,-7 9 0-16,-10 16 0 0,-5 9 0 0,-11 12 0 15,15 19 0-15,-2 8 0 0,-4 8 0 16,-1 13 0-16,2 3-152 0,5 5-112 0,3 6-57 16,4 1-67-16,9 0-67 0,7 2-72 15,7-3-117-15,9-5-141 0,6 1 67 16,8-5-621-16,2-3-795 0</inkml:trace>
  <inkml:trace contextRef="#ctx0" brushRef="#br0" timeOffset="60062.24">30240 5463 3899 0,'0'0'30'0,"0"0"37"0,0 0 28 0,0 0 22 16,0 0 25-16,0 0 21 0,0 0-5 15,9-29-6-15,-6 15-10 0,6 0-7 16,-4-3-10-16,6-14-10 0,2-3-11 0,-1-12-11 15,8-3-10-15,-4-2-10 0,6-6-10 16,1-3-4-16,3 1-11 0,4-20-7 0,-5 19-4 16,0-4-3-16,2 6-5 0,-4-1-5 15,1 7 2-15,-3 3-4 0,0 4-3 16,-2 5 2-16,-3 7-5 0,-5 5 7 16,-1 7 13-16,-3 5 12 0,1 0 7 0,-3 1 1 15,1 3 0-15,0 0-6 0,0-1 0 16,-1 0 4-16,-1 1-8 0,1-1-6 0,-1 2 0 15,3-3-7-15,-4 1 0 0,1 1-2 16,2-1-2-16,-3-2-2 0,1 5-1 16,0-2-6-16,-3 0 4 0,4 1 4 0,-3 2-1 15,0 1 1-15,2-3 2 0,-3 2-3 16,1 1 10-16,0-2-1 0,-2 10-5 16,4-11-3-16,-4 11-3 0,2-9-6 15,-2 9 2-15,1-7-9 0,-1 7-10 0,0 0 9 0,0 0 17 16,0 0 12-16,-25 21 20 15,11-5 18-15,-9 2 24 0,-4 4 8 0,-2-1 7 16,2 0 1-16,-2 0-5 0,0-3-5 16,2 0-62-16,8-7-46 0,2 0 0 0,5-3 0 15,3-3 0-15,0 2 0 0,1-1 0 16,2-3 0-16,6-3 0 0,-11 7 0 0,11-7 0 16,0 0 0-16,0 0 0 0,0 0 0 15,0 0 0-15,20-37 0 0,2 14 0 16,3-2 0-16,7-5 0 0,2 3 0 0,-5 6 0 15,-3 0 0-15,3 4 0 0,-8 5 0 16,-4 0 0-16,-3 3 0 0,-3 3 0 0,-2 0 0 16,-2 3 0-16,-7 3 0 15,16-2 0-15,-16 2 0 0,0 0 0 0,23 7 0 16,-12 0 0-16,0 2 0 0,2 4 0 16,5 8 0-16,1 1 0 0,3 4 0 0,-4 3 0 15,3-2 0-15,-1 5 0 0,-2 0 0 16,2-1 0-16,-6 0 0 0,4-2 0 0,-5-4 0 15,-3-2 0-15,-3-5 0 0,-1-6 0 16,-2 1 0-16,-1-3 0 0,1-1 0 16,-1-1 0-16,-1-1 0 0,1 0 0 0,-3-7 0 15,4 11 0-15,-4-6 0 0,0-5 0 16,2 6 0-16,-2-6 0 0,0 7 0 16,0-7-353-16,-4 10-369 0,1-6-229 0,-1 3 67 15,-3 1 112-15,2 2-762 0,-3 4-977 16</inkml:trace>
  <inkml:trace contextRef="#ctx0" brushRef="#br0" timeOffset="62445.14">30799 5190 4385 0,'2'-17'-86'0,"-2"1"29"0,-2 9 14 0,1-2 17 16,-1 2 21-16,-2 0 25 0,4 7 29 15,-18-4 31-15,18 4 39 0,-47 24 23 16,3 8 30-16,-19 21 26 0,-7 13 26 0,-9 8 33 16,-7 8 24-16,-4 6 12 0,0 1 11 15,-22 26-7-15,28-26-4 0,1-1-8 0,2-1-9 16,5-4-1-16,9-4-6 0,4-5-80 16,7-3-189-16,4-11 0 0,14-14 0 0,6-3 0 15,3-6 0-15,8-7 0 16,0-6 0-16,4 0 0 0,3-9 0 0,5-1 0 15,0-4 0-15,0-3 0 0,4 0 0 16,-1-2 0-16,3 0 0 0,3-5 0 0,-10 9 0 16,9-4 0-16,1-5 0 0,-7 5 0 15,7-5 0-15,0 0 0 0,-7 5 0 0,7-5 0 16,0 0 0-16,0 0 0 0,0 0 0 16,0 0 0-16,-11-15 0 0,11 8-535 0,0-4-471 15,0-1 103-15,0-1 102 0,0-4-881 16,3-4-1118-16</inkml:trace>
  <inkml:trace contextRef="#ctx0" brushRef="#br0" timeOffset="63680.81">25253 14420 1676 0,'2'-8'537'0,"-6"-1"-200"0,-2 0-101 16,1 4-41-16,-5-2 3 0,1 2-4 15,-4 0 2-15,-3 2-5 0,-4-1 15 0,-2 4-1 16,-3-1 4-16,-14 6-4 0,0 2-8 15,-1-1-1-15,0 5-7 0,4 1 4 0,1-1-17 16,9 4-12-16,0 0-13 0,8 0-11 16,5-3-14-16,5 2-6 0,4 0 1 15,2-2 10-15,6 1-30 0,4 5-2 16,11 4-15-16,0 0-5 0,4-1-15 16,1 1-5-16,-3 1-5 0,4-1-3 0,-1-2-11 15,-6-1 2-15,0-2-9 0,-7-1 15 16,-2-5 25-16,-3 1 22 0,2 3 33 0,-6-4 32 15,-2 3 17-15,-2-4 10 0,-4 5-59 16,-2-4-128-16,-3 1 0 0,-4 0 0 0,-1 0 0 16,2-2 0-16,-4-5 0 0,-1 2 0 15,2-3 0-15,-1 0 0 0,4-4 0 16,-2 0 0-16,5-2 0 0,0-2-82 0,2 1-541 16,8-4-179-16,1 7-119 0,8-14 98 15,1 2-857-15,14-4-1116 0</inkml:trace>
  <inkml:trace contextRef="#ctx0" brushRef="#br0" timeOffset="63998.21">25422 14550 4753 0,'0'-6'40'0,"0"6"21"0,0 0 31 16,0 0 45-16,0 0 39 0,0 0 45 0,0 0 11 16,-34 17 3-16,23-5-10 0,-2 3-13 15,1 1-22-15,2 0-19 0,5 0-13 0,-2-1-19 16,6 0-9-16,-1 0-19 0,5-2-14 15,6 1-20-15,0-2-45 0,7-1-31 16,-2-5-24-16,8 1-25 0,-6-5-9 16,7-2-7-16,-1 0 14 0,-6-3 6 0,4-3 22 0,-6 1 17 15,0-2 22-15,-3-3 19 16,0 0 21-16,-6-2 18 0,-1-5-4 0,-4-2 0 16,-2-5-5-16,-4-7-12 0,-4 2-7 15,3 6-2-15,-2 6-11 0,-2 7-5 16,-1 3-13-16,-1 6-32 0,-9 5-62 0,-8 9-71 15,-1 5-106-15,-5 12-136 0,11 4-180 16,-11 0-246-16,6 2 21 0,5 0 90 0,9-4-660 16,14-3-820-16</inkml:trace>
  <inkml:trace contextRef="#ctx0" brushRef="#br0" timeOffset="64196.58">25719 14816 4109 0,'11'-1'119'0,"1"1"20"0,-12 0 37 15,19 8 40-15,-13-1 38 0,0 3 26 16,-4 2 0-16,1 5-29 0,-4 1-6 16,-7 4-8-16,-2 8-21 0,-7 1-20 0,-2 0-17 15,-10 2-17-15,1-2-20 0,-6-4-33 16,-2-1-74-16,1-7-94 0,-6 2-114 0,4-8-123 16,3-1-171-16,-1-2-203 15,7-4-128-15,6-3 58 0,2-3-669 0,6 0-860 16</inkml:trace>
  <inkml:trace contextRef="#ctx0" brushRef="#br0" timeOffset="65638.8">31438 4377 1423 0,'-4'-7'266'0,"4"7"-53"0,-4-13-24 15,2 6 0-15,2-2-15 0,0 0 4 0,0 9 0 16,0-15 12-16,0 5 10 16,2 1 9-16,-2-1 10 0,0 2-3 0,2-3 3 15,-2 3 5-15,2-1 3 0,-2 0-18 16,0 9 1-16,0-13-1 0,0 6-7 16,0 7-21-16,0-12-21 0,0 12-25 0,0 0-12 15,0 0-5-15,0 0 4 0,0 0 10 16,0 0 10-16,-10 41 4 0,10-13 4 0,2 11-8 15,6 14-6-15,-1 4-7 0,6 1-9 16,3 0-6-16,1-1-10 0,-2-2-13 0,2-1-4 16,2-2-9-16,-3-4-2 15,-5-9-16-15,0-3-1 0,0-2-7 0,-6-9-1 16,1-6-9-16,1 1-3 0,-3-4 0 0,-3-2-20 16,4-3-19-16,-1-2 0 15,-2-2 0-15,1-2 0 0,-3-5 0 0,2 8 0 16,-2-8 0-16,0 0 0 0,0 0 0 15,0 0 0-15,0 0 0 0,0 0 0 0,15-15-191 16,-15 15-188-16,0-10-101 0,0 5-118 16,0 5-148-16,-6-11-91 0,3 6 77 0,-1-1-668 15,-1 2-880-15</inkml:trace>
  <inkml:trace contextRef="#ctx0" brushRef="#br0" timeOffset="65996.31">31477 4878 3718 0,'-7'-12'-47'16,"-2"5"53"-16,2 0 58 0,0 2 43 0,1 0 18 16,6 5 19-16,-5-5 2 0,5 5-2 15,0 0 39-15,0 0 39 0,0 0 14 16,0 0-19-16,13 26 19 0,-1-9 1 0,4 7-1 16,4 0-15-16,-2 1-19 0,2 1-16 15,-4 0-16-15,2 0-15 0,0-3-15 0,-4 2-15 16,0-8-10-16,-5-5-12 0,-1-2-8 15,-1-1-3-15,0-1-6 0,0-1 9 0,-1-4 3 16,-6-3-10-16,11 4-9 0,-11-4-11 16,19-4-6-16,-10 0-25 0,3-5-37 15,3-3 0-15,-3-2 0 0,5-10 0 16,-2 0 0-16,-2-2 0 0,-2-3 0 16,0-1 0-16,-4-2 0 0,0 8 0 0,-3 2 0 15,-2 5 0-15,-2 0 0 0,0 3 0 16,-2 2 0-16,0 0-10 0,0 2-106 0,-3 2-62 15,-3 1-65-15,3 1-78 0,-3 3-114 16,8 3-140-16,-13-4-216 0,13 4-32 0,-11-1 96 16,11 1-624-16,0 0-806 0</inkml:trace>
  <inkml:trace contextRef="#ctx0" brushRef="#br0" timeOffset="67982.36">26264 14211 2519 0,'8'-2'243'0,"-3"1"-80"15,-5 1-30-15,0 0 6 0,12-6 20 16,-12 6 13-16,0 0-1 0,0 0-8 0,4-7-3 15,-4 7-10-15,0 0-13 0,0 0-18 16,0 0-14-16,0 0 5 0,0 0 5 16,-29 19 6-16,4 3 3 0,-11 10 4 0,0 5 11 15,-2 6 10-15,-2 5 7 0,2 4 13 16,-2-3 5-16,8 4 1 0,-1-1-5 0,11 0 0 16,-2-5 4-16,10-4-2 0,2-6-6 15,6-3 3-15,4-4 1 0,2-6-4 0,6-2-4 16,-3 0-1-16,10-4-2 15,-2-2-1-15,1-5-57 0,8-3-101 0,-1 0 0 16,0-5 0-16,0-3 0 0,0-1 0 16,0-3 0-16,-1-2 0 0,-4 0 0 0,2-4 0 15,-1-2 0-15,-4-4 0 0,-3-1 0 16,2-1 0-16,-5-5 0 0,-1 3 0 0,-1-1 0 16,0 4 0-16,-1 3 0 0,0 4 0 15,-2-1 0-15,-2 3 0 0,-3 1 0 0,0 1 0 16,-2 4 0-16,-3 0-551 0,10 2-317 15,-21 0-55-15,21 0 89 0,-18 2-872 16,18-2-1139-16</inkml:trace>
  <inkml:trace contextRef="#ctx0" brushRef="#br0" timeOffset="68335.92">26564 14508 4920 0,'9'-14'-82'0,"0"3"27"0,0 3 26 15,3 3 27-15,-2 0 24 0,2 3 2 16,-12 2 7-16,22 3-3 0,-10 6 4 16,-1 2-1-16,-4 5 9 0,1 1 7 0,-4 4 11 15,-4 2 19-15,-6 9 20 0,-3-1 18 16,-4 1 18-16,-3 1 8 0,-1-3 18 0,2 0 10 16,4-8-9-16,3-5 17 15,4 1 13-15,0-3 7 0,2-2-11 0,2 2-8 0,4 0-13 16,-1-1-13-16,2 3-11 15,2 2-15-15,-1-1-7 0,0-2-5 0,1-1 3 16,-2 1-3-16,-4-1-15 0,3 1-99 16,-2-3 0-16,-4 1 0 0,-2 1 0 0,-4-3 0 15,-5 3 0-15,-3-1 0 0,-6 2 0 16,-6-2 0-16,-5-3 0 0,-3-3 0 0,8-5 0 16,-11 1 0-16,10-1 0 0,7-1-92 15,-44-16-966-15,50 5 105 16,8-1 100-16,3 0-927 0,7-2-1211 0</inkml:trace>
  <inkml:trace contextRef="#ctx0" brushRef="#br0" timeOffset="69692.56">31458 2546 1476 0,'-17'-15'244'0,"-4"-3"-116"16,-6 1-49-16,-5 2-23 0,-6 3-16 15,-1 2 7-15,-4-1 7 0,-4 2 12 16,-10 5 9-16,9 4 5 0,0 4-3 16,-13 9 3-16,2 11 14 0,-15 19 10 0,1 16 23 15,-2 8 15-15,-4 11 11 0,2 6 3 16,-2 8-3-16,3 3 8 0,10-1-4 0,9-4-5 15,8 0 3-15,13-7 0 0,17-15-8 16,8-6-8-16,11-2-14 0,11-6-12 16,14 0-7-16,9-10-11 0,12-1-10 0,12-11-11 15,19 3-12-15,-2-15-11 0,5-9-15 16,5-8-15-16,7-5-12 0,24-10-10 16,-2-5-7-16,-3-5-3 0,-7-6 1 15,-9-7-1-15,-7-1 3 0,-13-6 7 0,-20 6 6 16,-9-3 15-16,-9-8 16 0,-4-7 3 15,-12-8 1-15,-14-5 3 0,-5-5-7 16,-11-5-2-16,-10-19-9 0,-12 5-5 0,-9 5 0 16,-7 11-5-16,-6 9-2 0,-6 12-5 15,5 20-3-15,-3 7-10 0,-6 11-22 0,-2 7-20 16,1 11-42-16,-5 9-56 0,3 7-93 16,-4 8-106-16,9-1-165 0,3 4-173 15,5-2 59-15,5 1-355 0,6 2-454 0</inkml:trace>
  <inkml:trace contextRef="#ctx0" brushRef="#br0" timeOffset="70021.73">31615 2395 2952 0,'4'-12'137'15,"-4"0"-5"-15,-4 9-12 0,4 3-19 16,-39 12 28-16,-6 17 25 0,-28 29 43 16,-16 19 26-16,-34 38 10 0,-6 14-8 15,-8 4-14-15,4 7-22 0,8-3-14 0,7-5-1 16,9-7 10-16,31-34 24 0,7-3 2 16,6-6-2-16,10-9-14 0,6-6-18 0,16-19-6 15,7-3-16-15,1-9-13 0,8-7-12 16,5-11-12-16,3 0-7 0,1-6-13 0,2-2-9 15,0-3-12-15,5-4-42 0,1-3-63 16,0 0-88-16,0 0-74 0,0 0-86 16,-4-23-103-16,8 12-101 0,-3-1-131 0,1 0-187 15,2 0 69-15,1 0 90 0,-4-3-514 16,5 1-620-16</inkml:trace>
  <inkml:trace contextRef="#ctx0" brushRef="#br0" timeOffset="71105">32396 3891 3415 0,'3'-11'60'0,"3"2"6"16,-2 2 20-16,-4 7 32 0,6-8 38 16,-4 3 36-16,-2 5 34 0,4-10 17 0,-2 4 11 15,-2 6-3-15,1-8-16 0,-1 8-19 16,0 0-26-16,6-7-19 0,-6 7-21 0,0 0-19 16,0 0 15-16,0 0 31 0,-11 43 26 15,-5 5 4-15,-5 5-3 0,1 9 7 16,-11 18 0-16,-3 8 10 0,2 2 4 0,-1-2-10 15,5 0-204-15,-5-1-11 0,5-4 0 16,-1-7 0-16,8-15 0 0,-1-5 0 0,6-3 0 16,-4-6 0-16,8-11 0 0,-2-6 0 15,3-2 0-15,1-6 0 0,4-7 0 16,2-2 0-16,0-5 0 0,3 1 0 16,-3-4 0-16,4-5 0 0,-4 3 0 0,4-3 0 15,0 0 0-15,0 0 0 0,0 0 0 16,-7-17 0-16,3 9-349 0,-2-1-629 15,2 0 42-15,-2 1 99 0,3-1-894 0,1 2-1165 16</inkml:trace>
  <inkml:trace contextRef="#ctx0" brushRef="#br0" timeOffset="71473.35">31793 4805 4858 0,'-3'-7'37'0,"1"0"33"0,2 7 27 16,-6-7 19-16,6 7 25 0,0 0 40 0,0 0 79 16,0 0 43-16,0 0 19 0,13 30-6 15,-3-10-18-15,5 7-22 0,3 2-18 0,-2-2-13 16,2 4-19-16,-3-4-39 0,0 3-187 16,2-3 0-16,-3-3 0 0,-3-5 0 0,-1-3 0 15,-2-4 0-15,-3-2 0 16,2-2 0-16,-3-1 0 0,0 0 0 0,1-1 0 15,-5-6 0-15,9 6 0 0,-9-6 0 16,0 0 0-16,16-4 0 0,-16 4 0 16,20-15 0-16,-6 1 0 0,4-4 0 0,2-6 0 15,-2 0 0-15,0-4 0 0,-2-1 0 16,2 2 0-16,-3 1 0 0,-3 8 0 0,-3 3 0 16,-2 3 0-16,-2 1 0 0,-2 3 0 15,1 2 0-15,-4-1 0 0,0 7 0 0,-5-7-168 16,5 7-389-16,-7-4-114 0,7 4-206 15,0 0 30-15,0 0 89 0,0 0-709 16,0 0-915-16</inkml:trace>
  <inkml:trace contextRef="#ctx0" brushRef="#br0" timeOffset="72576.09">27125 15176 3716 0,'2'-7'1173'0,"-2"7"-558"0,6-8-215 0,-6 8-79 16,2-5-46-16,-2 5-41 0,0 0-12 15,0 0-5-15,0 0 3 0,0 0-15 0,0 32-14 16,-4-15-17-16,-7 11-8 0,-5-1-104 16,-3 1-62-16,-3 0 0 0,-9 4 0 15,-1-1 0-15,-2-6 0 0,3-4 0 0,-1-4 0 16,-2-1 0-16,7-2 0 16,2-8 0-16,4-1 0 0,4-5 0 0,-1-1-373 15,6-6-388-15,-2-4-190 0,4-1 87 16,10-2 96-16,0-2-754 0,11-13-966 0</inkml:trace>
  <inkml:trace contextRef="#ctx0" brushRef="#br0" timeOffset="73424.67">27483 14548 3813 0,'-4'-6'-109'15,"4"6"52"-15,-5-9 32 0,5 9 37 16,-4-12 35-16,4 6 45 0,0 6 15 0,2-14 15 15,3 7 1-15,3 0-2 0,2 1-1 16,3 0-9-16,3-1-1 0,-2 2-5 0,6 1-5 16,-2 3-9-16,2-1-9 0,-1 4-4 15,-2 3-7-15,-2 2 9 0,2 4 10 0,-3 5 11 16,-7 5 13-16,-3 1 22 0,-4 4 17 16,-9 8 28-16,-5 2 25 0,-5 9 15 15,-4-5 17-15,-2 2-1 0,0-7 2 0,5-3-5 16,-1-5-21-16,1 2-19 0,7-6-20 15,2-5-12-15,7 0-58 0,2-5-104 16,2-2 0-16,6-3 0 0,2-1 0 16,3-3 0-16,5-3 0 0,-2-1 0 0,6-1 0 15,-4-4 0-15,6-1 0 0,-7-1 0 16,-2-5 0-16,-4 2 0 0,-3-5 0 0,-6-2 0 16,-6-4 0-16,-5-10 0 0,-2 0 0 15,-10-5 0-15,-2 0 0 0,0 2 0 16,2 7 0-16,5 1 0 0,0 0 0 0,4 4 0 15,2 3 0-15,6 2 0 0,2 3 0 16,3 1 0-16,1-2 0 0,5 3 0 0,7-5 0 16,1 4 0-16,5 2 0 0,0 2 0 15,1 0 0-15,5 2 0 0,1 2-123 16,0 1-392-16,8 2-126 0,7-3-181 0,7 3-37 16,5 2 87-16,-1 2-745 0,1-2-961 15</inkml:trace>
  <inkml:trace contextRef="#ctx0" brushRef="#br0" timeOffset="73726.97">28324 14372 4006 0,'0'0'16'0,"-11"-14"47"16,6 13 21-16,-4-1 37 15,9 2 49-15,-27 3 43 0,6 3 34 0,-2 0 16 16,-12 8 1-16,5 3-17 0,-3 2-24 0,8 2-17 16,2 1-19-16,1 1-20 0,9 0-13 15,1 0-18-15,9-3-12 0,4-3-12 16,5 5-9-16,2 0-12 0,5 1-19 0,9 1-11 15,-6 0-8-15,4 0-2 0,1-1-8 16,-5-3-3-16,-2-1-1 0,-3-3 8 16,-1-5 21-16,-2 1 39 0,-4 2 40 0,-1 0 30 15,-3-3-88-15,-1 2-89 0,-3-1 0 16,-3 1 0-16,0-4 0 0,-2 1 0 0,0-2 0 16,-4-2 0-16,1 1 0 0,-2-4 0 15,1-1 0-15,0 1 0 0,-1-3 0 0,14 0 0 16,-27-3 0-16,16-1-759 0,-3 4-229 15,3 0 83-15,-2 2-979 0,3 3-1307 16</inkml:trace>
  <inkml:trace contextRef="#ctx0" brushRef="#br0" timeOffset="73972.08">28588 14998 5443 0,'0'0'123'0,"0"0"0"0,0 0 6 16,0 0 8-16,16 12 15 0,-15-3-1 15,3 3 1-15,-4 5-4 0,-4 1-8 16,3 5-13-16,-12 6-12 0,1 4-11 16,-10-6-11-16,0 2-16 0,-3-3-40 0,-2-2-67 15,-9 2-77-15,4-8-100 0,-2-3-129 16,-3-2-165-16,-1-6-216 0,-2-2-54 0,10-3 61 15,5-2-607-15,5-2-774 0</inkml:trace>
  <inkml:trace contextRef="#ctx0" brushRef="#br0" timeOffset="75776.4">29072 14355 4205 0,'0'0'61'0,"0"-12"-13"16,0 12 3-16,0 0 30 0,2-3 34 15,-2 3 18-15,0 0-6 0,0 0-5 0,3-9-21 16,-3 9-7-16,0 0-4 0,0 0-10 16,0 0-7-16,0-11-2 0,0 11-5 0,0 0-3 15,0 0-3-15,0 0 2 0,2-6 2 16,-2 6-12-16,0 0-2 0,2-14 0 15,-2 5-3-15,-2-3 0 0,0 1 1 0,1-5-4 16,-3 1 5-16,-2 1 8 0,3 0 0 16,-1 0 8-16,-3 1-8 0,-2 2-13 0,2 5-1 15,-5-1 0-15,-1 3 0 0,-5 4-2 16,0 2 6-16,-3 5 8 0,-2 0 4 16,-3 9 9-16,1-1-4 0,3 3 6 15,10 0 0-15,0 0 3 0,4 3-10 0,3 0-1 16,1 2-5-16,4 2-3 0,2-2 3 15,0 0-4-15,1 2 15 0,5 7 5 0,-1-7 3 16,1 4 8-16,2 1 9 0,-3-7 13 16,0 0 6-16,0-3 9 0,-2 1-119 15,-1 0-2-15,0-3 0 0,-4 1 0 0,0-2 0 16,-4 1 0-16,0-1 0 0,-1 2 0 16,-3-2 0-16,-4 0 0 0,1-2 0 0,-2-1 0 15,-2 0 0-15,-1-3 0 0,3-3 0 16,-3-4 0-16,3 2 0 0,0-3 0 15,-2-3 0-15,15 0 0 0,-31-6 0 0,16-1 0 16,-2-1 0-16,3-2 0 0,-1 4 0 16,8 1 0-16,-3-1 0 0,-3 3-180 15,2-1-850-15,2 3 75 0,9 1 107 0,0 0-913 16,0 0-1192-16</inkml:trace>
  <inkml:trace contextRef="#ctx0" brushRef="#br0" timeOffset="76177.4">29659 14360 5225 0,'3'-17'87'0,"-1"3"12"16,0 5 11-16,0 3 18 0,-2 6 36 15,0 0 40-15,-13-3 18 0,13 3-12 0,-45 23-3 16,11 5-3-16,-4 4 1 0,2 6 3 15,-1 3-5-15,2 1-9 0,3-2-12 0,3 3-18 16,6-3-14-16,8-6-125 0,3-1-25 16,5-2 0-16,3-6 0 0,6-4 0 15,2-1 0-15,3-4 0 0,7-2 0 0,3-2 0 16,0-4 0-16,4-3 0 0,0-1 0 16,-2-2 0-16,0-2 0 0,-3 0 0 15,-5-2 0-15,0-2 0 0,-1-1 0 16,-5-2 0-16,1-1 0 0,-4-3 0 0,-2 0 0 15,-2-2 0-15,0 0 0 0,-3-1 0 16,-5 2 0-16,2 1 0 0,-3 3 0 0,0 0 0 16,-5 3 0-16,1 1 0 0,1 2 0 15,0 0-122-15,-4 6-516 0,2 0-204 0,-4 1-53 16,4 0 70-16,3-2-831 0,6 3-1093 16</inkml:trace>
  <inkml:trace contextRef="#ctx0" brushRef="#br0" timeOffset="76494.61">29942 14084 4915 0,'-2'-10'43'16,"4"7"-8"-16,5-3 0 0,7 6 0 15,3 3 0-15,10 0 5 0,7 3 8 16,3 8 10-16,6 11 11 0,-1 7 12 16,-7 9 18-16,-9 6 8 0,-9 5 13 0,-6 7 20 0,-11 1 31 15,-9 3 32-15,-2 0 15 16,-6 2 20-16,-5 1 4 0,-12 13-4 0,4-4-12 16,1-15-17-16,-1-4-19 0,-5 1-17 15,1-5-19-15,4-3-85 0,-4-4-69 0,-1-4 0 16,-1-3 0-16,0-4 0 0,-1-5 0 15,-1-3-314-15,4-9-184 0,2-2-211 0,0-6-181 16,5 0 57-16,4-6 95 0,4-1-694 16,4 0-881-16</inkml:trace>
  <inkml:trace contextRef="#ctx0" brushRef="#br0" timeOffset="80465.02">8028 12301 3867 0,'-17'3'242'0,"4"1"-140"0,1-1-22 15,3-2 12-15,1-1 43 0,8 0 30 0,-10 4 16 16,10-4 7-16,0 0 13 16,0 0 17-16,0 0 1 0,25 9-12 0,0-6-20 15,18 1-14-15,5 1-21 0,13 2-17 16,0-1 0-16,0-1-28 0,-11-1-2 0,11-1-59 16,-14-1-79-16,1 1-73 0,-4-1-84 15,-5 0-99-15,-8-2-82 0,-8-2-77 0,-4-1-96 16,-6-2-150-16,-5-1 22 0,-6 1 63 15,-2 5-405-15,-10-10-489 0</inkml:trace>
  <inkml:trace contextRef="#ctx0" brushRef="#br0" timeOffset="80646.53">8276 12393 2802 0,'-31'11'-9'0,"1"-1"39"0,1 2 30 16,3 2 27-16,4-6 29 0,8 3 28 16,1-5 34-16,6 3 17 0,3-1 18 15,3-3-2-15,2 4-9 0,3-2-19 16,10 2-18-16,8-1-12 0,12 1-19 0,7-3-18 15,2 0-68-15,5-4-90 0,1-1-126 16,-1-2-144-16,1-3-232 0,-2-1-99 0,-6-2 65 16,-5-3-354-16,-5 0-413 0</inkml:trace>
  <inkml:trace contextRef="#ctx0" brushRef="#br0" timeOffset="80884.09">8592 12174 2833 0,'7'-9'116'0,"3"1"3"0,0 2 23 16,1 3 9-16,1 3 36 0,6 1 21 16,5 5 10-16,8 8-4 0,-1 4-7 0,4 10-14 15,-9-2-7-15,-1 3-8 0,-10 4-4 16,-3-1 0-16,-8 2-3 0,-3-3-3 0,-10 5-4 16,-7 6-16-16,0-10-15 0,-8 6-12 15,-4-6-14-15,-3-1-12 0,-4-2-1 16,7-8-18-16,1-2-7 0,-3-2-15 15,2-3-48-15,1-1-79 0,9-3-100 16,0-3-146-16,4-1-157 0,3-3-230 0,3-1-33 16,3-2 81-16,6 0-554 0,0 0-674 15</inkml:trace>
  <inkml:trace contextRef="#ctx0" brushRef="#br0" timeOffset="81534.16">10441 11970 3489 0,'-19'-26'-42'0,"-3"2"16"16,-3 0 9-16,-2 2 13 0,-2 5 28 15,-3 4 25-15,-4 5 29 0,2 10 36 0,-12 4 28 16,-15 15 17-16,-15 17 13 0,-3 12 14 16,0 8 9-16,2 10 5 0,5 8 4 0,4 10-3 15,14 0-2-15,10-2 0 16,18-2-12-16,14-14-8 0,12-2-10 0,12 4-19 0,19 7-7 15,10-8-17-15,15-11-17 16,5-9-3-16,-6-16-14 0,5-5-34 0,6-10-31 16,2-6-20-16,4-8-15 0,8-9-9 15,-4-6-8-15,19-11 2 0,-3-7-1 0,-4-5 6 16,-4-7 4-16,-11-4 1 0,-1-6-2 16,-10-8 7-16,-9-7-3 0,-7-5 6 0,-12-5-1 15,-5-4 0-15,-14 11 2 0,-9-7 0 16,-12-24 2-16,-13 1-4 0,-13 0 2 0,-10 2-2 15,-16 8-4-15,-6 11-1 0,-16 17-8 16,-6 16 1-16,-3 18-9 0,8 18-28 16,-2 11-49-16,-17 12-53 0,3 11-93 0,12 8-108 15,5 8-139-15,15 4-230 0,15-6 55 16,9 0 70-16,14 4-469 0,14-7-543 16</inkml:trace>
  <inkml:trace contextRef="#ctx0" brushRef="#br0" timeOffset="82204.98">12331 11941 3047 0,'-33'-7'-81'0,"3"9"24"15,-23 13 39-15,0 12 51 0,-18 18 36 0,0 11 63 16,3 12 48-16,1 8 24 0,6 7 9 15,10 2-4-15,7 3-1 0,14-1 5 16,14-18-5-16,12 1-7 0,13-1-12 0,7-4-19 16,22 7-11-16,16-6-19 0,10-9-13 15,13-7-9-15,10-13-13 0,6-12-7 0,11-9-26 16,-17-12-34-16,0-5-26 16,20-13-12-16,-6-8-5 0,-4-6-10 0,-9-8 0 15,-8-6-4-15,-10-8-2 0,-10-5 2 16,-14-8 1-16,-19 4 1 0,-9-5 4 0,-9-11-1 15,-11-2-1-15,-14-20 1 0,-13-8-1 16,-12 4 5-16,-13 6-6 0,-9 6-3 0,-12 15 0 16,0 15 2-16,-8 10-2 0,-3 20 3 15,14 19 2-15,-6 9-1 0,-2 9-23 0,-15 16-45 16,9 10-50-16,6 7-77 0,13 9-84 16,8 0-127-16,21-6-250 0,10-1 63 0,8 4 65 15,15-11-356-15,10 5-381 16</inkml:trace>
  <inkml:trace contextRef="#ctx0" brushRef="#br0" timeOffset="82682.03">13883 11910 2478 0,'-26'-1'-22'0,"-3"6"43"0,-9 7 39 15,-14 16 40-15,-3 7 26 0,-12 16 41 16,5 9 30-16,-3 5 21 0,4 7 7 0,6 3-1 15,1 1-5-15,12-2-12 0,6-1-3 16,21-14-8-16,7 0-14 0,14-1-9 0,13-7-13 16,14 2-13-16,22 4-12 0,19-9-14 15,16-7-11-15,8-10-14 0,10-9-13 16,1-9-29-16,-12-12-31 0,16-8-27 16,-2-10-20-16,-7-7-8 0,-7-5-3 0,-7-10 3 15,-11-3 0-15,-11-9-1 0,-14-8 6 16,-22 4 3-16,-9-8 1 0,-12-7 6 0,-11-6-1 15,-13-22 1-15,-14 1 4 0,-12-1 0 16,-6 6-2-16,-10 6 3 0,-8 10-2 0,-2 13 5 16,-7 15-5-16,11 22 5 0,-3 12-4 15,-6 9-33-15,2 12-82 0,5 7-120 0,6 15-148 16,-110 64-305-16,134-61 88 16,14-6 64-16,12-3-401 0,7 0-429 15</inkml:trace>
  <inkml:trace contextRef="#ctx0" brushRef="#br0" timeOffset="83336.28">15319 12011 2770 0,'-20'-10'-11'0,"-3"8"14"0,0 4 18 15,-13 9 35-15,-8 12 49 0,-4 9 49 0,-1 10 33 16,-10 18 23-16,4 5 20 0,5 5 1 16,6 1-1-16,19-10 5 0,10 1-2 0,9 0-2 15,14-2-17-15,13-2-16 0,19 11-5 16,11-6-26-16,18-8-7 0,13-8-24 16,9-6-9-16,4-9-8 0,8-10-14 15,2-6-14-15,-15-12-12 0,-1-8-4 0,10-8-12 16,-5-9-4-16,-26-2-9 0,-5-5-6 15,5-14-4-15,-20 2-12 0,-10-7-2 0,-7-9-2 16,-8-8-3-16,-12-5 3 0,-11-2-5 16,-13-24-11-16,-10 1-1 0,-13-1-10 0,-14 8-2 15,-8 5-13-15,-2 10 1 0,-11 13-4 16,1 15-11-16,9 18-12 0,-4 10-21 0,1 12-32 16,-3 8-43-16,5 10-56 0,2 7-73 15,7 10-89-15,7 3-125 0,10 3-254 16,11 0 51-16,12-6 84 0,13-2-483 0,11 5-555 15</inkml:trace>
  <inkml:trace contextRef="#ctx0" brushRef="#br0" timeOffset="83874.93">17432 12077 2805 0,'-9'-18'-54'15,"-2"6"26"-15,-1 2 22 0,-6 1 17 0,-2 2 28 16,-5 5 23-16,-4 4 42 0,-12 7 53 16,-13 8 32-16,0 7 31 0,1 7 13 0,0 5 13 15,9 8 2-15,4 4 11 0,6 4-5 16,9 5 0-16,8-3 3 0,11 1-13 0,9 2-22 16,11-4-16-16,11-2-19 15,8-3-22-15,6-5-16 0,1-5-8 0,6-7-19 0,0-2-8 16,7-10-14-16,1-6-25 15,3-6-39-15,-10-5-36 0,5-6-25 0,11-4-9 16,-4-7-6-16,-6-4-3 0,-6-5 6 16,2-7 2-16,-12-7 1 0,-1-7 4 0,-11-2 3 15,-2-10-1-15,-13-3 8 0,-8-9-1 16,-8-3-3-16,-13-17 3 0,-14 4 0 0,-8 3-14 16,-13 13-9-16,-1 9-16 15,-6 11-24-15,5 20-33 0,-2 9-56 0,-1 8-78 16,5 10-83-16,-7 8-105 0,4 4-213 0,0 5-17 15,8 4 77-15,8 3-470 0,11 7-533 16</inkml:trace>
  <inkml:trace contextRef="#ctx0" brushRef="#br0" timeOffset="84570.96">18967 11999 3086 0,'-30'2'-19'0,"-12"9"39"0,-11 17 32 15,-19 18 39-15,0 6 44 0,4 6 41 16,3 8 31-16,4 2 10 0,6 6 11 16,12-2 8-16,16-14 2 0,9 2-9 0,16 0-11 15,13-2-19-15,14 2-9 0,22 5-23 16,15-6-18-16,16-8-12 0,12-8-5 0,7-8-16 16,10-10-17-16,-1-10-13 0,-20-8-6 15,0-11-25-15,-6-7-20 0,14-10-7 0,-10-10-4 16,-9-5-4-16,-22-1-5 0,2-16-4 15,-16 3-2-15,-11-7 0 0,-9-8-10 0,-9-7-3 16,-12-5-3-16,-15-21-16 0,-12-1-11 16,-8 8-4-16,-17 3-2 0,-7 11-4 0,-9 14 4 15,-9 15-3-15,-1 15 3 16,13 18-23-16,-5 10-34 0,0 10-35 0,-1 9-44 16,3 6-56-16,-8 17-63 0,7 5-81 15,24-7-142-15,5 3-150 0,8-5 56 0,14-4-474 16,13-5-556-16</inkml:trace>
  <inkml:trace contextRef="#ctx0" brushRef="#br0" timeOffset="85049.35">21062 12112 2751 0,'-19'-22'-119'0,"-3"1"28"16,-7 4 29-16,-3 2 21 0,-5 4 31 15,-5 8 36-15,1 3 47 0,-15 12 41 16,-6 7 48-16,-19 15 30 0,2 10 27 0,-3 3 11 15,1 8 0-15,11 7 8 0,5-1 14 16,12 1-3-16,18-10-11 0,9 0 0 0,11 2-10 16,13-10-9-16,17 8-12 0,15-1-15 15,29 9-14-15,8-9-16 0,12-7-22 16,6-11-15-16,5-8-13 0,-14-11-24 0,-1-4-35 16,6-9-24-16,-3-5-28 0,2-7-21 15,-2-3-7-15,-6-3 3 0,-3-5-2 0,-8-7-1 16,-8-7 2-16,-11-3 4 0,-10-10 1 15,-9-5 3-15,-11-8 1 0,-14-5-1 0,-9-4 0 16,-22-18 1-16,-5 1 1 0,-8-2-1 16,-3 11-5-16,-6 11-2 0,-6 14 1 0,9 20-4 15,-2 10-19-15,-6 9-61 16,3 10-79-16,7 8-97 0,-5 9-109 0,6 5-180 16,-1 6-125-16,8-2 78 0,6 8-516 15,11-6-601-15</inkml:trace>
  <inkml:trace contextRef="#ctx0" brushRef="#br0" timeOffset="85657.54">21983 12160 3292 0,'-22'2'-10'0,"-3"7"45"0,-5 6 46 0,-14 13 32 15,5 6 29-15,-2 7 36 0,1 7 25 16,-1 17 19-16,10-7 15 0,6 1-1 0,11 1-11 15,11 0-11-15,8 1-5 0,15 1-21 16,19 11-18-16,11-5-11 0,9-10-17 0,6-7-4 16,9-9-22-16,6-10-5 15,-9-13-16-15,5-6-12 0,7-10-15 0,2-5-22 16,15-12-13-16,-6-7 3 0,-21 2-5 16,9-13-5-16,-8-6-3 0,-23 2 6 0,-5-3-11 15,-7-6 3-15,-4-6-2 0,-9-8-3 16,-12-6-1-16,-10-5 0 0,-11-6 2 0,-17-19-8 15,-15-2-1-15,-17 7 2 0,-10 7-7 16,-15 15 5-16,-6 14-5 0,-7 13-4 0,5 14-48 16,17 17-71-16,1 6-105 0,7 11-148 15,-4 9-186-15,9 4-231 0,8 2 76 0,5 6 80 16,10-1-580-16,13-3-676 0</inkml:trace>
  <inkml:trace contextRef="#ctx0" brushRef="#br0" timeOffset="91206.04">26344 7765 1364 0,'6'-5'465'0,"-2"-1"-129"0,0 4-50 0,-4 2-24 15,3-7-6-15,-3 7-19 16,0 0-18-16,0-5-18 0,0 5-10 0,0 0-11 16,0 0-14-16,0 0-10 0,0 0-7 15,0 0-5-15,0 0 0 0,-3-11-5 0,3 11-7 16,0 0-4-16,0 0-2 0,0 0-1 16,0 0-2-16,0 0-11 0,-8-8-10 0,8 8-14 15,0 0 2-15,-12-6-14 0,9 2-11 16,3 4-3-16,-17-7-7 0,7 2-3 0,1 1-8 15,-2 0-1-15,-2 1-3 0,2 0-6 16,-1 1-3-16,-1 0 0 0,1 2-8 0,-4 0 7 16,-1 2-9-16,3 0 3 0,-2 3-8 15,0-2 0-15,-2 5 3 0,4 2-4 16,-6 0 3-16,6 4 5 0,-8 4-5 16,7 5 4-16,0 4 7 0,2 4 8 0,1 0-2 15,3 3-1-15,1 0-4 0,6 3 3 16,2-6-2-16,0-5 3 0,6 7 5 0,7-1 0 15,3-5-7-15,3-1-4 0,3-4-2 16,5-3-4-16,3-6 0 0,-1-6 2 16,-2-2-4-16,0-5-3 0,-1-2 0 0,12-4 4 15,-2-3-6-15,-2-4 1 0,1-3 0 16,-7-4-2-16,1-3 11 0,-4-1-9 0,-2-3 19 16,-5-2 1-16,0-2-5 0,-5 0 1 15,-5-5-3-15,0 0-4 0,-7 0-7 16,-1-2 2-16,-3 2-5 0,-6 0 2 0,-5 3-6 15,4 1-2-15,-7 6 2 0,-6 2-7 16,-1 2 0-16,-3 6 0 0,2 8 2 16,-2 3 2-16,0 5-6 0,-1 1-3 0,-8 10 2 15,0 2-1-15,-2 10 0 0,1 4-2 16,11-5 2-16,5 6-12 0,1 1 11 0,9 2 0 16,6-5 11-16,3-2-8 0,4-2-3 15,5 8 13-15,11-5-4 0,0 2-6 16,11-6 0-16,0-3-2 0,-1-7-3 0,-1-6 6 15,-2-2 3-15,-5-3 0 0,7-5-4 16,3-3 4-16,5-4 6 0,-7-4 12 16,1 0 19-16,-6 1 6 0,2 0 4 0,-7 3 15 15,-4 3-3-15,-3 3-9 0,0 1-4 16,0 0-11-16,-2 3-40 0,-9 2-1 0,17 3 0 16,-5 4 0-16,-1 2 0 0,1 6 0 15,-3-5 0-15,0 7 0 0,1 2 0 0,-2 4 0 16,-1-3 0-16,-3-1 0 0,-1-2 0 15,-3-1 0-15,5-1 0 0,-3-3 0 0,-2 0 0 16,0-4 0-16,0 1 0 0,0-3 0 16,2 2 0-16,-2-8 0 0,0 0 0 15,0 0 0-15,0 0 0 0,13-16 0 16,-2 1 0-16,4-8 0 0,7 0 0 0,-2 1 0 0,-1 2 0 16,1 7 0-16,-7 1 0 15,0 3 0-15,-1 4 0 0,-1 3 0 0,3 4 0 16,-3 1 0-16,0 6 0 0,1 2 0 15,-1 5 0-15,-2 4 0 0,-1 0 0 0,2 0 0 16,-1 10 0-16,-4-6 0 0,2-4 0 16,-3-1 0-16,-1-4 0 0,1 1 0 0,0-4 0 15,-2 0 0-15,-1-2 0 0,-1-2 0 16,6-2 0-16,-3 1 0 0,-3-4 0 0,0-3 0 16,0 0 0-16,0 0-456 0,0 0-259 15,0 0-193-15,13-13 58 0,-10 4 101 0,5-1-786 16,0 1-979-16</inkml:trace>
  <inkml:trace contextRef="#ctx0" brushRef="#br0" timeOffset="91595.6">27357 8016 4094 0,'0'0'-13'0,"-18"2"52"16,18-2 33-16,0 0 42 0,0 0 31 15,0 0 15-15,0 0-3 0,0 0-14 16,30-5-15-16,-15 3-9 0,1-2-17 16,0-1-9-16,2 2-6 0,-1-3-11 0,-2 1-6 0,2 0-8 15,-3-1-5-15,-1-1-2 16,-3 0 2-16,-3 0 4 0,1-2-1 0,-7 2-9 16,-1 0-3-16,-1-1-1 0,-5 3-1 15,-3-2-12-15,-9 3-2 0,1 3 0 0,-7 2-3 16,-5 3 1-16,-5 7-3 0,2 1 5 15,-4 4 10-15,11 2 3 0,0 0 14 0,3 3-1 16,6 3 14-16,6-4-5 0,2-1 2 16,6-2-17-16,1 1 8 0,4-1-7 15,3 4-1-15,3-3-11 0,1 0-2 0,9 4-4 16,4-3-5-16,4-5 3 0,-4-3-14 16,5 1-30-16,3-1-52 0,-4-5-49 15,-5 0-62-15,1-3-79 0,-4 1-103 0,2-3-113 16,0-1-143-16,-4 0-112 0,0 0 51 15,-1 0-594-15,-2-1-727 0</inkml:trace>
  <inkml:trace contextRef="#ctx0" brushRef="#br0" timeOffset="91839.16">28108 8151 4059 0,'-14'0'334'0,"14"0"-16"15,-11-1 4-15,11 1 23 0,0 0 1 16,0 0-30-16,0 0-31 0,0 0-31 0,60-5-24 16,-32 5-29-16,16 1-62 0,2-1-96 15,-1 4-131-15,5-4-150 0,-3 0-175 0,-3 0-211 16,2 1-170-16,0-1 50 0,-3 3 93 15,2 1-587-15,-2-1-700 0</inkml:trace>
  <inkml:trace contextRef="#ctx0" brushRef="#br0" timeOffset="92328.18">29283 7563 3800 0,'0'-16'216'0,"2"7"19"0,-2 2 3 16,2 1 6-16,-2 6 11 0,0 0-9 16,0 0 60-16,0 0 22 0,-4 29-4 15,-3 7-17-15,-1 4-3 0,-5 15 9 0,-1 2 1 16,-5 3-9-16,0-1-47 0,-3 4-60 16,1-5-198-16,-1 0 0 0,4-6 0 15,0-2 0-15,5-13 0 0,1-5 0 0,3-1 0 16,2-7 0-16,-2-5 0 0,6-7 0 15,-1 2 0-15,0-4 0 0,4-4 0 0,0-6 0 16,0 10 0-16,0-10 0 0,0 0 0 16,0 0 0-16,0 0 0 0,22-26 0 0,-17 12 0 15,-1-3 0-15,-2-2 0 0,-4-3 0 16,-4 0 0-16,-8-5 0 0,0 6 0 0,-9 0 0 16,-4 7 0-16,0 9 0 0,3 3 0 15,-5 4 0-15,-11 5 0 0,6 3 0 16,-1 7 0-16,5 2 0 0,-1 2 0 15,8 1 0-15,3 2 0 0,2 2 0 0,9-2 0 16,4-3 0-16,5-3 0 0,2 1 0 16,3 0 0-16,4-2 0 0,3 0 0 0,9 2 0 15,4-2 0-15,-1-2 0 0,3-2 0 16,-2-5 0-16,9 2 0 0,-5-6 0 0,-3-3-270 16,1-1-301-16,10-4-98 0,2-1-85 15,-3-2-57-15,2-4 65 0,-2-1-740 0,-3 0-934 16</inkml:trace>
  <inkml:trace contextRef="#ctx0" brushRef="#br0" timeOffset="92509.53">29325 8293 3870 0,'14'-19'-56'0,"-9"2"86"0,3 4 65 16,-5 1 51-16,3 4 35 0,-4 1 14 0,1 1 7 15,-3 6 3-15,3-5 56 0,-3 5 14 16,0 0 9-16,0 0-22 0,0 26-23 16,-1-11-20-16,-1 8-22 0,-7 9-23 0,6-5-15 15,-5 8-18-15,3-3-16 0,-1-6-23 16,2 0-63-16,-2 7-69 0,0-10-88 0,5-3-78 15,-1-5-78-15,0-3-84 0,2-2-91 16,0-3-119-16,0-7-153 0,2 4 21 0,-2-4 68 16,0 0-490-16,0 0-591 15</inkml:trace>
  <inkml:trace contextRef="#ctx0" brushRef="#br0" timeOffset="92662.78">29578 8014 2994 0,'-4'-12'61'16,"3"2"65"-16,-3 3 18 0,0 2 1 0,4 5-5 15,-3-6-17-15,3 6-12 0,0 0-11 16,0 0-12-16,0 0-77 0,0 0-120 16,-14 12-128-16,14-1-169 0,-4 1-145 0,2 6 43 15,-2 6-251-15,-3 6-250 0</inkml:trace>
  <inkml:trace contextRef="#ctx0" brushRef="#br0" timeOffset="92952.47">29515 8347 2529 0,'9'-9'333'0,"-6"2"15"16,3 3 2-16,-6 4 19 0,0 0 25 16,15 0 5-16,-15 0-19 0,15 8-25 0,-5-1-31 15,2 3-33-15,-3 0-30 0,0 2-27 16,-2 1-21-16,4 0-24 0,-4-1-18 0,-1 0-15 16,-3 0-13-16,1-2-17 0,2-2-11 15,-4-1-12-15,2 1-6 0,0-2-10 0,-4-6-6 16,3 9 28-16,-3-9-75 0,6 5-34 15,-6-5 0-15,0 0 0 0,0 0 0 16,16-17 0-16,-9 4 0 0,0 0 0 16,4-6 0-16,1-10 0 0,6-2 0 0,-3 1 0 15,1 0 0-15,-2 6 0 0,-3 9-282 16,1 3-61-16,-6 3-59 0,-1 4-51 16,-1 2-48-16,-4 3-64 0,9-3-89 0,-9 3-64 15,0 0 58-15,0 0-569 0,0 0-691 16</inkml:trace>
  <inkml:trace contextRef="#ctx0" brushRef="#br0" timeOffset="93114.97">29872 8259 3138 0,'0'0'-67'0,"0"0"64"16,2 9 71-16,-2-9 76 15,-2 8 55-15,-2 1 40 0,1-1 20 0,-1 3 7 0,-3-1-17 16,4 0-17-16,-3 4-22 0,2-3-18 16,-3 4-21-16,2-2-17 0,-2 2-22 15,1-3-36-15,3 1-85 0,1 1-92 16,0-3-129-16,0 0-118 0,0-5-129 0,2 4-137 15,4-4-26-15,0 3 42 0,1-4-382 16,6 0-438-16</inkml:trace>
  <inkml:trace contextRef="#ctx0" brushRef="#br0" timeOffset="93432.98">30105 8316 2846 0,'5'-19'158'16,"1"2"40"-16,-4 3 33 0,-1 2 29 15,-1 4 21-15,0 1 5 0,0 7-41 0,0-11-22 16,0 11-23-16,0 0-15 15,0 0-22-15,-14-2-13 0,14 2-16 0,-18 14-16 16,7-5-5-16,-1 3-18 0,1 2-6 16,2-2-8-16,-1 3-13 0,2-3-8 0,5 0-3 15,3 0-5-15,0 0-11 0,3-2 3 16,5 2 1-16,-1 1-8 0,3 2 19 0,-1 0 29 16,2-1 40-16,1 2 29 0,1 0 34 15,-1 2 25-15,-1-1 34 0,-1 0 27 16,-7 0 25-16,4-1-209 0,-3 1-90 0,-3 0 0 15,-1-3 0-15,-1-1 0 0,-3 2 0 16,2-2 0-16,-6-1 0 0,0 1 0 16,-1-6 0-16,-3 2 0 0,-1-2 0 15,0-2 0-15,-1-1 0 0,1-4 0 0,-2 0 0 16,0-4 0-16,3 1 0 0,-3-3 0 16,3-1-31-16,1-1-992 0,4 1 77 0,-4 4 105 15,11 3-978-15,-14-2-1248 0</inkml:trace>
  <inkml:trace contextRef="#ctx0" brushRef="#br0" timeOffset="94213.3">25836 8822 4666 0,'-8'-11'-58'16,"0"3"77"-16,3 1 28 0,-5 4 28 0,5-1 34 15,5 4 48-15,0 0 53 0,-34 19 51 16,10 2 29-16,-2 11 18 0,-3 7-15 0,2 8 0 15,0 1-13-15,3 0-9 0,1 1-14 16,4-2-26-16,6-1-17 0,6-6-21 0,2-2-118 16,5-9-75-16,5 5 0 0,4-3 0 15,2-2 0-15,5-5 0 0,-2-5 0 16,2-8 0-16,1 0 0 0,4-2 0 0,2-4 0 16,-3-3 0-16,5-2 0 0,0-2-249 15,4-2-218-15,1-4-76 0,3-3-67 0,-3 0-92 16,-7 0-75-16,-6 1 51 0,-1-4-674 15,-9 4-853-15</inkml:trace>
  <inkml:trace contextRef="#ctx0" brushRef="#br0" timeOffset="94462.21">25969 9240 3820 0,'0'0'35'15,"0"0"65"-15,0 0 52 0,0 0 59 0,0 0 40 16,0 0 29-16,0 0 15 0,17 26-16 15,-7-9-17-15,-3 2-22 0,1 3-20 0,2 7-7 16,-5-3-8-16,-1-2-3 16,-2 2-9-16,-4 0-8 0,-4 6-14 0,-1-1-16 15,-5-4-17-15,-3 0-14 0,-4-2-11 16,-2-3-20-16,-2-3-40 0,-2-2-52 0,-2-1-69 16,4-6-77-16,3-2-84 0,1-3-93 15,0 1-112-15,2-5-146 0,6-1-176 0,-1 0-22 16,12 0 75-16,-13-5-649 0,13 5-808 15</inkml:trace>
  <inkml:trace contextRef="#ctx0" brushRef="#br0" timeOffset="98948.43">26740 9374 3702 0,'0'0'-66'0,"9"-7"18"0,-9 7 7 16,3-5 12-16,-3 5 11 15,4-5 12-15,-4 5-1 0,0-6-2 0,0 6 2 16,0 0-12-16,0 0-21 0,-7-7-32 16,7 7-33-16,0 0-36 0,0 0-51 0,-22 2-59 15,22-2-105-15,-14 4-105 0,14-4-163 16,-11 5-122-16</inkml:trace>
  <inkml:trace contextRef="#ctx0" brushRef="#br0" timeOffset="100140.08">25971 10543 2102 0,'-19'-1'260'0,"0"5"2"15,-4 2 11-15,-12 5 19 0,-1 5 28 16,-5 6 24-16,2 5 9 0,3 3-19 0,6 1-23 16,3 4-26-16,8-1-29 15,7-1-19-15,9 1-17 0,1-4-19 0,5 7-34 16,8-3-14-16,0 0-20 0,4-3-19 15,6-2-12-15,0-5-45 0,2-2-64 0,1-1-76 16,3-4-84-16,-6-5-111 0,0-5-100 16,2-2-97-16,1-2-147 0,-2-3-81 0,-1-1 60 15,-1-4-520-15,5-1-630 0</inkml:trace>
  <inkml:trace contextRef="#ctx0" brushRef="#br0" timeOffset="100434.71">26308 10885 3075 0,'2'-11'112'0,"-2"6"63"15,0 0 32-15,0 5 35 0,0 0 39 0,0 0 37 16,0 0 18-16,-15-6 5 0,15 6-6 16,-14 13-17-16,5-3-21 0,-2 5-20 0,-1 1-24 15,2 1-24-15,1 0-22 0,4 1-20 16,5-3-16-16,0-1-14 0,3 1-18 16,5 1-10-16,5-3-16 0,1-1-11 0,4-3-12 15,0-3-9-15,1-4-62 0,-2 0-19 16,-2-1 0-16,6-4 0 0,-4 1 0 0,-2-6 0 15,-1-1 0-15,-1-1 0 0,-3-2 0 16,-3-7 0-16,-1 0 0 0,-4-3 0 16,-2 1 0-16,0 1 0 0,-4-3 0 0,0 5 0 15,-1-1 0-15,-4 7 0 0,-2 2 0 16,0 3-229-16,-3 5-113 0,-2 2-142 16,-5 2-180-16,-3 3-212 0,1 2 81 0,7 1 85 15,2-1-681-15,6 0-845 0</inkml:trace>
  <inkml:trace contextRef="#ctx0" brushRef="#br0" timeOffset="101435.05">26649 10838 4151 0,'3'-7'235'0,"2"2"30"0,-5 5 17 0,4-7 11 16,-4 7 11-16,0 0-7 16,0 0 0-16,0 0 8 0,0 0-17 0,7 17-25 15,-5-4-25-15,-4 2-21 0,0 4-21 16,0 3-36-16,-5 10-15 0,-1-1-16 0,-2 0-11 15,-1-4-110-15,1-2-8 0,5-7 0 16,-3-4 0-16,5 0 0 0,-1-4 0 0,0 1 0 16,1-4 0-16,3-7 0 15,0 0 0-15,0 0 0 0,0 0 0 0,20-20 0 16,-1-2 0-16,2-3 0 0,2-2 0 0,2 2 0 16,0 1 0-16,-3 4 0 0,-1 2 0 0,-3 6 0 15,-7 3 0-15,0 1 0 16,-1 5 0-16,-5 3 0 0,-5 0 0 0,0 0 0 15,25 9 0-15,-19-2 0 0,-1 2 0 16,1 0 0-16,-2 2 0 0,0 0 0 0,2 1 0 16,-2 2 0-16,-1-4 0 0,1 1 0 15,0-2 0-15,-3-3 0 0,1 1 0 0,-2-7 0 16,7 10 0-16,-7-10 0 0,5 6 0 16,-5-6 0-16,0 0 0 0,22-11 0 0,-9 6 0 15,-1-3 0-15,2 1 0 0,-1 0 0 16,-4 2 0-16,3-1 0 0,0 3 0 15,-3-1 0-15,1 1 0 0,-10 3 0 16,17 0 0-16,-17 0 0 0,15 5 0 0,-5-1 0 16,-1 3 0-16,1-2 0 0,-1 2 0 15,5 0 0-15,-3-1 0 0,2 1 0 0,3-2 0 16,0-1-124-16,2-2-139 0,0-2-17 16,0-4-21-16,3-3-10 0,8-5-10 0,-7 2 15 15,5-7 14-15,-4-4 30 0,0-1 29 16,0-4 19-16,-3-3 23 0,4-11 31 15,-1-6 32-15,-3-4 39 0,-1-4 39 0,1-1 39 16,-6 0 46-16,0 7 39 0,-4 14 31 16,-1 4 17-16,-4 10 5 0,-1 4 6 0,1 5 21 15,-5 5 23-15,0 6 35 16,0 0 15-16,0 0 5 0,-23 31-12 0,12-3-9 16,-2 4-9-16,-3 11-16 0,-2 2-15 15,5 1-18-15,1 0-15 0,-1 1-13 0,0-1-13 16,2-7-12-16,1-3-10 0,4-1-10 15,2-8-7-15,0-3-7 0,1-3-55 0,1-3-11 16,-2-2 0-16,0-5 0 0,4 2 0 16,-1-4 0-16,-1-2 0 0,2 1 0 0,0-8 0 15,3 8 0-15,-3-8 0 0,12 5 0 16,-7-3 0-16,3 2 0 0,-8-4 0 0,15 9 0 16,-7-3 0-16,-2 0 0 15,0 2 0-15,-3 1 0 0,3-1 0 0,-4 1 0 0,-2 1 0 16,2-1 0-16,-4 1 0 15,0-2 0-15,0 1 0 0,-4 1 0 0,3 0 0 16,-6-1 0-16,2-2 0 0,-2 0 0 16,1-2 0-16,0 0 0 0,8-5 0 0,-11 3 0 15,11-3 0-15,0 0 0 0,0 0 0 16,-11-13 0-16,13 6-172 0,-2 7-100 0,11-16-7 16,-6 7 12-16,6 3 25 0,-2-1 28 15,0 0 20-15,0 2 20 0,1 0 25 0,0 2 51 16,-1-1 52-16,-1 3 50 0,-8 1 44 15,0 0 42-15,22 3 35 0,-22-3 25 16,11 5 13-16,-11-5 1 0,7 9-10 16,-3-4-10-16,-4-5-20 0,7 9-17 0,-5-4-65 15,4-3-86-15,0 2-126 0,-6-4-139 16,17 4-154-16,-5-4-155 0,-12 0-177 0,24-6 53 16,-11 2 85-16,0 0-568 0,-1-1-687 15</inkml:trace>
  <inkml:trace contextRef="#ctx0" brushRef="#br0" timeOffset="101738.3">25510 11351 3911 0,'-47'-5'332'0,"-2"1"-15"0,2 1-18 0,9 1 34 16,12 0 55-16,6 1 25 0,13 1 20 15,7 0 7-15,0 0-26 0,95 7-36 0,31 1-32 16,32 7-159-16,64 1-187 0,13 0 0 16,-1-5 0-16,-55-4 0 0,-5 0 0 0,-11 0 0 15,-12 0 0-15,-12 0 0 0,-11-1 0 16,-17-2 0-16,-28-2 0 0,-15-2 0 16,-18 1 0-16,-9-2 0 0,-8-1 0 0,-10 2 0 15,-5 0 0-15,-6-2 0 0,-4 0 0 0,-3 1 0 16,-5 1 0-16,0 0 0 15,0 0 0-15,0 0 0 0,0 0-571 0,0 0-416 16,-38 1 83-16,26 5 95 0,-6-1-864 16,-2 2-1110-16</inkml:trace>
  <inkml:trace contextRef="#ctx0" brushRef="#br0" timeOffset="110496.11">3325 3961 1184 0,'0'0'426'0,"0"0"-95"15,-3 10-60-15,3-10-35 0,-6 5-8 16,6-5 1-16,-7 5-7 0,7-5-4 16,-5 9 19-16,5-9 7 0,-6 8 5 15,6-8 14-15,-5 7 6 0,5-7 12 0,-6 4-7 16,6-4 2-16,0 0-6 0,0 0-8 15,-3 7-10-15,3-7-4 0,0 0-8 16,0 0-3-16,0 0-19 0,0 0-24 0,0 0-19 16,0 0-19-16,-7-24-17 0,7 10-15 15,5-3-11-15,-3-1-12 0,1 1-77 0,5-2-24 16,-1 1 0-16,0 4 0 0,2 0 0 16,-2 2 0-16,4 2 0 0,3 3 0 0,1 2 0 15,4 3 0-15,3 2 0 16,2 4 0-16,10 2 0 0,-4 7 0 0,1 0 0 15,-4 3 0-15,-3 2 0 0,-6-2 0 16,-7-1 0-16,0 1 0 0,-1-2 0 16,-6 1 0-16,2-1 0 0,-5-3 0 0,1 0 0 15,0-1 0-15,0-1 0 0,0-3 0 16,-2-6 0-16,2 6 0 0,-2-6 0 0,0 0 0 16,0 0 0-16,3-24 0 0,-2 5 0 15,-1-5 0-15,4-10 0 0,3 1 0 0,1 2 0 16,-3 7 0-16,4 5 0 0,-2 2 0 15,0 3 0-15,3 4 0 0,0 2 0 16,5 1 0-16,-1 3 0 0,0 4 0 0,4 4 0 16,4 3 0-16,5 3 0 0,1 4 0 15,-3 1 0-15,0 2 0 0,-6-1 0 16,-4-3 0-16,-2 3 0 0,-1-3 0 16,0-1 0-16,-5 0 0 0,1-1 0 0,-2-1 0 15,-1-1 0-15,1-1 0 0,-2-3 0 16,-1 0 0-16,-3-5 0 0,7 7 0 0,-7-7 0 15,3 6 0-15,-3-6-153 0,0 0-494 16,0 0-174-16,0 0-83 0,0 0 87 16,0 0-832-16,0 0-1087 0</inkml:trace>
  <inkml:trace contextRef="#ctx0" brushRef="#br0" timeOffset="111229.27">4950 3284 4404 0,'-2'-4'102'0,"2"4"60"16,0 0 23-16,-3-10 13 0,3 10 31 16,0 0 36-16,0 0 5 0,3-13-8 0,-3 13-19 15,0 0-24-15,0 0-24 0,4-5-23 16,-4 5-16-16,0 0-18 0,0 0-11 15,0 0-16-15,0 0-11 0,0 0-11 0,0 0-10 16,23 11-6-16,-23-11-8 16,0 0-5-16,13 1-3 0,-13-1-3 0,0 0 4 15,13-5-2-15,-5-4-1 0,3-4-48 16,9-8-7-16,-5 4 0 0,-2 2 0 0,0 1 0 16,-2 4 0-16,3 1 0 0,-6 4 0 15,3 2 0-15,-1 1 0 0,-10 2 0 0,25 7 0 16,-14 3 0-16,2 2 0 0,1 5 0 15,-3 1 0-15,1-2 0 0,-3 4 0 0,0-2 0 16,-3-2 0-16,-1-3 0 0,2 1 0 16,-2-3 0-16,-3-3 0 0,4-1 0 15,-1-4 0-15,-5-3 0 0,9 6 0 16,-9-6 0-16,0 0 0 0,16-23 0 16,-6 3 0-16,3-13 0 0,0-1 0 0,7-11 0 0,3 4 0 15,-7 9 0-15,2 4 0 16,0 4 0-16,-2 5 0 0,-5 7 0 0,1 5 0 15,-1 5 0-15,0 4 0 16,5 3 0-16,-5 4 0 0,3 4 0 0,1 12 0 0,1 0 0 16,-7-2 0-16,0 4 0 0,1-3 0 15,-4-5 0-15,-1 2 0 0,1-3 0 0,-1 0 0 16,-1-1 0-16,1-3 0 0,-2-3 0 16,1 0 0-16,-2-3-207 0,4-2-329 15,-5-2-108-15,-1-4-159 0,0 0-42 0,0 0 75 16,0 0-722-16,0 0-938 0</inkml:trace>
  <inkml:trace contextRef="#ctx0" brushRef="#br0" timeOffset="111416.72">5820 2489 4581 0,'-3'-15'258'16,"-3"3"36"-16,4 2 12 0,1 4-14 0,1 6-28 15,0 0-21-15,0 0 56 0,0 0 18 16,3 36-16-16,1 6-27 0,3 14-33 0,1 8-24 15,-3 1-15-15,0 8-100 0,-1 7-102 16,-3 2 0-16,-1 0 0 0,4 1 0 16,-2-5 0-16,0-1 0 0,1-1 0 15,5-7-254-15,-2-6-173 0,2-7-83 16,-3-13-84-16,-3-7-95 0,2-8-104 0,-1-8 50 16,1-4-679-16,-1-7-873 0</inkml:trace>
  <inkml:trace contextRef="#ctx0" brushRef="#br0" timeOffset="111680.21">5984 3564 3846 0,'10'-16'-3'15,"1"-9"61"-15,-2 8 60 0,2 0 47 0,-2 2 47 16,4 1 33-16,-1 4 44 0,-1 1 18 16,0 2 7-16,1 1 2 15,1 6-6-15,-13 0-11 0,25 4-18 0,-11 3-23 16,0 5-20-16,-1 4 3 0,-1 1-3 16,-2 11 2-16,-5-1-21 0,-3-3-219 0,0 1 0 15,-6 11 0-15,0-8 0 0,1-4 0 16,1-2 0-16,0-4 0 0,0-5 0 0,2-1 0 15,2-3 0-15,0-3 0 0,-2-6 0 16,11 4 0-16,-11-4 0 0,23-14 0 0,-7 2 0 16,4-6 0-16,5-2 0 0,0 2 0 15,0 1 0-15,-1-1 0 0,-1 6 0 16,4-1-391-16,-2 2-612 0,-4 4 75 0,10-3 94 16,-7 2-878-16,1 3-1147 15</inkml:trace>
  <inkml:trace contextRef="#ctx0" brushRef="#br0" timeOffset="112211.93">7153 2751 5131 0,'0'-20'136'0,"4"1"33"0,1 1 25 16,0-3 19-16,5 0 9 0,2-4 11 15,6 4 11-15,-2 4-8 0,0 5-8 16,0 2-10-16,3 1-13 0,-2 6-10 0,2 1-9 15,-4 2-13-15,2 3-12 0,4 3-114 16,-3-1-47-16,-2 3 0 0,0 0 0 0,-3 3 0 16,1 2 0-16,-7 0 0 0,3 0 0 15,-5 2 0-15,-1-4 0 0,0 1 0 0,-4 0 0 16,0 0 0-16,0-1 0 16,0-5 0-16,0-6 0 0,4 11 0 0,-4-11 0 15,0 0 0-15,0 0 0 0,19-24 0 16,-4 0 0-16,4 0 0 0,2 3 0 15,-3 5 0-15,-2 5 0 0,-2 2 0 0,-1 4 0 16,1 5 0-16,-1 2 0 0,-2 5 0 16,5 2 0-16,-4 7 0 0,4 5 0 0,-5 1 0 15,-2-3 0-15,-2 2 0 0,0-1 0 16,-1 0 0-16,-1 0 0 0,1-5 0 0,0 0 0 16,0-1 0-16,0-4 0 0,-3 1 0 15,3-3 0-15,-3-1-584 0,2-4-279 16,-5-3-47-16,13-1 80 0,-13 1-872 0,21-23-1136 15</inkml:trace>
  <inkml:trace contextRef="#ctx0" brushRef="#br0" timeOffset="112428.36">8030 2103 5047 0,'-2'-11'113'0,"2"2"51"0,0 4 34 16,0 5 40-16,0 0 7 0,0 0 46 15,0 0 7-15,0 0 12 0,4 52-5 0,0-12-16 16,-2 20-26-16,-4 6-4 0,-2 13-88 15,-3 20-171-15,-7 2 0 0,1 2 0 0,-5 1 0 16,4-4 0-16,-6-7 0 16,9-24 0-16,-1-8 0 0,3-6 0 0,1-3 0 15,3-16 0-15,2-9 0 0,3-8-388 16,3-7-139-16,1-9-36 0,-1-5-32 16,-3 2-13-16,27-34-5 0,-7-4 44 0,3-3 82 15</inkml:trace>
  <inkml:trace contextRef="#ctx0" brushRef="#br0" timeOffset="112764.48">8055 3035 3301 0,'17'-47'-99'16,"-3"16"78"-16,-7 9 62 0,0 5 70 0,-3 5 22 15,0 4 45-15,-1 4 59 0,-3 4 68 16,0 0 63-16,0 0 23 0,0 0 12 0,14 24 5 16,-14-10-10-16,2 3-6 0,-2 0-26 15,2 2 7-15,0 0-35 0,2-2-32 0,-1 2-44 16,1-4-262-16,2-1 0 16,0-1 0-16,1-4 0 0,1-2 0 0,2-4 0 15,-1-1 0-15,-9-2 0 0,27-7 0 16,-10 2 0-16,0-4 0 0,2 1 0 15,-2 0 0-15,4-3 0 0,-8 2 0 0,-2 1 0 16,1 3 0-16,0 0 0 0,-7 1 0 16,3 1 0-16,-8 3 0 0,0 0 0 0,0 0 0 15,0 0 0-15,17 14 0 0,-17-1 0 16,0 6 0-16,-2 0 0 0,-2 6 0 0,3 0 0 16,-5 8 0-16,4-4 0 15,0 5 0-15,1-5 0 0,1-5 0 0,0-3 0 0,0-3 0 16,1-2 0-16,-1-3 0 15,2-2 0-15,-2-1 0 0,2 0 0 0,0-6 0 16,0 1-742-16,-2-5-243 0,0 0 91 16,0 0 101-16,0 0-832 0,0 0-1063 0</inkml:trace>
  <inkml:trace contextRef="#ctx0" brushRef="#br0" timeOffset="113425.93">9094 2215 4243 0,'-5'-5'-71'0,"5"5"71"16,-6-11 48-16,6 5 45 0,0-1 27 0,0 7 40 16,6-16 42-16,-1 6 15 0,-1 0 28 15,4-1 6-15,0 2-11 0,-3 0-12 0,5 2-11 16,-2 2-23-16,-3 1-11 0,-5 4-15 16,17 0-11-16,-17 0-11 0,21 12-17 15,-5 1-12-15,-3-1-9 0,6 10-13 16,-8-4-6-16,1-1-11 0,-6 3-8 15,3 0-4-15,-5 1-9 0,1-4-5 0,-3 0-3 16,0-1-8-16,0-3-6 0,-2-3 1 16,2-1-4-16,3-2-4 0,-5-7-7 0,5 3-2 15,-5-3-4-15,17-14-10 0,-2-1-2 16,2-10 2-16,4-5-5 0,6-5 0 16,-6 8 0-16,1 2 0 0,-4 3 0 0,-1 5 0 15,-5 6 0-15,-3 3 0 0,0 4 0 16,1 6-2-16,-10-2-3 0,21 13-2 0,-13 3 2 15,1 3 1-15,-1 1 3 0,-1 10 2 16,3 0-4-16,-1 1-10 0,-3-5-37 16,2-5-53-16,3 6-51 0,0-6-48 15,0-4-62-15,-6-6-71 0,4 0-67 16,2-6-77-16,0-1-101 0,-2-6-149 0,-9 2-2 16,23-12 70-16,-8-2-517 0,4-12-642 15</inkml:trace>
  <inkml:trace contextRef="#ctx0" brushRef="#br0" timeOffset="113621.83">10034 1709 3449 0,'4'-7'32'0,"-4"7"79"0,0 0 60 15,0 0 65-15,0 28 55 0,-4-9 32 0,-2 13 12 16,3 6 3-16,-7 15 9 16,0 7-8-16,1 9-13 0,-1 1-21 0,3 4-24 15,-1 0-25-15,3 1-28 0,-2-1-23 16,3-6-25-16,4-6-23 0,-3-5-75 15,1-14-103-15,2-8-128 0,0-5-130 0,0-10-148 16,4-4-176-16,-4-6-211 0,1-3-1 16,3-6 80-16,-4-1-676 0,0 0-863 0</inkml:trace>
  <inkml:trace contextRef="#ctx0" brushRef="#br0" timeOffset="113966.22">10327 2220 3870 0,'0'0'23'15,"0"0"56"-15,0 0 55 0,0 0 38 16,-17 19 39-16,12-5 34 0,-4 1 6 0,2 4-7 16,-4 8-33-16,2-1-13 0,2-3-20 15,2 8-21-15,1-6-14 0,4-3-6 0,2-3-20 16,1 3-15-16,3-2-7 0,-1-6-9 16,4-2-13-16,2-1-12 0,0-4 1 15,-1-2-11-15,-1-3-1 0,1 1 38 0,-10-3 53 16,0 0 52-16,0 0 37 0,0 0 12 15,0 0-11-15,-2-20-115 0,-13 6-116 0,-8-5 0 16,-6-2 0-16,-1 1 0 0,-6-6 0 16,7 6 0-16,2 3 0 0,9 5 0 15,2 0 0-15,5 1 0 0,1 3 0 16,3 0 0-16,1-2 0 0,4 0 0 0,2-2 0 16,6-2 0-16,1 3 0 0,3-3 0 15,-1 2 0-15,1 3 0 0,-2 1 0 16,1 3-279-16,-1 1-557 0,-8 4-120 0,9 2 99 15,-9-2-933-15,0 0-1219 0</inkml:trace>
  <inkml:trace contextRef="#ctx0" brushRef="#br0" timeOffset="114948.55">3687 5149 4881 0,'-25'3'-41'0,"-3"11"39"16,-10 13 31-16,-8 16 21 0,-19 26 25 16,0 11 43-16,-3 13 45 0,0 8 35 15,0 8 29-15,-8 38-5 0,21-34-5 0,8-2-17 16,6 1 5-16,14-8 5 0,9-9 1 15,12-25-13-15,8-4-22 0,6-7-17 0,9-6-17 16,5-5-12-16,9-7-12 16,3-3-13-16,7-4-22 0,0-6-10 0,3-6-35 15,-5-6-32-15,-2-4-13 0,-1-5-23 16,0-3-54-16,-5-2-45 0,-4-4-41 0,-2 1-58 16,0-4-63-16,-5 0-80 0,1 0-92 15,-5-2-116-15,-3-2-187 0,-2 2 16 0,-1 0 71 16,-3 0-560-16,-5 1-702 0</inkml:trace>
  <inkml:trace contextRef="#ctx0" brushRef="#br0" timeOffset="115214.77">3687 6541 3883 0,'0'0'230'0,"11"7"-8"0,-3 1 17 0,2 0 31 15,1 1 37-15,2 6 15 0,1 0 10 16,2 9-7-16,-2-1-14 0,-3 5-22 16,-5-4-31-16,-1-1-14 0,-4 1-22 0,-1-1-22 15,-1 4-19-15,-6 5-19 0,0-6-20 16,-1-6-90-16,-4 7-52 0,-1 0 0 0,2-9 0 16,-1-4 0-16,-1-3 0 0,-1-1-71 15,0-4-243-15,3-2-124 0,-1-1-135 0,1-3-171 16,11 0-88-16,-22-3 70 15,22 3-754-15,-11-5-961 0</inkml:trace>
  <inkml:trace contextRef="#ctx0" brushRef="#br0" timeOffset="115465.3">4097 6063 4677 0,'-4'-17'274'0,"2"6"7"0,0 4 12 0,2 7 35 15,0 0 33-15,0 0 14 0,0 0 3 16,11 38-13-16,-3-4-26 0,0 4-33 16,5 16-92-16,1-1-214 0,-1 1 0 15,-2 3 0-15,1-4 0 0,-1-1 0 0,0-3 0 16,-3-9 0-16,2-6 0 0,-5-1 0 16,1-8 0-16,0-6 0 0,-2-3 0 0,0-5 0 15,-1-2 0-15,-1-4-390 0,2 0-220 16,-4-5-119-16,0 0-125 0,11-1 57 0,-11 1-839 15,17-18-1075-15</inkml:trace>
  <inkml:trace contextRef="#ctx0" brushRef="#br0" timeOffset="115773.97">4464 6260 4871 0,'0'0'115'0,"-27"23"24"0,24-12 24 16,-3 6 40-16,3-1 29 0,-1 1 14 15,1-1-16-15,6 1-28 0,1-2-21 0,1-3-18 16,4-1-38-16,3-3-52 0,1-4-72 16,0-4-49-16,3 0-48 0,5-6-41 0,3 0-24 15,5-7-17-15,-1 0-1 0,-3-3 22 16,-1-3 32-16,-12 6 45 0,0-1 52 16,-4 4 55-16,-3 1 49 0,-3 0 51 0,-4-1 34 15,1 2 15-15,-7-6 2 16,-2 0-9-16,1-1-17 0,-6 1-10 0,-1 2-23 15,3 0-8-15,-2 5-34 0,0 0-22 16,1 7-57-16,-1 6-61 0,-4 2-66 0,4 6-66 16,-6 5-89-16,3 4-98 0,0 0-97 15,2 2-131-15,7-4-127 0,1-2 49 0,5-3-590 16,1-5-736-16</inkml:trace>
  <inkml:trace contextRef="#ctx0" brushRef="#br0" timeOffset="116085.49">4887 6017 3887 0,'0'0'183'0,"0"0"24"16,0 0 19-16,0 0 17 0,0 0-1 0,13 29-7 16,-9-16 1-16,2 3-32 0,-5 1-21 15,8 0-12-15,-2 2-28 0,2 0-14 0,0-7-16 16,0-3-25-16,2 2-12 0,-1-5-18 15,-1-5-8-15,-9-1-6 0,19-3-5 0,-7-4-11 16,-3-3-16-16,0-4-11 0,2-3-18 16,-6-3-30-16,1-3-29 0,-3-3-19 15,-1 2-15-15,0-3-21 0,-4-9-21 16,-3-2-22-16,-5 0-17 0,-2 2-17 16,-1 4-12-16,2 6-29 0,1 9-10 0,3 9-30 15,-1 4-32-15,-4 2-45 16,12 2-63-16,-16 12-73 0,10-3-15 0,1 5-315 0,0 2-317 15</inkml:trace>
  <inkml:trace contextRef="#ctx0" brushRef="#br0" timeOffset="116329.89">4995 6003 2397 0,'11'10'142'0,"-4"-1"60"0,0 7 50 0,3-1 37 16,0 5 37-16,3 9 21 0,1 2 33 0,-3 3 9 16,3 2 5-16,0 13-9 0,1-1-10 15,-1 2-6-15,-1 0-11 0,1 0-1 0,-5-2-2 16,-2-8-8-16,-1-1-28 15,-4-1-111-15,0-3-208 0,-4-3 0 0,-2 4 0 16,-1-2 0-16,-5 0 0 0,-2-2 0 16,-2 0 0-16,-6-3 0 0,-2-2 0 0,-3-2 0 15,0-7 0-15,-4-2 0 0,4-7 0 16,2-6 0-16,1-2 0 0,-3-5 0 0,-11-10 0 16,-3-10 0-16,3-6 0 0,2-4 0 15,2-7-725-15,5-4-225 0,7-5 69 0,0-1 91 16,9 0-858-16,5 8-1085 0</inkml:trace>
  <inkml:trace contextRef="#ctx0" brushRef="#br0" timeOffset="116702.6">5081 5799 4685 0,'11'-14'96'0,"3"4"58"0,-3 3 41 0,3 2 51 15,-3 3 28-15,2 0 18 0,-13 2-7 16,27 6-8-16,-9-1-23 0,-4 2-25 0,0 1-19 15,1 2-22-15,-1 2-11 0,-1 3 1 16,-4-2 4-16,-1 1-3 0,0-1-89 0,-5-3-90 16,1 0 0-16,-2 3 0 0,2-3 0 15,-4-3 0-15,0-7 0 0,0 8 0 0,0-8 0 16,0 0 0-16,0 0 0 16,-2-41 0-16,6 17 0 0,0-11 0 0,2 0 0 15,1 5 0-15,-1 7 0 0,-1 4 0 16,2 6 0-16,0 4 0 0,2 2 0 0,-1 4 0 15,-8 3 0-15,21 3 0 0,-10 4 0 16,3 1 0-16,1 3 0 0,0 2 0 16,0-1 0-16,1 2 0 0,0-2 0 0,0-2 0 15,-1-1 0-15,-1-4 0 0,-1-2 0 16,-1 1 0-16,3-6 0 0,-4 0 0 0,1-2 0 16,1-5 0-16,-1-1 0 0,-1-1-584 15,0-4-248-15,-1-3-68 0,-3 0 76 0,1-1-894 16,-3 0-1151-16</inkml:trace>
  <inkml:trace contextRef="#ctx0" brushRef="#br0" timeOffset="117136.02">5003 4672 4715 0,'-58'-35'-85'15,"0"12"19"-15,-13 1-4 0,-4 10 14 16,-10 8 14-16,-23 14 52 0,-3 23 32 16,-3 23 35-16,-30 49 30 0,10 29 23 15,10 22 2-15,18 26 18 0,14 8 11 0,22 11 14 16,20 9 18-16,23 0-2 0,18-49 5 16,18 3 4-16,22 31-12 0,23-24-37 0,21-23-13 15,4-49-16-15,41 7-8 0,-6-41-14 16,7-17-24-16,6-19-67 0,2-17-48 0,-5-19-60 15,-6-11-44-15,-8-18-32 0,-6-12-8 16,-5-11 8-16,0-10 20 0,28-42 33 0,2-3 16 16,-1-10 21-16,0-10 27 0,-9-7 28 15,-10-6 36-15,-19-7 19 0,-20-9 11 16,-32 27 2-16,-13-10-4 0,-15-4-2 16,-20-5-2-16,-22-42-9 0,-31 18-8 0,-25 13-6 15,-27 25-3-15,-21 24-7 0,-20 24 4 16,-22 30-6-16,28 38-8 0,-12 29-10 15,-51 42-29-15,5 36-59 0,1 30-71 0,12 32-87 16,20 17-91-16,11 20-167 0,16 2-154 16,30-1 67-16,14-6-439 0,19-16-525 0</inkml:trace>
  <inkml:trace contextRef="#ctx0" brushRef="#br0" timeOffset="125561.43">4725 8794 1270 0,'0'0'312'0,"0"7"-69"0,0-7-34 15,0 0 1-15,0 0 22 0,-2 9 3 16,2-9 11-16,0 5-4 0,0-5 18 0,0 0 11 15,0 0 1-15,-4 12 3 0,4-12-8 16,0 0 7-16,0 6-35 0,0-6-15 0,0 0-12 16,0 0-7-16,0 0-10 0,2 11-13 15,-2-11-16-15,0 0-14 0,0 0-10 0,0 0 11 16,0 0-12-16,2 7 6 0,-2-7-9 16,0 0-16-16,0 0-7 0,0 0-14 15,0 0-12-15,0 0-8 0,-11-27-6 16,7 14-12-16,0-1-2 0,1-2-4 0,1-2-10 15,-1-3-6-15,1-2-3 0,2 4-6 16,0-2-1-16,2 3-6 0,5-3-4 16,-2 2 0-16,1 4-4 0,3 1-1 0,1 4 0 15,3 3-8-15,5 0-8 0,0 3 0 16,5 6 0-16,4 2 0 0,9 6 0 0,-4 2 0 16,1 3 0-16,-3 4 0 0,-1 0 0 15,-6 3 0-15,0-1 0 0,-5 1 0 0,-2 0 0 16,-5-6 0-16,-3 1 0 0,0-5 0 15,-2 0 0-15,-3-4 0 0,3 1 0 0,-3-4 0 16,-1 1 0-16,-2-6 0 16,0 0 0-16,0 0 0 0,0 0 0 0,0 0 0 15,4-31 0-15,-4 8 0 0,0-4 0 16,2-1 0-16,2-6 0 0,0 2 0 16,2 6 0-16,-1 5 0 0,3 2 0 0,0 6 0 15,-1 3 0-15,4 1 0 0,1 2 0 16,-1 5 0-16,2 2 0 0,5 5 0 0,0 2 0 15,2 2 0-15,-1 1 0 16,-2-1 0-16,0 3 0 0,0-2 0 0,1 3 0 0,-5-5 0 16,0 0 0-16,-2 1 0 15,2-2 0-15,-8-2 0 0,2 0 0 0,-1 0 0 16,-6-5 0-16,5 8 0 0,-5-2 0 16,0-6-99-16,-11 14-666 0,4-6-198 0,-5 2 86 15,-5 1 101-15,-8 4-826 0,2 1-1043 16</inkml:trace>
  <inkml:trace contextRef="#ctx0" brushRef="#br0" timeOffset="126009.62">4737 8311 4502 0,'-21'-4'4'0,"-1"4"7"0,2 2 5 0,-1 5 12 15,-10 6 35-15,3 10 34 0,-5 12 27 16,1 10 28-16,1 11 20 0,8 5 9 16,1 23 16-16,6 7 4 0,7 5 31 0,11-16-2 15,7 21 8-15,13-1-7 0,6-6-13 16,12-8-6-16,8-7-15 0,11-10-18 0,11-11-13 16,8-13-14-16,4-15-15 0,-8-14-13 15,8-11-13-15,4-10-95 0,22-11-16 0,-1-11 0 16,-6-11 0-16,-2-4 0 0,-6-7 0 15,-9-2 0-15,-5-7 0 0,-13-4 0 0,-6-1 0 16,-15 1 0-16,-17 9 0 16,-8-4 0-16,-11-6 0 0,-11-3 0 0,-9-6 0 15,-19-17 0-15,-13-1 0 0,-12-5 0 16,-12 1 0-16,-16 1 0 0,-35-15 0 16,21 36 0-16,-5 12 0 0,1 15 0 0,1 16 0 15,16 23 0-15,1 12 0 0,-14 21 0 16,6 17 0-16,12 14-93 0,6 13-258 0,13 9-96 15,6 8-108-15,11 2-161 0,19-1-123 16,9-15 71-16,7-2-736 0,8 0-950 0</inkml:trace>
  <inkml:trace contextRef="#ctx0" brushRef="#br0" timeOffset="126249.89">5277 10180 4853 0,'-16'13'447'15,"0"0"-14"-15,5-3 1 0,3-3 20 0,-2-2 6 16,7-2-8-16,3-3-26 0,0 0-194 16,0 0-232-16,32-23 0 0,10-5 0 0,21-17 0 15,7-7 0-15,6-6 0 0,5-4 0 16,-3-1 0-16,-2-2 0 0,-4 0 0 15,-3 2 0-15,-8 0 0 0,-5 2 0 16,-17 15 0-16,-1 3-374 0,-4 4-417 0,-5 4-118 16,-8 11 62-16,-6 2-945 0,-6 10-1222 15</inkml:trace>
  <inkml:trace contextRef="#ctx0" brushRef="#br0" timeOffset="126496.17">5451 10258 5511 0,'-9'11'284'0,"0"-2"-14"0,4-4-1 16,3 1 39-16,2-6 69 0,0 0 50 0,30-4 24 0,5-10-157 15,16-11-294-15,25-17 0 16,6-10 0-16,4-4 0 0,-2-4 0 0,-2 0 0 16,-9 5 0-16,-9 3 0 0,-18 15 0 15,-2 0 0-15,-8 3 0 0,-4 5 0 0,-7 7 0 16,-5 1 0-16,-4 8 0 0,-5 2 0 15,0 3 0-15,-8 1-527 0,1 1-146 0,0 4-135 16,-4 2-46-16,0 0 89 0,0 0-787 16,0 0-996-16</inkml:trace>
  <inkml:trace contextRef="#ctx0" brushRef="#br0" timeOffset="156692.91">2289 13069 1919 0,'0'0'328'0,"0"-8"-60"0,0 8-18 0,2-9-15 16,-2 9 10-16,0-9 1 0,0 9-6 15,0 0-9-15,0-13 7 0,0 13 12 16,0 0 2-16,-2-7 6 0,2 7-2 0,0-9-1 15,0 9-13-15,0 0-8 0,0 0-14 16,-2-9-14-16,2 9-16 0,0 0-14 0,-2-5-28 16,2 5-17-16,0 0-19 15,0 0-15-15,0 0-8 0,0 0 0 0,0 0-4 16,-6 33 3-16,1-9 13 0,-1 10 7 16,-2 5 12-16,1 4 5 0,-3 11-8 15,-2 1-75-15,3-4-42 0,0 0 0 0,2-1 0 16,-4-11 0-16,4-3 0 0,0-3 0 15,3-7 0-15,0-7 0 0,1-4 0 0,-2-1 0 16,3-2 0-16,2-2 0 0,-4-1 0 16,4-1 0-16,-3 0 0 0,3-8 0 0,-4 9 0 15,4-9 0-15,-6 2 0 0,6-2 0 16,0 0 0-16,0 0 0 0,-15-21-169 0,9 15-440 16,-1-5-141-16,-2 1-172 15,0-2 69-15,2 1-809 0,-1-2-1100 0</inkml:trace>
  <inkml:trace contextRef="#ctx0" brushRef="#br0" timeOffset="157076.03">1939 13017 4544 0,'-13'-3'-55'16,"1"0"43"-16,1 1 44 0,0 0 48 16,11 2 52-16,-18 0 40 0,18 0 36 15,-14-2 28-15,14 2 9 0,0 0-3 0,-13-1-2 16,13 1-10-16,0 0-16 0,0 0-15 16,0 0-19-16,0 0-17 0,0 0-13 0,0 0-16 15,0 0-10-15,48-4-13 0,-20 2-9 16,16 1-12-16,-2 1-9 0,2-2-8 15,-2 0-7-15,-1 1-19 0,-10-1-11 0,-6 2-12 16,-6-1-5-16,-2 1 1 0,-2 0-6 16,-2 0 0-16,-1-2-2 0,-12 2 0 0,21 2-4 15,-13-2-4-15,-8 0-24 0,0 0-18 16,18-2-39-16,-18 2-40 0,11 2-47 16,-11-2-58-16,0 0-79 0,11 0-98 15,-11 0-116-15,3 8-162 0,-3-8-148 0,-3 14 81 16,-1-4-648-16,4 3-844 0</inkml:trace>
  <inkml:trace contextRef="#ctx0" brushRef="#br0" timeOffset="157510.47">2634 12906 3689 0,'-6'-12'-87'16,"4"2"43"-16,0 1 51 0,0 0 54 15,-3 2 50-15,3 3 37 0,0-3 28 0,2 7 16 16,-4-9 8-16,4 9-13 0,0 0-20 15,-5-7-10-15,5 7 5 0,0 0 24 16,-27 25 34-16,6 0-2 0,-6 16 5 16,2 7 2-16,-2 6 5 0,1 1-3 15,3 6-12-15,4 1-15 0,2-3-14 0,7 0-17 16,4-4-16-16,5-12-14 0,2-2-12 16,7-5-9-16,0-5-16 0,3-2-7 0,2-3-63 15,1-7-32-15,-3-6 0 0,1-2 0 16,-1-3 0-16,-2-1 0 0,2-2 0 0,-4-3 0 15,0-1 0-15,-7-1-211 0,16 0-88 16,-16 0-76-16,0 0-93 0,15-5-119 16,-10 3-200-16,-5 2-18 0,0 0 71 0,12-3-601 15,-12 3-791-15</inkml:trace>
  <inkml:trace contextRef="#ctx0" brushRef="#br0" timeOffset="158027.88">2588 13365 4027 0,'-11'-13'145'16,"4"-1"23"-16,4 3 20 0,-1 0 34 0,2-2 32 16,2 6 18-16,2-6 2 15,-2 1-12-15,4 0-17 0,-1 3-17 0,4-2-17 16,2 2-17-16,0 1-9 0,3-2-8 15,-2 7-12-15,3-2-15 0,0 4-11 0,-13 1-15 16,25 1-9-16,-14 3-7 0,2 0-6 16,-1 4-5-16,-1 2 0 0,-1 2-55 0,2 2-42 15,-7-1 0-15,1 3 0 0,-2 1 0 16,-3 0 0-16,-1 0 0 0,0 0 0 16,0-2 0-16,-3-3 0 0,3 3 0 0,-2-5 0 15,2-1 0-15,0-1 0 0,0-1 0 16,0-7 0-16,0 0 0 0,0 0 0 0,0 0 0 15,17-21 0-15,-4-3 0 0,5-3 0 16,2-2 0-16,1-1 0 0,1 5 0 16,-2 3 0-16,3 4 0 0,-3 5 0 15,-8 2 0-15,4 6 0 0,-5 4 0 0,3 1 0 16,-14 0 0-16,24 9 0 0,-12 2 0 16,1 1 0-16,-1 4 0 0,-1 2 0 15,2 9 0-15,-3-5 0 0,1 5 0 0,-1-4 0 16,-2-5 0-16,-3-1 0 0,1 1 0 15,-2-5 0-15,-1-1 0 0,-1-1 0 0,2 0 0 16,-2-4 0-16,-2 0 0 0,4-2 0 16,-4-5-139-16,2 11-379 0,-2-11-156 0,0 0-222 15,0 0 44-15,0 0 90 16,0 0-717-16,8-23-928 0</inkml:trace>
  <inkml:trace contextRef="#ctx0" brushRef="#br0" timeOffset="158308">3293 12821 4463 0,'-7'-11'146'0,"3"1"12"15,-3 4 11-15,7 6 10 0,2-6 39 16,-2 6 49-16,0 0 13 0,0 0-4 16,29 24-13-16,-10 1-16 0,2 6-14 0,-2 17-23 15,0 3-20-15,-8 5-15 0,-2 4-15 0,-4 0-14 16,-3 1-10-16,-6 1-5 0,-4-1-16 15,-1-5-86-15,-2-5-29 0,1-12 0 16,0-1 0-16,1-3 0 0,-1-6 0 16,4-4 0-16,-1-11 0 0,3 0 0 0,-1-4 0 15,3-1 0-15,-8-4 0 0,6-4 0 16,4-1-352-16,0 0-175 0,0 0-154 0,-23-8-229 16,17 4 84-16,-3 1 85 0,9 3-672 15,-21-3-864-15</inkml:trace>
  <inkml:trace contextRef="#ctx0" brushRef="#br0" timeOffset="159076.22">2207 13086 3495 0,'0'0'-154'0,"0"0"53"15,0-8 42-15,0 8 35 0,0-7 39 0,0 7 34 16,0 0 23-16,-3-12 26 0,3 12 19 15,-3-9 8-15,1 6 8 0,2 3 8 0,0 0 5 16,-4-9 1-16,4 9-6 16,0 0 3-16,0 0 2 0,-1-10-3 0,1 10-3 15,0 0 1-15,0 0 6 0,0 0 7 16,0 0 8-16,0 0 2 0,1-9-3 0,-1 9-8 16,0 0-14-16,0 0-8 0,16-7-9 15,-7 4-14-15,9-1-15 0,-1-1-22 0,6 0-35 16,-2 0-22-16,-3 2-17 0,2 1-17 15,-4-3-7-15,-2 3-5 0,-1 1 3 16,-1-3-2-16,-3 4 4 0,-1-2 2 0,-8 2 5 16,14-4 3-16,-14 4 2 0,11-1 5 15,-11 1-1-15,0 0-1 0,13 0 5 0,-13 0-2 16,0 0 3-16,10-2-25 16,-10 2-33-16,0 0-57 0,7-3-77 0,-7 3-112 15,0 0-128-15,0 0-173 0,0 0-108 16,0 0 80-16,-7 19-476 0,1-9-584 0</inkml:trace>
  <inkml:trace contextRef="#ctx0" brushRef="#br0" timeOffset="159914.31">3668 13277 3454 0,'-7'-4'204'0,"7"4"21"16,0 0 22-16,-11-4 31 0,11 4 48 0,0 0 25 15,0 0 8-15,0 0-20 0,0 0-27 16,-9-5-33-16,9 5-23 0,0 0-29 15,0 0-21-15,25-6-22 0,-12 6-21 16,1-4-22-16,-1 3-44 0,3-1-60 16,-4 1-89-16,2-2-91 0,-14 3-84 0,22 3-104 15,-11-3-102-15,-2 0-123 0,-9 0-162 16,19 3-68-16,-9 0 85 0,-3 2-570 0,-2 2-732 16</inkml:trace>
  <inkml:trace contextRef="#ctx0" brushRef="#br0" timeOffset="160180.96">3686 13547 3913 0,'-13'3'235'0,"13"-3"29"0,-11 1 52 0,11-1 48 16,0 0 31-16,0 0 9 0,-9 1-13 16,9-1-30-16,0 0-29 0,0 0-27 0,0 0-35 15,0 0-23-15,56-5-22 0,-31 2-56 16,0 1-169-16,2-3 0 0,0 3 0 15,-2 1 0-15,-7-3 0 0,2 3 0 0,-5-1 0 16,-2 0 0-16,0 0 0 0,-1 1 0 16,-12 1 0-16,17-4 0 0,-17 4 0 0,14-2 0 15,-14 2 0-15,11-4 0 0,-11 4-67 16,7 0-423-16,-7 0-135 0,0 0-178 0,0 0-78 16,4 8 95-16,-4-8-758 0,0 14-987 15</inkml:trace>
  <inkml:trace contextRef="#ctx0" brushRef="#br0" timeOffset="161885.37">4498 13264 3982 0,'0'0'-113'0,"0"0"48"0,0 0 39 0,0 0 40 16,-14-8 46-16,14 8 41 0,0 0 39 15,0 0 22-15,-10-3 18 0,10 3 11 16,0 0 6-16,0 0 13 0,0 0 18 0,-15-2-6 15,15 2 15-15,0 0 11 0,0 0 1 16,-12-4-5-16,12 4-8 0,-10-3-6 0,10 3 3 16,-11-5-9-16,11 5-7 15,-12-9-15-15,7 6-10 0,-1-2-10 0,1-2-168 16,5 7-14-16,-6-15 0 0,4 8 0 16,2-4 0-16,2 2 0 0,2-2 0 0,1 0 0 0,3 3 0 15,1-3 0-15,3 3 0 16,3 2 0-16,1 0 0 0,-2 2 0 0,6 3 0 15,-1 2 0-15,3 5 0 0,1 1 0 16,-3 2 0-16,4 7 0 0,-1 3 0 0,-4 1 0 16,-8 1 0-16,-7 0 0 0,-2 2 0 15,-4 0 0-15,-5 9 0 0,-8 1 0 0,-6 6 0 16,-2-1 0-16,-6-3 0 0,6-8 0 16,1-3 0-16,2-2 0 0,7-6 0 15,0-4 0-15,3 0 0 0,3-4 0 16,1-1 0-16,0 0 0 0,2-2 0 0,2 1 0 15,2-6 0-15,6 7 0 0,2-3 0 16,5-2 0-16,7 2 0 0,4-4 0 16,2 1 0-16,5-2 0 0,-1 1 0 0,1 0 0 15,-1 1 0-15,-1-2 0 0,-6 1 0 16,-4 0 0-16,0 1 0 0,-2-1 0 0,-5 0 0 16,-3 0 0-16,-9 0 0 0,21 0 0 15,-21 0 0-15,14-1 0 0,-14 1 0 0,11 0 0 16,-11 0 0-16,11 0 0 0,-11 0 0 15,0 0 0-15,0 0 0 0,14 0 0 0,-14 0 0 16,0 0-1017-16,0 0 42 16,0 0 104-16,0 0-941 0,0 0-1240 0</inkml:trace>
  <inkml:trace contextRef="#ctx0" brushRef="#br0" timeOffset="162230.01">5165 13204 5324 0,'-3'-13'41'0,"-2"2"41"16,5 3 41-16,-2 1 56 16,2 7 23-16,-2-10 19 0,2 10-4 0,0 0-26 15,0-9-27-15,0 9 4 0,0 0 20 16,0 0 19-16,9 43 6 0,-4-10 2 15,1 4-9-15,-2 4-16 0,-3 4-130 0,1 1-60 16,0-2 0-16,0 3 0 0,-2-4 0 16,0-2 0-16,0-4 0 0,-2-5 0 0,2-6 0 15,-2-4 0-15,0-3 0 0,2-3 0 16,-1-5 0-16,1 3 0 0,-2-6 0 0,0 1 0 16,0-4 0-16,2 1 0 0,0-6 0 15,0 0 0-15,0 0 0 0,0 0 0 0,0 0-106 16,-11-14-650-16,6 3-208 15,3-1 72-15,1 0 90 0,-1 0-787 0,0 0-1029 16</inkml:trace>
  <inkml:trace contextRef="#ctx0" brushRef="#br0" timeOffset="162514.06">5036 13196 4671 0,'-14'-12'53'0,"3"1"46"0,1 4 55 0,4 3 66 16,1-1 40-16,5 5 25 0,-6-7-1 16,6 7-24-16,0 0-26 0,0-9-24 0,0 9-21 15,27-9-18-15,-2 7-17 16,13-2-15-16,5 2-18 0,2 0-16 0,0 1-11 16,-2-1-20-16,-9 2-16 0,-8-1-12 15,-5-2-7-15,-4 3-9 0,-4 0-2 0,1-1-8 16,-14 1-8-16,22 0-6 0,-22 0-13 15,16-2-30-15,-16 2-18 0,13 0-52 0,-13 0-64 16,0 0-81-16,9 2-109 0,-9-2-112 16,0 0-126-16,0 0-151 0,0 0-21 15,0 0 87-15,-4 8-591 0,4-8-735 0</inkml:trace>
  <inkml:trace contextRef="#ctx0" brushRef="#br0" timeOffset="162914.97">5763 12879 3661 0,'-4'-11'60'15,"-1"1"10"-15,1 3 8 0,2 4 14 16,2 3 27-16,-12-3 38 0,12 3 38 16,-16 12 20-16,4 4 13 0,-3 12 5 0,-4 15 27 15,-5 2-4-15,8 4 7 0,0 6-6 16,7 2-20-16,-2 2-20 0,5 0-18 0,2 0-22 16,2-12-16-16,5-2-13 0,0 0-17 15,1-3-12-15,3-2-12 0,1-8-12 0,-1 1-9 16,3-6-9-16,0-6-17 0,-5-4-25 15,-1-3-26-15,2-4-50 0,0-2-54 0,-3-2-68 16,3 1-74-16,1-6-94 16,-1 1-118-16,-6-2-128 0,12 2-196 0,-12-2-15 15,0 0 83-15,17-2-602 0,-17 2-765 16</inkml:trace>
  <inkml:trace contextRef="#ctx0" brushRef="#br0" timeOffset="163457.1">5878 13388 3515 0,'-4'-16'97'0,"0"5"38"0,3-3 13 16,1 1 8-16,0 4 26 0,1-4 30 15,3 3 22-15,2-2-3 0,-1 0-3 0,6 2-45 16,1 0-13-16,1 2 8 0,1 0-33 16,1 5-8-16,1 1-12 0,-2 4-16 0,4 1-9 15,0 5-8-15,4 1 2 0,-1 9-10 16,-3 2 0-16,2 1-5 0,-7-3 7 0,-5 3 10 16,-1-1 11-16,-3 3 23 15,0-2 13-15,-2-1 8 0,-2-3 3 0,-2 2-8 16,-2-1-11-16,4-5-8 0,-2 1-2 15,0-4-52-15,2-2-73 0,-2 2 0 0,2-10 0 16,0 8 0-16,0-8 0 0,0 0 0 16,0 0 0-16,15-29 0 0,-1 1 0 15,5-3 0-15,0 0 0 0,2 2 0 0,1 3 0 16,0 3 0-16,-7 5 0 0,0 7 0 16,-4 2 0-16,3 2 0 0,-5 3 0 0,3 3 0 15,-12 1 0-15,21 3 0 0,-11 2 0 16,-1 6 0-16,0 2 0 0,3 5 0 0,-2 0 0 15,-5 3 0-15,1 3 0 0,1 5 0 16,-1-2 0-16,-4-5 0 0,0 3 0 16,2-2 0-16,-4-7 0 0,0 3 0 15,0-4 0-15,0-2 0 0,0 0 0 0,2-3 0 16,-2-1 0-16,2-1 0 0,-2 0 0 16,0-8 0-16,1 10 0 0,-1-10-194 15,2 3-360-15,-2-3-183 0,0 0-179 0,0 0 85 16,0 0 92-16,8-21-696 0,-7 13-886 15</inkml:trace>
  <inkml:trace contextRef="#ctx0" brushRef="#br0" timeOffset="163746.56">6597 12989 4011 0,'2'-11'78'15,"0"4"19"-15,0 3 4 0,-2 4 43 0,0 0 54 16,0 0 44-16,17 20 41 0,-13 0 12 16,2 14 4-16,-3 5-12 0,2 7-12 15,-5 12-15-15,0 0-22 0,-3 0-20 16,1 4-21-16,-3-3-21 0,-1-1-16 0,-1-5-14 16,3-10-13-16,2-2-14 0,-6-2-15 15,4-1-9-15,-3-4-60 0,3-6-35 0,2-4 0 16,-1-7 0-16,1 0 0 0,0-5-2 15,-1 0-229-15,3-2-113 0,0-3-160 16,-2-2-181-16,2-5-194 0,0 0 79 0,0 0 82 16,0 0-652-16,24-13-824 0</inkml:trace>
  <inkml:trace contextRef="#ctx0" brushRef="#br0" timeOffset="164080.54">6710 13596 3614 0,'2'-16'4'0,"5"4"37"0,-1 0 33 16,2 2 29-16,1 1 39 0,2 2 36 16,3-1 17-16,-4 4 10 0,2 1-11 15,2 0 0-15,-14 3-12 0,25 6 0 16,-12 3-4-16,1 1 0 0,-1 4 8 0,-6 4 1 16,2 0 11-16,-6 4 13 0,1 2 15 15,-6 2 13-15,-3 8 12 0,-4-1 21 0,-2-1 21 16,2-3 0-16,1-5-122 0,2-3-171 15,3-7 0-15,-3-1 0 0,4 0 0 16,2-5 0-16,0 1 0 0,2-1 0 0,4 1 0 16,-3-2 0-16,5-2 0 0,0 2 0 15,1-4 0-15,0 2 0 0,0-1 0 0,0-2 0 16,-2 0 0-16,3 0 0 0,0-2 0 16,-10 0 0-16,22-2 0 0,-10 2-349 15,-3-2-383-15,2-1-161 0,1-3 23 16,-1-3 85-16,1 2-767 0,-1-1-994 0</inkml:trace>
  <inkml:trace contextRef="#ctx0" brushRef="#br0" timeOffset="164482.87">7008 13002 4593 0,'5'-20'57'0,"1"5"11"0,-1 6 23 15,4 2 32-15,2 2 39 0,-4 5 40 0,-7 0 32 16,30 16 15-16,-1 15 19 0,-2 12-5 16,2 11-14-16,-7 6-21 0,-5 6-16 0,-2 7-18 15,-5 3-9-15,-8 2-13 16,-2 6 7-16,-4 17 23 0,-6 1 8 0,-1-3-160 15,-4-5-50-15,1-20 0 0,2-2 0 16,-2-4 0-16,3-3 0 0,-7-3 0 16,5-7 0-16,1-5 0 0,1-14 0 0,4-5 0 15,-1-8 0-15,5-3 0 0,-4-7 0 16,3-3 0-16,2 1 0 0,2-3 0 0,-3-1 0 16,-1 1 0-16,2-4 0 0,0 1 0 15,2-5 0-15,-10 8 0 0,8-4 0 0,2-4-353 16,-11 9-399-16,8-7-181 0,3-2 69 15,-11 5 98-15,2-2-772 0,9-3-983 0</inkml:trace>
  <inkml:trace contextRef="#ctx0" brushRef="#br0" timeOffset="166589.87">7557 13748 2196 0,'-13'-3'352'0,"4"1"-86"0,-1 0-36 16,2 0-4-16,8 2-9 0,-11-2-7 15,11 2-2-15,-10-1-15 0,10 1 4 16,0 0 2-16,0 0-9 0,0 0-7 0,0 0 9 16,0 0 4-16,0 0-8 0,0 0-19 15,0 0-14-15,48 9-17 0,-21-8-8 0,0 1-20 16,0 0-12-16,-2-1-7 0,-1 1-14 16,-3-2-12-16,-3 2-11 0,4-2-13 15,-7 0-1-15,-2 2-17 0,1-2-11 0,-14 0-2 16,20 1-1-16,-20-1-5 0,14 0-3 15,-14 0-1-15,0 0-1 0,17 0-3 16,-17 0 8-16,0 0-7 0,0 0 1 0,0 0-2 16,0 0-3-16,-29-17 4 0,13 13-1 15,-4 1 2-15,-7-1 1 0,2 1 4 16,0 3 4-16,-2-1 6 0,4 1 8 0,0 1 19 16,2-1-10-16,6 0-1 0,-3 0 23 15,5 0 2-15,13 0 11 0,-19 0-4 0,19 0-3 16,-10 3 18-16,10-3 12 0,0 0-3 15,0 0-7-15,31 11-6 0,-10-6-12 16,4-3-7-16,11 3-4 0,-5-1-11 0,-5-1-28 16,-5 1-19-16,0-3-17 0,0 2-20 15,-4-2-9-15,-1 1-11 0,-3-1-1 0,0 0-18 16,-5-1-10-16,-8 0-13 16,16 2-26-16,-7 0-32 0,-9-2-46 0,0 0-63 15,7 3-70-15,-7-3-79 0,0 0-127 16,0 0-199-16,-23 13 72 0,14-8 80 0,-5 2-421 15,-1-1-493-15</inkml:trace>
  <inkml:trace contextRef="#ctx0" brushRef="#br0" timeOffset="167249.03">7708 13596 2860 0,'0'-13'49'0,"-2"5"52"0,2-1 33 16,-2 1 41-16,0 1 34 0,2 7 31 15,-3-12 24-15,3 12 3 0,-2-12 0 16,0 7-7-16,2 5-22 0,-2-7-18 0,2 7-26 15,0 0-22-15,0 0-13 16,0 0 0-16,0 0 9 0,-18 32-9 0,13-8 0 0,-1 8-8 16,-3 5-13-16,3 2-3 15,0 0-4-15,4-2-7 0,0-1-8 0,-3-2 4 16,3-5-7-16,0-5-10 0,2-4-11 16,0-2-5-16,-2-1-11 0,2 0-7 0,0-4-3 15,0-5-9-15,-1 4-2 0,-1-4-5 16,2-1 3-16,0-7-52 0,-2 10-1 0,2-10 0 15,0 0 0-15,0 0 0 0,0 0 0 16,0 0 0-16,11-32 0 0,-6 9-57 0,6-11-53 16,3-12-24-16,1-7 6 0,1 5 10 15,-5 10 10-15,-1 4 14 0,-1 2 8 16,2 5 10-16,-7 7 16 0,3 6 18 0,-4 3 13 16,-1 0 7-16,-2 8 20 0,0 3 25 15,0 0 33-15,0 0 13 0,0 0 8 16,0 0 4-16,-25 31 15 0,20-12 9 15,-4 1 5-15,2 11 7 0,1 0-3 0,1 1 3 16,-1 1-16-16,4-4-101 0,-2-3 0 16,2-1 0-16,0 2 0 0,0-6 0 0,2 4 0 15,-2-9 0-15,2 2 0 0,0-4 0 16,0 1 0-16,0-3 0 0,-1-1 0 16,2-2 0-16,-2 0 0 0,2-2 0 15,-1-7 0-15,-1 12 0 0,1-12 0 0,-2 7 0 0,2-7 0 16,0 0 0-16,0 0 0 15,0 0-400-15,0 0-147 0,0 0-112 0,0 0-140 16,-2-26-33-16,6 19 82 0,-4 7-680 16,3-8-880-16</inkml:trace>
  <inkml:trace contextRef="#ctx0" brushRef="#br0" timeOffset="169240.43">8330 13527 3447 0,'0'0'-287'0,"-5"-5"49"15,5 5 43-15,0 0 37 0,0 0 23 16,0 0 36-16,0 0 22 0,0 0 18 16,-4-6 15-16,4 6 10 0,0 0 9 0,0 0 6 15,0 0 4-15,0 0 8 0,0 0-8 16,0 0 6-16,0 0 4 0,0 0-6 0,0 0 6 16,0 0-2-16,0 0 7 15,0 0 0-15,0 0 12 0,0 0 3 0,0 0 7 16,0 0 8-16,0 0 9 0,0 0 2 15,0 0 4-15,0 0 3 0,0 0 0 0,0 0 0 16,0 0 4-16,0 0-1 0,0 0-2 16,0 0 3-16,0 0 1 0,0 0 4 15,0 0 4-15,0 0 5 0,0 0 5 0,0 0 10 16,0 0 0-16,0 0 13 0,0 0-10 16,0 0 1-16,0 0 3 0,0 0 1 0,0 0 0 15,0 0 0-15,0 0-11 16,0 0 5-16,0 0-7 0,0 0 4 0,0 0 7 0,0 0-4 15,0 0 7-15,0 0 5 16,0 0 1-16,0 0 2 0,-15-1 1 0,15 1 0 16,0 0-4-16,0 0-8 0,0 0-4 15,0 0-7-15,0 0-4 0,0 0-10 0,0 0-7 16,-10-6-6-16,10 6-4 0,0 0-3 16,0 0-7-16,0 0-3 0,0 0-5 15,0 0 2-15,0 0-8 0,0 0 4 0,0 0 6 16,-22 9 10-16,16-4 9 0,-2 4 10 15,-1 1 22-15,-5 4 8 0,-2 8 6 0,-4 3 16 16,3 5 16-16,0 3-15 0,-3 6 6 16,-2 1-7-16,8-6 2 0,2 2-15 0,2-4 4 15,4 1-16-15,2-6-12 0,4-2-9 16,4-5 1-16,2 1-9 0,4-3-4 16,-1-1-7-16,8 4-10 0,2-7-9 15,0-6-40-15,2-1-7 0,4-3-35 0,-1-4-4 16,3-4 3-16,9-3-7 0,1-1 5 15,-3-5 4-15,1-2 6 0,-5-3 5 16,-1-2 9-16,-2-2 13 0,-9-1 12 0,1-3 22 16,-6-4 8-16,-3 0 12 0,-4-5 3 15,-4-3 7-15,-8-1-8 0,-2 0-7 0,-9-8 5 16,3 13-8-16,-2 3-14 0,-4 4-2 16,0 3-23-16,-5 8-22 0,0 6-20 0,2 4-20 15,-4 7-26-15,2 2-29 0,-9 8-28 16,4 4-32-16,-3 1-44 0,3-1-45 0,3 2-38 15,1 2-34-15,5-2-59 16,3-3-90-16,7-2-182 0,2-2 59 0,1-1-410 16,6 0-506-16</inkml:trace>
  <inkml:trace contextRef="#ctx0" brushRef="#br0" timeOffset="169638.14">8866 13434 2719 0,'-2'-12'-7'0,"2"4"36"15,0 2 9-15,0 6 8 0,-1-5 12 16,1 5 31-16,0 0 30 0,0 0 22 0,-25 30 3 16,12-3 13-16,-3 4 5 0,3 3 5 15,-5 10-4-15,-1 3-8 0,8 1-4 16,4-9-16-16,-1 1-13 0,4-1-11 16,-2 1-10-16,6-3-8 0,4-7-13 0,2 2-4 15,-2-6-8-15,3-4-7 0,1-3-5 16,-1-2-9-16,0-1-2 0,0-3-8 0,2-2-19 15,-1-3-27-15,-2 1-38 0,1-2-59 16,1-4-81-16,-1 1-85 0,-7-4-120 0,14 1-161 16,-14-1-77-16,11 0 64 0,-11 0-325 15,12 0-373-15</inkml:trace>
  <inkml:trace contextRef="#ctx0" brushRef="#br0" timeOffset="170056.77">8958 13780 2636 0,'2'-7'142'0,"-2"-1"23"16,1 3 8-16,-1 5 4 0,10-7 5 0,-10 7-8 16,12-2-14-16,-12 2-7 0,14 4-12 15,-4 1-13-15,0 0-12 0,1 3-10 16,-2 3-8-16,1-2 6 0,-4-1 15 0,1 0 16 15,-3 5 13-15,0-5 20 16,-3 1 22-16,2-1 7 0,-3 1 6 0,0-2-9 16,0-7-2-16,-3 13-20 0,3-13-9 15,0 11-2-15,0-11 7 0,0 0-18 0,0 0-16 16,0 0-18-16,0 0-14 0,0 0-22 16,18-31-17-16,-7 15-17 0,3 3-10 0,-1-1-4 15,-1 4-3-15,-1 0-10 0,-2 4 2 16,1 3-7-16,1-1-1 0,-1 4-1 0,-10 0-1 15,19 9 0-15,-10-2 2 0,2 0-4 16,-4 1-6-16,2 6 3 0,0-2-1 0,-2 2 1 16,2-2-14-16,-2-2-45 0,1 3-49 15,2-3-47-15,-3 1-40 0,-1-2-46 16,0-2-52-16,-3 0-72 0,4-1-72 16,-4-3-97-16,-3-3-140 0,10 2-53 15,-10-2 70-15,0 0-511 0,15-5-627 0</inkml:trace>
  <inkml:trace contextRef="#ctx0" brushRef="#br0" timeOffset="170291.14">9487 13613 3023 0,'-4'-4'26'0,"4"4"80"0,0 0 61 16,0 0 46-16,0 0 41 0,0 0 29 16,0 0 16-16,-1 21 5 0,2-11 3 0,3 7-10 15,2 3-14-15,-3 5-9 0,1 9-17 16,-1 3-22-16,-3 3-24 0,-5 1-20 15,1-1-17-15,-3-1-20 0,2-1-16 16,-8-2-45-16,4-2-59 0,-4-1-77 0,-2 0-76 16,-2-3-72-16,-1-2-85 0,-3-1-101 15,5-3-109-15,-4-3-139 0,5-8-144 0,5 0 76 16,-1-3-580-16,2 0-734 0</inkml:trace>
  <inkml:trace contextRef="#ctx0" brushRef="#br0" timeOffset="170572.81">7955 14434 4012 0,'-36'-5'275'0,"11"3"-6"16,3 0 23-16,7 0 34 0,3 0 65 15,4-1 16-15,8 3-2 0,0 0-28 0,0 0-34 16,59-11-36-16,12 5-25 0,12 3-36 16,34-4-60-16,9-3-113 0,-5-1-73 0,-2 1-66 15,-7 0-156-15,-27 3-102 0,-2-2-90 16,-8 1-53-16,-13 0-20 0,-3-1 1 16,-21 2 21-16,-2 0 13 0,-11 3 14 15,-8-1-11-15,-5 2-28 0,-5 0-77 16,-5 1-429-16,-2 2-460 0</inkml:trace>
  <inkml:trace contextRef="#ctx0" brushRef="#br0" timeOffset="172251.17">2220 14506 3001 0,'-21'-8'135'16,"4"2"9"-16,2 1 13 0,7 0 18 0,-1 2 18 15,4 1 16-15,5 2 9 0,0 0-1 16,-16-6-15-16,16 6-18 0,-6-3-23 0,6 3-18 15,0 0-13-15,0 0-12 0,36-10-7 16,0 8-8-16,12 0-16 0,17 0-8 16,9 6-6-16,6-2-6 0,8-1-2 0,2 3-8 15,23-2-5-15,7 6-5 0,-1 0-19 16,-1-2-2-16,-2 4-2 0,-2-1-5 0,-3 3 0 16,-2 0-3-16,-7 0 1 0,-24-4-8 15,-3 1 5-15,-3 0 12 0,-4-2-16 16,0 0-2-16,-4-5 1 0,-1 2-2 15,-14-1 2-15,12 1 2 0,-7-4-1 16,-1 0-2-16,14 0-1 0,3-4 1 0,5 1-1 16,4 1-1-16,5 0 0 15,2 1 10-15,2 1-12 0,-5 1-4 0,5 3-1 0,-6-1 13 16,-4 3-3-16,-5 1 3 0,-7 2-6 16,-5-3-5-16,-3 2-4 0,-15-1-1 0,1 0 0 15,-4-1 4-15,3 1-2 16,2-3 2-16,0-2 2 0,7 2-3 0,1-3 0 15,12-1 3-15,2 1-6 0,-1 2 4 16,2-3-1-16,-1 1-6 0,0 1-4 16,-6 0-8-16,-8 0-1 0,8 1-4 0,-11-1 3 15,0 0 0-15,-3-1 1 0,-4 1 2 16,3-1 2-16,-2-1 6 0,2 0-3 0,-3 0 0 16,2 0 3-16,-2-1 4 0,5-2-2 15,-2-1 1-15,2 1 2 0,-5-3 3 0,3 1 1 16,-1 0-4-16,-3 0 0 0,2 0 7 15,-6 2-2-15,-4-1-1 0,-9 2 2 16,2 1 8-16,-4-1 6 0,-2 0 5 0,0-1-1 16,0 1 13-16,1-2-4 0,5 3 1 15,12-5-2-15,-9 2-4 0,-2 4-1 0,1-3 4 16,9-1-9-16,0-1 1 16,-2 1-3-16,-5 1-2 0,-4-1-1 0,-2 1 0 15,-1-1-6-15,-3 2 4 0,-2 1-3 16,-6 0-2-16,3-1-2 0,-5 2 5 0,-11 0-3 15,21-2-2-15,-21 2 2 0,15-3 1 16,-15 3-4-16,14 0 1 0,-14 0 3 16,0 0 4-16,16-2 12 0,-16 2 12 15,0 0 21-15,13-4 20 0,-13 4 12 16,0 0-2-16,9-5-10 0,-9 5-2 0,3-9-12 0,-3 9-6 16,4-7-8-16,-4 7-16 0,4-11-50 15,-4 4-61-15,0 7-73 0,-2-11-96 0,-2 7-135 16,1-2-178-16,-5 3-240 15,8 3 40-15,-21-4 80 0,21 4-555 16,-27 6-700-16</inkml:trace>
  <inkml:trace contextRef="#ctx0" brushRef="#br0" timeOffset="173144.99">3279 14864 3725 0,'-6'-9'107'0,"5"6"-14"0,1 3-11 15,0 0 5-15,0 0 40 0,0 0 38 0,0 0 26 16,-2 41 13-16,0-1-1 0,-2 1-13 15,-1 10-8-15,1-5 2 0,0-1-12 0,0 0-17 16,0-2-13-16,2-2-15 0,0-2-13 16,2-3-8-16,-2-8-13 0,1-6-10 0,-1-3-7 15,-2-2-18-15,4-5-21 0,-2 0-21 16,0-2-26-16,1-3-38 0,1-7-45 16,-4 5-43-16,4-5-40 0,0 0-31 0,-16-23-13 15,12 7-9-15,-1-6-4 0,3-6-2 16,2-13-3-16,4-15 6 0,1-3 7 15,4-1 25-15,5 0 24 0,7 5 31 16,-2 4 29-16,2 6 23 0,-8 14 23 0,9 2 10 16,-4 5 18-16,3 4 13 0,-1 6 17 15,-2 5 10-15,0 6 11 0,-2 1 4 0,4 6 0 16,1 4-2-16,8 6 0 0,-7 4-4 16,-1 5-1-16,-5 1 7 0,-5 5 21 15,-6 2 26-15,-3-5 45 0,-6-2 34 0,-5 10 24 16,-6 0 4-16,-2-3-7 0,-4-2-10 15,4-3-7-15,1-9-3 0,3-3-2 0,1-4 6 16,3-3-4-16,0-3-4 0,2-1-10 16,7-3-9-16,0 0-12 0,0 0-4 15,0 0-6-15,-22-5-16 0,22 5-15 16,0 0-8-16,0 0-6 0,0 0-2 16,-2 9 2-16,2-9-1 0,8 15 1 0,-1-3-9 15,2 3-2-15,3 1-3 0,5 6-5 16,3-1-2-16,-1 3-7 0,1-2-35 0,0-1-14 15,1-3-44-15,-5-2-41 0,0-4-46 16,-3-2-48-16,-2-1-61 0,1-2-66 16,-1-2-95-16,-3-2-145 0,0-1-132 0,-8-2 70 15,0 0-404-15,15-4-512 0</inkml:trace>
  <inkml:trace contextRef="#ctx0" brushRef="#br0" timeOffset="173510.2">3883 15257 3243 0,'0'0'205'0,"0"0"9"0,-11 3 14 15,11-3 27-15,0 0 33 0,0 0 7 0,0 0-3 16,0 0-31-16,0 0-28 0,0 0-20 16,0 0-25-16,42-10-34 0,-25 1-44 15,2 1-42-15,0 0-37 0,-2-3-31 0,-2-1-21 16,-2 5-6-16,-1-5-4 0,-1 2 2 15,-5 1 1-15,2 1 1 0,-6-1 4 16,-2 2-2-16,0 7 3 0,-8-14 0 16,0 11 0-16,-4 1 2 0,12 2 3 0,-35 5 12 15,3 6 8-15,-1 3 18 0,5 1 23 16,1 2 27-16,2 0 22 0,4 2 33 16,3 1 16-16,4 0 1 0,6-3 4 0,3 0-5 15,3 0-10-15,2-3-10 0,2 1-8 16,3 1-12-16,3-1-10 0,-1-1-8 0,5-1-11 15,-1-1-20-15,0-1-72 0,1-4-86 16,1 0-110-16,1-3-121 0,5-2-160 0,2-2-216 16,-2-2-124-16,3-2 72 0,3 0-658 15,10-6-872-15</inkml:trace>
  <inkml:trace contextRef="#ctx0" brushRef="#br0" timeOffset="173758.33">4340 15156 3760 0,'-23'2'29'0,"10"1"70"16,1 2 43-16,-4 7 40 0,0 2 28 15,0 10 32-15,-2-2 26 0,3 2 5 0,-1 0-15 16,9-3-26-16,0-2-25 0,1-1-22 16,3 0-20-16,1-1-31 0,1-3-55 15,-1-1-59-15,4-1-60 0,-2-1-61 16,1-3-79-16,4-1-74 0,-1-2-74 0,3-2-76 15,-7-3-99-15,15 0-130 0,-15 0-27 16,23-10 66-16,-9 2-354 0,-3-1-428 16</inkml:trace>
  <inkml:trace contextRef="#ctx0" brushRef="#br0" timeOffset="173978.67">4388 15239 2803 0,'0'0'139'0,"0"0"48"0,0 0 39 15,-21 33 41-15,18-19 44 0,-6 4 42 16,2 2 30-16,1 0-8 0,1 1-11 0,3-2-20 15,0-2-22-15,2-2-26 0,2-2-25 16,3 0-25-16,3 1-25 0,4-6-23 0,-1 1-18 16,4-4-22-16,-3-1-26 15,3-3-30-15,-2-2-35 0,4-3-35 0,-1 1-44 16,-1-3-51-16,-2-2-34 0,0-1-20 16,1 1-21-16,-3-7-26 0,0-1-20 0,-2-2-21 15,-2 0-19-15,-1-5-38 0,-1-9-18 16,2 6-34-16,-2 6-61 0,-3 3-97 15,-2 5-168-15,0 4-59 0,0 5 81 0,0 3-441 16,0 0-531-16</inkml:trace>
  <inkml:trace contextRef="#ctx0" brushRef="#br0" timeOffset="174494.5">4760 15584 3044 0,'0'0'171'0,"0"0"50"0,0 0 28 0,0 0 13 0,0 0 6 16,0 0-2-16,-3-19-4 0,11 13-26 15,-2-3-19-15,5 0-22 0,-3-1-20 16,3 1-13-16,-3-2-14 0,1 0-4 0,-2 3-6 16,-2-2 3-16,-1 0-8 0,0-3-2 15,-4 1-16-15,0-2-10 0,-2-1-6 0,-2-2-11 16,0 2-8-16,1-1-9 15,-6 3-11-15,4-1-8 0,-1 2-1 0,2 1 1 16,1 3 1-16,-1-3 5 0,2 4 1 16,0 1-7-16,2 6 3 0,0-9 7 15,0 9 3-15,0 0 8 0,6-7 5 0,-6 7-6 16,15-3-7-16,-3 0-2 0,3 0-7 16,-3 2-12-16,6-2-44 0,0-1 0 0,-4 3 0 15,0-1 0-15,-1 0 0 0,0 2 0 16,-13 0 0-16,21 0 0 0,-10 4 0 0,0-1 0 15,-2 2 0-15,0-1 0 0,-1 4 0 16,3 1 0-16,-3-1 0 0,2 2 0 16,-3-3 0-16,4 4 0 0,-3-4 0 0,0 1 0 15,3-1 0-15,-2 2 0 16,0-4 0-16,0 2 0 0,0-3 0 0,3 2 0 16,-1-1 0-16,-3 0 0 0,2-1 0 15,-1 1 0-15,0-2 0 0,-1 2 0 0,-8-5 0 16,14 5 0-16,-14-5 0 0,9 4 0 15,-9-4-290-15,9 0-207 0,-9 0-118 0,0 0-190 16,16-7-49-16,-11 3 86 0,-3 0-716 16,-2 4-930-16</inkml:trace>
  <inkml:trace contextRef="#ctx0" brushRef="#br0" timeOffset="175198">5892 15413 4049 0,'2'14'-17'15,"-2"-1"56"-15,2-1 45 0,-2 2 34 0,3-2 42 16,-1 0 31-16,2-2 26 0,-3 1 22 15,3 0 5-15,0-3-7 0,1-2-12 0,1 3-19 16,0-4-15-16,0 0-11 16,1-1-21-16,-7-4-13 0,16 0-12 0,-16 0-12 15,22-14-13-15,-8 0-16 0,4-10-7 16,0-1-11-16,-3-6-3 0,0-4-11 16,-2 0-3-16,1-14-4 0,-3 0-8 0,-3-5-6 15,-5 1-1-15,2 14-3 0,-1 11 3 16,-4 6 12-16,2 5 3 0,-1 4-12 0,-1 2-4 15,-3 8 3-15,3 3 9 0,0 0 3 16,0 0 5-16,-18 48 10 0,11-11-64 0,-1 18-4 16,5 1 0-16,0 6 0 0,6-1 0 15,2-1 0-15,3-4 0 0,-3-1 0 16,1-14 0-16,-3-3 0 0,2-9 0 16,-3-5 0-16,0-5 0 0,0-2 0 15,-2-3 0-15,0-2 0 0,0-2 0 0,0-3 0 16,0-7 0-16,-6 10 0 0,6-10 0 15,0 0 0-15,0 0 0 0,-21-38 0 0,17 4 0 16,2-11 0-16,6-15 0 0,3-6 0 16,4-5 0-16,9-21 0 0,1-2 0 0,1 6 0 15,-1 23 0-15,-3 8 0 0,1 9 0 16,-6 15 0-16,0 8 0 0,1 9 0 0,-3 10-201 16,0 6-275-16,1 6-55 0,-2 5-87 15,1 6-164-15,3 10-35 0,-2 3 88 16,-3 2-644-16,-2 0-827 0</inkml:trace>
  <inkml:trace contextRef="#ctx0" brushRef="#br0" timeOffset="175625.94">6110 15395 4010 0,'-11'-4'144'0,"1"0"19"0,10 4 25 16,-14-5 18-16,14 5 45 0,-9-3 47 15,9 3 4-15,0 0-17 0,-7-6-26 0,7 6-27 16,0 0-22-16,0 0-20 0,27-5-29 15,-3 0-51-15,14-3-57 0,-2-1-72 0,8 2-49 16,-2-1-31-16,2 1-14 0,-6 2 5 16,-10 1 9-16,-1 4 8 0,-9 1 11 0,-4 3 19 15,-4 3 34-15,-4 2 34 16,-2 3 38-16,-4 0 35 0,-4 3 42 0,-1 1 17 16,-2-1 19-16,3 1 0 0,1-4-1 15,-1 1-10-15,2-2-11 0,2-3-11 16,4 1-13-16,5-2-8 0,3-5-11 0,7 2-13 15,2-4-32-15,7-4-36 0,7 0-39 16,-1-4-19-16,-4-1-5 0,1 0-5 0,-8 0 1 16,-3 1 4-16,-4 1 11 15,-5-1 26-15,-1-1 13 0,-2 0 18 0,-5 0 20 16,1 3 16-16,-4 6 8 0,-2-8 1 16,2 8 3-16,0 0-1 0,-21-4-3 0,21 4 1 15,0 0-32-15,-31 10-30 0,20-4 0 16,4 0 0-16,0 1 0 0,-4-2 0 15,4 2-23-15,1-3-209 0,6-4-111 0,0 10-159 16,0-10-212-16,0 0-173 0,4 5 83 16,-4-5-790-16,0 0-1034 0</inkml:trace>
  <inkml:trace contextRef="#ctx0" brushRef="#br0" timeOffset="176297.95">6947 15469 4212 0,'0'0'56'0,"0"0"74"16,0 0 42-16,0 0 33 0,0 0 19 16,-22 21 20-16,20-12 7 0,-1-1 1 0,-1 3-9 15,4-3-21-15,-3 0-17 0,3-8-21 16,5 18-15-16,-3-9-18 0,1-4-13 0,-1 3-18 15,-2-8-9-15,6 12-7 0,-6-12-17 16,5 5-16-16,-5-5-26 0,0 0-25 16,0 0-9-16,27-12-14 0,-11-2-11 0,2-6-3 15,5-3 5-15,1-5 1 16,-4 2-1-16,1 2 9 0,0 2 8 0,-8 4 16 16,-1 7 14-16,-2 2 17 0,-1 4 27 15,-2 5 28-15,-7 0 20 0,18 10 4 0,-11 0-52 16,0 2-79-16,4 6 0 0,-4-2 0 15,2 3 0-15,3-3 0 0,-2 1 0 0,-1-3 0 16,1 0 0-16,-1-5 0 0,0 0 0 16,3-3 0-16,0-5 0 0,-12-1 0 15,21-5 0-15,-6-2 0 0,2-3 0 0,5-9 0 16,1 0 0-16,-5 5 0 0,-1 2 0 16,-2 0 0-16,-2 4 0 0,-1 1 0 0,-1 2 0 15,0 2 0-15,0 3 0 16,-11 0 0-16,20 4 0 0,-6 3 0 0,-3 2 0 15,5 0 0-15,-2 1 0 0,2-2 0 16,2 3 0-16,-2-3 0 0,1-1 0 0,2 0 0 16,-2-2 0-16,0-1 0 0,-4-4 0 15,3 1 0-15,-1-2 0 0,-1 1 0 0,0-2-518 16,-3-2-164-16,-2 3-137 0,-9 1-49 16,0 0 93-16,0 0-765 0,9 8-985 15</inkml:trace>
  <inkml:trace contextRef="#ctx0" brushRef="#br0" timeOffset="183735.13">4292 11905 2008 0,'-5'15'378'16,"-1"4"-92"-16,3-4-65 0,-3 1 6 15,2-3 2-15,-2-2-11 0,2-1 11 0,2-3-7 16,-3 1 2-16,3-1 9 0,2-7 13 16,-4 11-6-16,4-11 22 0,0 0 16 0,0 0 10 15,29-20-1-15,1-12-25 0,8-9-25 16,16-23-25-16,7-7-24 0,4-10-22 0,1-8-43 16,6-2-70-16,-4-3-85 15,-4 1-89-15,-3 8-72 0,-6 10-60 0,-9 9-57 0,-16 20-40 16,-3 4-27-16,-10 13-23 15,-5 7-24-15,-7 5-17 0,-1 6-55 0,-6 5-86 16,0 1 23-16,2 5-386 0,-14-2-425 16</inkml:trace>
  <inkml:trace contextRef="#ctx0" brushRef="#br0" timeOffset="184000.76">4794 11001 3151 0,'0'0'320'15,"-4"-4"-3"-15,4 4-21 0,0 0 10 16,0 0 35-16,0 0 30 0,0 0 13 16,42 0-18-16,-17 4-23 0,7 5-22 15,2-1-25-15,-1 7-26 0,-1-1-21 0,-1 3-27 16,-5 2-20-16,-3 5-18 0,-4 0-20 16,-3 2-76-16,-5 0-88 0,-6-1 0 0,-3 0 0 15,-2-1 0-15,-4 1 0 0,-5 4 0 16,0 2 0-16,-5-2 0 0,-3-3-56 15,0 0-242-15,-8-2-87 0,5-3-106 0,-3-13-117 16,3 1-157-16,7-6-6 0,1-6 59 16,3-4-684-16,0-5-849 0</inkml:trace>
  <inkml:trace contextRef="#ctx0" brushRef="#br0" timeOffset="184404.84">5354 10735 4012 0,'2'-9'216'16,"1"5"18"-16,-3 0-17 0,0 4 17 16,0 0 44-16,0 0 29 0,20 10 14 0,-13-3-12 15,2 4-28-15,4-3-27 0,-1 6-24 16,-2-2-21-16,0 4-21 0,-1-1-19 0,0 0-17 16,0-1-16-16,-6 0-13 15,3-1-13-15,-4-1-8 0,1-1-10 0,-3-3-75 16,0-3-17-16,0-5 0 0,0 0 0 15,0 0 0-15,0 0 0 0,0 0 0 0,2-42 0 16,2 6 0-16,5 0 0 0,1-2 0 16,3 4 0-16,-1 6 0 0,1 7 0 15,-2 8 0-15,3 2 0 0,-1 6 0 0,1 5 0 16,1 2 0-16,4 7 0 0,1 1 0 16,5 5 0-16,0 2 0 0,-2 2 0 0,2-2 0 15,-6-3 0-15,-2-2 0 0,-2-4 0 16,-1 1 0-16,-3-2 0 0,0-2 0 0,-1 1 0 15,-2-4 0-15,-8-2 0 16,16-2 0-16,-16 2 0 0,9-8 0 0,-4 2 0 16,1-3-214-16,-1-1-154 0,2 1-127 15,-3 3-151-15,-1 0-194 0,-3 6 57 0,6-2 71 16,-6 2-694-16,0 0-857 0</inkml:trace>
  <inkml:trace contextRef="#ctx0" brushRef="#br0" timeOffset="184689.49">6184 10001 4268 0,'-12'-15'173'0,"3"5"19"16,5 3 14-16,3 5 37 0,1 2 51 0,0 0 21 15,21 29 3-15,1-1-9 0,9 6-27 16,6 7-26-16,-1 4-24 0,0 1-23 0,0 2-23 15,0 1-17-15,-2 3-24 0,-2-1-21 16,-5-1-41-16,-2-3-42 0,-4-6-43 0,-1 2-46 16,-6-13-47-16,-3-2-44 0,1-9-45 15,-6-4-51-15,1-4-65 0,-1-5-74 16,-1-6-74-16,-5 0-77 0,12-13-95 16,-2-4-93-16,-7-5 47 0,9-15-591 15,-6-2-718-15</inkml:trace>
  <inkml:trace contextRef="#ctx0" brushRef="#br0" timeOffset="184979.36">6731 10285 3569 0,'6'23'154'0,"-6"-14"49"16,0 2 31-16,0-3 20 0,0 0 28 0,4 3 15 15,-3-3 1-15,5 1-12 0,-1-3-20 16,4-4-22-16,-9-2-26 0,18 2-21 0,-18-2-31 16,25-8-38-16,-12-1-44 0,3-1-32 15,0-2-45-15,0-2-45 0,-1 0-50 0,3 0-45 16,-6-1-26-16,2 3-5 0,-4 0 5 15,-3 3 8-15,-1 5 16 0,-4-2 25 16,-2 6 25-16,2-5 30 0,-2 5 22 16,0 0 16-16,0 0 8 0,0 0 7 0,0 0 2 15,0 0-4-15,-39 9 0 0,32-4-3 16,0-2-11-16,-3 2-18 0,2 2-29 0,1-1-43 16,-1 0-52-16,3 0-56 0,-1-2-41 15,1 0-26-15,5-4-16 0,0 0 10 16,0 0-23-16,0 0-5 0,0 0-4 0,20-26-2 15,-3 5 6-15,0-4 33 0,2 3-390 16</inkml:trace>
  <inkml:trace contextRef="#ctx0" brushRef="#br0" timeOffset="185242.18">6961 10142 1872 0,'16'-19'63'0,"-7"4"60"16,-1 1 53-16,-3 5 56 0,4 2 37 15,-6 4 37-15,-3 3 26 0,0 0 20 0,13 14 4 16,-5 7 8-16,-2 11-15 16,1 7-19-16,3 11-17 0,-3 6-22 0,5 7-17 0,3-2-14 15,2 3-10-15,-2-1-8 16,5-3-5-16,-2-3-11 0,3-2-4 0,2-3-17 15,-1-2 1-15,-2-5 4 0,-1-2-79 16,-4-13-131-16,-3-2 0 0,-4-6 0 0,-5-1 0 16,1-2 0-16,-2-2 0 0,-6 0 0 15,0 2 0-15,-7 0 0 0,-4 5 0 16,-9-5 0-16,-1-2 0 0,-8-3 0 16,0-9 0-16,1-5 0 0,-4-7 0 0,0-9 0 15,-6-13 0-15,3-9 0 0,3-8 0 16,4-9 0-16,3-2-555 0,9-8-401 0,8 3 69 15,8-1 91-15,10 9-903 0,2-1-1135 16</inkml:trace>
  <inkml:trace contextRef="#ctx0" brushRef="#br0" timeOffset="185521.33">7239 10218 4810 0,'13'-6'133'0,"1"2"55"0,-3 3 55 16,-1-2 40-16,2 1 34 0,-12 2 28 15,19-2 1-15,-19 2 21 0,18-1-19 0,-6 1-13 16,-12 0-37-16,17-2-120 0,-8-2-178 15,3 1 0-15,-2-1 0 0,-3 1 0 16,1-4 0-16,-2-1 0 0,1-3 0 16,-1-4 0-16,-1-1 0 0,2-7 0 0,-4-1 0 15,3-11 0-15,-2 3 0 0,1-1 0 16,-1 7 0-16,2 6 0 0,-2 2 0 0,0 5 0 16,1 4 0-16,1 4 0 0,-1 2 0 15,-5 3 0-15,0 0 0 0,20 10 0 0,-13-3 0 16,3 2 0-16,1 1 0 0,-1 0 0 15,4-1 0-15,-3 1 0 0,2 0 0 0,-1-1 0 16,0-2 0-16,-1-4 0 0,-2 0 0 16,0 1 0-16,-2-3 0 0,-7-1-599 0,24-3-212 15,-24 3-75-15,15-2 77 0,-5 1-921 16,-3-1-1162-16</inkml:trace>
  <inkml:trace contextRef="#ctx0" brushRef="#br0" timeOffset="185969.43">7946 9369 5061 0,'-52'-18'14'0,"-10"2"18"0,-14 2 14 16,-25-7 20-16,-13-1 28 0,-18 1 26 0,-11-3 19 16,-9 1 8-16,-54-12 5 0,-6 9 3 15,39 21-21-15,-56 16-8 0,3 26 13 0,7 31 11 16,11 32 19-16,7 30 19 15,10 26 2-15,9 23 8 0,10 21 1 0,16 15 4 16,16 3-1-16,20 13-1 0,23-5-135 16,27-10-66-16,36-21 0 0,37-59 0 0,33-16 0 15,33-13 0-15,68 8 0 0,44-25 0 16,40-24 0-16,42-30 0 0,27-29 0 0,13-27 0 16,-3-22 0-16,-15-30 0 0,-25-19 0 15,-29-17-41-15,-24-18-550 0,-16-13-5 0,-22-13 58 16,-15-9 113-16,-21-12 101 0,-23-5 81 15,-30-9 58-15,-31-6 37 0,-22 0 28 0,-26 32 18 16,-17-52 26-16,-27 7 22 16,-18 14 36-16,-25 17 32 0,-22 22 29 0,-23 25 27 15,-28 35 18-15,23 50-4 0,-21 23-13 16,-8 29-5-16,-55 33-10 0,3 34-9 0,7 30-4 16,-2 28-45-16,8 19-54 0,6 10-44 15,13 8-48-15,17-1-47 0,28-13-59 0,27-7-80 16,48-41-109-16,15-8-139 0,22-9 37 15,19-29-358-15,12-7-383 0</inkml:trace>
  <inkml:trace contextRef="#ctx0" brushRef="#br0" timeOffset="186191.94">5885 12388 3365 0,'56'12'640'0,"14"-3"-101"0,21-6-101 0,40-4-98 15,14-13-60-15,2-3-63 0,0-4-52 16,-6-3-59-16,-18-3-80 0,-10 1-97 0,-21-5-143 16,-31 5-169-16,-11-3-193 0,-11-8-141 15,-12 0 75-15,-5 0-553 0,1 0-659 0</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09:56.236"/>
    </inkml:context>
    <inkml:brush xml:id="br0">
      <inkml:brushProperty name="width" value="0.05292" units="cm"/>
      <inkml:brushProperty name="height" value="0.05292" units="cm"/>
      <inkml:brushProperty name="color" value="#FF0000"/>
    </inkml:brush>
  </inkml:definitions>
  <inkml:trace contextRef="#ctx0" brushRef="#br0">12768 7368 1537 0,'3'-5'537'16,"-1"-1"-116"-16,0 1-50 0,-2 5-44 0,4-9-28 15,-4 9-19-15,1-8-13 0,-1 8-12 16,4-8 7-16,-4 8 4 0,6-9 4 0,-6 9-2 15,2-7-3-15,-2 7-12 0,0 0-10 16,0 0-6-16,0 0 5 0,0 0-5 16,0 0-6-16,-4 41-12 0,-4-7-5 15,-6 11-4-15,-4 3-9 0,1 0-7 0,-4 4-109 16,4-4-85-16,-5 0 0 0,2-6 0 16,6-7 0-16,-1-3 0 0,3-2 0 0,1-2 0 15,2-11 0-15,2 1 0 0,-2-6 0 16,6-2 0-16,-3 0 0 0,3-4 0 0,-1-1 0 15,4-5 0-15,0 0 0 0,0 0 0 16,-16-16 0-16,16 4 0 0,2-5 0 16,3-16 0-16,8-5-221 0,1-13-113 15,6-1 16-15,1-2 8 0,-4 1 35 0,0 4 28 0,2 2 31 16,-9 13 46-16,-1 1 46 0,-2 6 48 16,-5 4 41-16,5 6 42 0,-5 2 36 0,-1-1 34 15,1 1 41-15,0 6 14 16,-2 3 7-16,-2 0 7 0,2 6 17 0,-12-1 18 15,12 1 18-15,-20 10 19 0,2 0 5 16,4 1-5-16,-10 5-9 0,0 4-14 0,0-2-137 16,6-2-58-16,2-3 0 0,3-1 0 15,1-3 0-15,5-2 0 0,1-2 0 0,6-5 0 16,0 0 0-16,0 0 0 0,25-12 0 16,4-9 0-16,14-8 0 0,-1 0 0 15,2 1 0-15,3 1 0 0,-2 5 0 0,-13 6 0 16,0 6 0-16,-8 3 0 0,-4 7 0 15,-3 5 0-15,1 2 0 0,0 6 0 0,-4 2 0 16,1 7 0-16,3 2 0 0,-5 4 0 16,-6-6 0-16,-2 1 0 0,2-6 0 15,0 3 0-15,-1-5 0 0,-1 0 0 0,1-1 0 16,0-3 0-16,-2-2 0 0,2-1 0 16,-3-3 0-16,1 0 0 0,2-3 0 0,-6-2 0 15,0 0 0-15,0 0-503 16,15 0-490-16,-15 0 99 0,0 0 87 0,0 0-891 15,-28 16-1134-15</inkml:trace>
  <inkml:trace contextRef="#ctx0" brushRef="#br0" timeOffset="1288.67">11381 17028 5022 0,'0'0'596'0,"-12"-2"-173"0,12 2-124 0,0 0-39 16,0 0 12-16,-15 0 1 0,15 0 11 0,0 0-9 16,0 0 33-16,0 0-129 15,0 0-179-15,0 0 0 0,0 0 0 0,31 14 0 16,-15-11 0-16,7 1 0 0,2 0 0 16,-3-4 0-16,0 1 0 0,-3 1 0 15,-1-1 0-15,2 2 0 0,-4-2 0 0,-3 1 0 16,-6-1 0-16,-7-1 0 0,19 2 0 15,-19-2 0-15,6 4 0 0,-6-4 0 0,-4 6 0 16,4-6 0-16,-14 9 0 0,3-5 0 16,-2-1 0-16,-1 2 0 0,3-2 0 0,-1 1 0 15,3-1 0-15,4 0 0 0,-5 0 0 16,10-3 0-16,-12 3 0 0,12-3 0 16,-9 4 0-16,9-4 0 0,-9 4 0 0,9-4 0 15,-2 7 0-15,2-7 0 0,0 0 0 16,6 11 0-16,-1-8 0 0,2-1 0 15,-7-2 0-15,18 2 0 0,-7-2-35 16,-11 0-393-16,21-2-86 0,-11 0-59 0,-3 0-89 16,-7 2-145-16,14-3 20 0,-14 3 79 15,0 0-543-15,0 0-711 0</inkml:trace>
  <inkml:trace contextRef="#ctx0" brushRef="#br0" timeOffset="1516.55">11550 17051 3361 0,'4'-9'115'0,"-3"4"47"0,-1 5 15 16,6-6 24-16,-6 6 46 0,0 0 58 16,0 0 36-16,19 2-8 0,-19-2 1 0,11 10-14 15,-4-2-29-15,0 2-24 0,1-1-32 16,-3 4-19-16,-1-1-21 0,1 1-21 16,-4-1-17-16,-2 3-17 0,-4 0-33 0,-2 2-50 15,-10 7-66-15,-2-5-93 0,-5 1-104 16,-6-1-121-16,1 0-131 0,-5 0-163 0,0-4-233 15,3 1 73-15,-3-1 82 0,9-1-552 16,2-3-712-16</inkml:trace>
  <inkml:trace contextRef="#ctx0" brushRef="#br0" timeOffset="2957.14">13403 13898 3772 0,'0'0'108'15,"-4"-8"12"-15,3 4 15 0,1 4 29 0,-4-6 32 16,4 6 27-16,0 0 17 0,-6-8 0 16,6 8 12-16,0 0-29 0,-2-9-16 0,2 9-14 15,0 0-17-15,0 0-10 0,0 0-10 16,0 0 8-16,0 0 15 0,0 0 5 16,0 0-3-16,60 19-4 0,-28-3-14 15,9 5-13-15,8 1-12 0,-1 6-5 0,4 1-16 16,4-1-83-16,-4 1-34 15,4 3 0-15,-5 1 0 0,3-1 0 0,-5 2 0 16,1-2 0-16,-5-2 0 0,0 1 0 0,-8-1 0 16,-2-5 0-16,-12-4 0 0,-1 0 0 15,-3-8 0-15,-5 1 0 0,-1-2 0 0,-4-2 0 16,5 1 0-16,-5-4 0 16,-1 1 0-16,0-1 0 0,-1 0 0 0,3-2 0 15,-5 0 0-15,4 1 0 0,-4-4 0 16,2 2 0-16,-1-1 0 0,-6-3 0 0,9 5 0 15,-2-2 0-15,-7-3 0 0,7 4 0 16,-7-4 0-16,4 4 0 0,-4-4 0 0,0 0 0 16,4 5 0-16,-4-5-40 0,0 0-376 15,-12 7-113-15,12-7-128 0,-13 1-199 0,13-1 43 16,-13 0 84-16,13 0-683 0,0 0-863 16</inkml:trace>
  <inkml:trace contextRef="#ctx0" brushRef="#br0" timeOffset="3258.57">14320 14276 4129 0,'-13'-7'116'0,"2"1"8"0,2 0 10 16,4 2 27-16,5 4 45 0,-11-5 46 0,11 5 45 16,-7-6 0-16,7 6-18 0,0 0-14 15,0 0-6-15,0 0-5 0,0 0-19 0,20 19-23 16,-9-9-22-16,1 5-21 0,4 8-13 15,0 2-17-15,-1 3-16 0,-1-1-12 16,-3 2-28-16,-4 4-83 0,0-9 0 0,-3-1 0 16,1 2 0-16,-5-4 0 0,-2 1 0 15,-5 0 0-15,0-1 0 0,-6 4 0 16,-3-1 0-16,-7-1 0 0,1-3 0 16,-5-1 0-16,-1-2 0 0,-5-2 0 0,-1-2 0 15,-2-5 0-15,9 0 0 0,4-2 0 16,4-4 0-16,4-1 0 0,6-1 0 0,-23-9-684 15,29 3-310-15,3 6 101 16,0 0-1018-16,0 0-1334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32:16.840"/>
    </inkml:context>
    <inkml:brush xml:id="br0">
      <inkml:brushProperty name="width" value="0.05292" units="cm"/>
      <inkml:brushProperty name="height" value="0.05292" units="cm"/>
      <inkml:brushProperty name="color" value="#FF0000"/>
    </inkml:brush>
  </inkml:definitions>
  <inkml:trace contextRef="#ctx0" brushRef="#br0">10851 5891 1441 0,'3'-9'-25'0,"0"1"10"16,-3 1 2-16,0 7 10 0,-5-12-1 15,4 6 16-15,-3 0 2 0,-2-1 5 16,3 0 10-16,-5 0 10 0,0 3-5 0,2-3 2 16,-3 1-5-16,0 1-3 0,-3 0 3 15,3 0 1-15,-2 0-2 0,-5 2-1 0,-2-2 0 16,4 1-5-16,-8 2-1 0,0 1-4 16,-5 1-2-16,1 0 2 0,-19 1-4 0,5 3-2 15,-3 3 0-15,-3-1 0 0,2 3-4 16,-7 3-2-16,-1 0 2 0,1-1-3 15,3 6-2-15,-3-2 1 0,1 0 0 16,2 4 5-16,-1-1-1 0,-4 4 0 0,3 3 7 16,1 4-5-16,1 2 5 0,1 5 3 15,4 2 1-15,6 3 2 0,-1 6 2 16,3 1-1-16,7 8 2 0,1 5-3 0,8 7 5 16,2 0-2-16,3 6-2 0,5 1 3 15,5 3-3-15,6 2-2 0,7 15 3 0,7-3-3 16,2-21 0-16,9 9-6 0,7-5 2 15,0-20-3-15,11 8-2 0,-2-19 0 16,20 3 1-16,-7-14-2 0,6-5 0 0,8-6 0 16,5-7-2-16,10-8 1 0,2-7-1 15,20-9-5-15,-1-7 4 0,-1-11-2 16,-4-3 4-16,-2-11 2 0,-6-7 4 16,-2-5 2-16,-7-10 8 0,-7-3 4 0,-8-6 5 15,-14-3 2-15,-13-6-1 0,-18-5 0 16,-14 11-12-16,-16-6 1 0,-19-18-7 0,-13-1-3 15,-21 4-2-15,-11 5 0 0,-9 11-5 16,-12 4-4-16,-10 13 3 0,-8 6-7 0,-4 13-11 16,-4 8-13-16,3 10-12 0,-3 7-12 15,7 11-13-15,21 8-20 0,-17 10-22 0,8 9-25 16,4 8-26-16,8 12-24 0,7 10-32 16,11 9-128-16,5 4-201 0,9 10-43 15</inkml:trace>
  <inkml:trace contextRef="#ctx0" brushRef="#br0" timeOffset="617.91">10438 7649 1510 0,'-50'-2'-37'0,"-15"4"9"16,-1 6 6-16,-5 5 0 0,-22 8 14 16,5 12 16-16,2 5 12 0,2 7 13 0,5 6 10 15,2 12 6-15,5 11 5 0,9 10 8 16,8 11 4-16,8 6 1 0,12 1 2 0,11 2-2 15,12-3 1-15,13 2-1 0,17-6-4 16,13-8-4-16,10-3-3 0,16-10-5 16,10-8-5-16,15-11-4 0,13-9 0 0,11-12-3 15,11-9-5-15,3-11-6 0,6-13 2 16,1-10-5-16,2-11-3 0,-6-8 2 0,-2-12-3 16,-8-8-1-16,-8-7-2 15,-13-5-1-15,-9-7-1 0,-8-6-4 0,-12-8 3 16,-14-2-1-16,-13-8-2 0,-19-8-1 15,-15-6-3-15,-19-4 1 0,-20-4-3 0,-19 3-2 16,-38-28-8-16,-18 15 5 0,-14 12-4 16,-20 24-4-16,22 32-1 0,-13 12-1 0,-10 20-2 15,-3 17-9-15,-7 20-17 0,-38 21-21 16,9 17-24-16,11 6-28 0,48-4-39 16,-26 23-64-16,48-17-150 0,6 1-228 15,17 0-91-15</inkml:trace>
  <inkml:trace contextRef="#ctx0" brushRef="#br0" timeOffset="15114.04">12942 8021 1437 0,'0'0'12'0,"7"-2"28"15,-7 2 22-15,0 0 9 16,0 0-3-16,3-6 9 0,-3 6 12 0,0 0 8 16,0 0 6-16,0 0-2 0,2-7-6 15,-2 7-7-15,0 0-2 0,0 0-10 0,0-5-3 16,0 5-2-16,0 0-2 0,0 0 4 15,0 0 1-15,0 0 3 0,0 0-3 0,0 0-2 16,0 0-9-16,-10-8-4 0,10 8-5 16,-6-1-2-16,6 1-5 0,-12 0 2 15,12 0 6-15,-20 0 6 0,11 1-12 0,9-1 4 16,-21 2 5-16,11-2 4 16,-4 0-1-16,2 0-7 0,-2 0-1 0,-1 0-3 0,-1 0 4 15,1 0 0-15,3 0-6 16,-6 0-9-16,2 0 2 0,1 0-6 0,-6 0-1 15,5 2-3-15,-4-2-3 0,4 2-7 16,-6 0-1-16,5 1 0 0,0-1-1 0,0 1-5 16,2-1 2-16,-3 1-6 0,3 1 4 15,2-1-4-15,0-2 2 0,-3 3-1 0,1-1-6 16,-1 3 3-16,4-1-3 0,-4 2-1 16,1-1-1-16,-3-1 0 0,2 4 1 0,-2 1-4 15,0-1 8-15,0 1-6 0,2-2-4 16,-2 3 2-16,5-2 0 0,-1-1-3 0,1-1 6 15,0 0-7-15,1 1 1 0,0 1 11 16,0-2-5-16,0 0-3 0,2 0 6 16,-1-2-4-16,2 3-3 0,-3 1-2 15,3 0 5-15,-2-2-3 0,-1 1 0 16,2 1-1-16,-1 1-1 0,1 0 3 0,5 1 0 16,-5-1 0-16,5 0 0 0,-4-1-4 15,6 1 3-15,-3 1-1 0,3-2 2 0,-3 4-2 16,0-1-3-16,2 1 9 0,-2 3-6 15,4-3-1-15,-3 1 8 0,3 3 2 0,-2-1-6 16,1-1-3-16,-3 1-3 16,1-1 4-16,4 0-2 0,-3 1-2 0,0-1 10 15,2-3-5-15,2 1-4 0,-1-2 7 16,1 1 4-16,-2 0-8 0,4 0 1 0,-2 2-2 16,1 0 4-16,1 1 1 0,0 0 0 15,4 3-7-15,-5-1 4 0,6 2 0 0,-1 1 5 16,-3 1-7-16,5 1-1 0,-3-1 8 15,3 0-3-15,0-1-1 0,-3 2 10 0,1-1-12 16,1-1 1-16,4 1 5 0,-6 0-5 16,2-3 0-16,-1 2 1 0,2-4-1 15,2 2 4-15,-5-3-1 0,2 0-3 0,5 2 6 16,-2-1-1-16,-1 0 0 0,3 1 0 16,-1-2-1-16,8 8 4 0,-6-6-2 15,1 0 6-15,1-5-6 0,6 8 0 16,1 1 0-16,-4-6-4 0,5 2 3 0,-3 2 1 15,3-2 1-15,-1-6-1 0,-6 1 2 16,4-2 3-16,-1 0 2 0,1-1 0 0,0 0 2 16,-1-1 0-16,3-1 4 0,0-3 1 15,1 4 1-15,-5-5 1 0,5 2 4 0,0 0 1 16,2-1-3-16,-1-1-3 0,1 1 1 16,-2-2 1-16,1-1 1 0,-1-1-6 0,3 0 0 15,-3 0 0-15,0 0 0 0,0 0-3 16,1-1-1-16,1-1 1 0,0-3 2 0,-2-1 0 15,-1 1-1-15,13-3-2 16,-3-4 1-16,-1 4-5 0,-4-1-1 0,-5 0-3 16,8-1 4-16,-7 0-3 0,1 5 1 15,-6-4 1-15,1-2-3 0,1 4-2 0,-5 1 5 16,-1 1 5-16,-2 0 7 0,1-2 5 16,-1 1 11-16,-1 1 3 0,0-3 1 15,2-1-1-15,-2-1-6 0,1 1-1 0,1-4-4 16,-1-1-3-16,2-3-2 0,-3-1 0 15,7-3-4-15,-5 2-1 0,-1 0-1 0,-1 2 0 16,0-2-2-16,3-7-3 16,-3 5 2-16,-4 4 4 0,4-1-1 0,-6 0 0 15,3 3-1-15,-3-4 1 0,2 4 3 16,-6-4 4-16,1 1 3 0,2-2-2 0,0-2-2 16,-3 2 1-16,-1-3 1 0,0-3-6 15,2 2-3-15,-2-4-3 0,-2 3 2 0,2 1 2 16,0-2-3-16,-1 4 2 0,-1 0 3 15,-2-2 1-15,0 3-5 0,3 0 1 0,-6 4-2 16,3-2 2-16,-3 0-1 0,1-1-1 16,-1 2-3-16,-1-2-1 0,-5-7-3 0,-1 1-2 15,-1 1 0-15,-1-2 0 0,0 2-2 16,-4 3 3-16,0-4 1 0,-3 2-2 16,-2 0-3-16,-2 5 4 0,-1-3-4 15,-10 0 3-15,5 2-7 0,-3 9 1 0,2-5 1 16,-3-1-3-16,3 3 3 0,-2 1 2 15,0 4-4-15,0-3-2 0,2 3 1 16,0 4-1-16,3 0-4 0,4 4-5 0,2-1-24 16,0 5-23-16,-1-1-29 0,2 0-39 15,1 1-49-15,-2 2-62 0,3 0-71 0,2 4-67 16,3 0-93-16,4-1-164 0,-1 0 7 16,-1 1 53-16,5 0-325 0,4-3-380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2:28.073"/>
    </inkml:context>
    <inkml:brush xml:id="br0">
      <inkml:brushProperty name="width" value="0.035" units="cm"/>
      <inkml:brushProperty name="height" value="0.035" units="cm"/>
    </inkml:brush>
  </inkml:definitions>
  <inkml:trace contextRef="#ctx0" brushRef="#br0">2158 53 17590 0 0,'10'-18'697'0'0,"-4"-3"5913"0"0,-4 11 643 0 0,-4 9-6731 0 0,2 0-520 0 0,0 1 0 0 0,0 0 0 0 0,-1 0 0 0 0,1 0 1 0 0,0-1-1 0 0,0 1 0 0 0,0 0 0 0 0,0 0 0 0 0,0 0 0 0 0,-1 0 1 0 0,1 0-1 0 0,0 0 0 0 0,0 0 0 0 0,0-1 0 0 0,-1 1 0 0 0,1 0 1 0 0,0 0-1 0 0,0 0 0 0 0,0 0 0 0 0,-1 0 0 0 0,1 0 0 0 0,0 0 1 0 0,0 0-1 0 0,-1 0 0 0 0,1 0 0 0 0,0 0 0 0 0,0 0 0 0 0,0 0 1 0 0,-1 0-1 0 0,1 0 0 0 0,0 0 0 0 0,0 0 0 0 0,0 1 0 0 0,-1-1 1 0 0,1 0-1 0 0,0 0 0 0 0,0 0 0 0 0,0 0 0 0 0,0 0 0 0 0,-1 0 1 0 0,1 1-1 0 0,0-1 0 0 0,0 0 0 0 0,-4 10-2 0 0,1 0 0 0 0,1-1 0 0 0,0 1 0 0 0,0 0 0 0 0,1 1 0 0 0,-1 13 0 0 0,-4 30 0 0 0,-14 54 0 0 0,-30 119 0 0 0,38-187 0 0 0,-1 0 0 0 0,-3-1 0 0 0,-1 0 0 0 0,-2-1 0 0 0,-1-2 0 0 0,-2 0 0 0 0,-2-1 0 0 0,-1-1 0 0 0,-1-1 0 0 0,-2-1 0 0 0,-2-2 0 0 0,0-1 0 0 0,-2-1 0 0 0,-1-2 0 0 0,-40 24 0 0 0,-9-3 0 0 0,-3-4 0 0 0,-134 48 0 0 0,-190 33 0 0 0,193-73 0 0 0,173-43 0 0 0,1-3 0 0 0,-1-1 0 0 0,-48-2 0 0 0,77-3 0 0 0,1 0 0 0 0,0-1 0 0 0,0 0 0 0 0,1-1 0 0 0,-1 0 0 0 0,1-1 0 0 0,-1-1 0 0 0,1 0 0 0 0,0-1 0 0 0,1 0 0 0 0,-1 0 0 0 0,1-1 0 0 0,1-1 0 0 0,-1 0 0 0 0,1-1 0 0 0,1 1 0 0 0,-13-15 0 0 0,8 4 0 0 0,0-1 0 0 0,1 0 0 0 0,1-1 0 0 0,1 0 0 0 0,1-1 0 0 0,1 0 0 0 0,1-1 0 0 0,-8-36 0 0 0,0-11 0 0 0,3-1 0 0 0,3 1 0 0 0,-1-106 0 0 0,12 158 0 0 0,1-1 0 0 0,0 1 0 0 0,2 0 0 0 0,0 0 0 0 0,12-30 0 0 0,4-17 0 0 0,-25 73 0 0 0,0 0 0 0 0,0 0 0 0 0,-1-1 0 0 0,0 1 0 0 0,-12 10 0 0 0,-23 29 0 0 0,41-47 0 0 0,-1 0 0 0 0,1 0 0 0 0,0 0 0 0 0,0 0 0 0 0,-1 0 0 0 0,1 0 0 0 0,0-1 0 0 0,0 1 0 0 0,-1 0 0 0 0,1 0 0 0 0,0 0 0 0 0,0 0 0 0 0,-1 0 0 0 0,1 0 0 0 0,0-1 0 0 0,0 1 0 0 0,-1 0 0 0 0,1 0 0 0 0,0 0 0 0 0,0 0 0 0 0,0-1 0 0 0,0 1 0 0 0,-1 0 0 0 0,1 0 0 0 0,0-1 0 0 0,0 1 0 0 0,0 0 0 0 0,0 0 0 0 0,0-1 0 0 0,0 1 0 0 0,0 0 0 0 0,0 0 0 0 0,-1-1 0 0 0,1 1 0 0 0,0 0 0 0 0,0 0 0 0 0,0-1 0 0 0,0 1 0 0 0,0 0 0 0 0,1-1 0 0 0,-1 1 0 0 0,0 0 0 0 0,0 0 0 0 0,0-1 0 0 0,0 1 0 0 0,0 0 0 0 0,0 0 0 0 0,0-1 0 0 0,0 1 0 0 0,1 0 0 0 0,-2-18 0 0 0,6 5 0 0 0,-1 0 0 0 0,2 1 0 0 0,0 0 0 0 0,0-1 0 0 0,1 2 0 0 0,0-1 0 0 0,1 1 0 0 0,1 0 0 0 0,9-9 0 0 0,-16 17 0 0 0,1 1 0 0 0,-1 0 0 0 0,0-1 0 0 0,1 1 0 0 0,-1 0 0 0 0,1 1 0 0 0,0-1 0 0 0,-1 0 0 0 0,1 1 0 0 0,0-1 0 0 0,0 1 0 0 0,0 0 0 0 0,0 0 0 0 0,0 0 0 0 0,1 1 0 0 0,-1-1 0 0 0,0 1 0 0 0,0-1 0 0 0,0 1 0 0 0,1 0 0 0 0,-1 0 0 0 0,0 1 0 0 0,0-1 0 0 0,0 1 0 0 0,0-1 0 0 0,1 1 0 0 0,-1 0 0 0 0,0 0 0 0 0,3 2 0 0 0,9 5 0 0 0,0 0 0 0 0,0 0 0 0 0,-1 2 0 0 0,19 16 0 0 0,-3-4 0 0 0,-17-13 26 0 0,0-1 1 0 0,1 0-1 0 0,0-1 0 0 0,0 0 1 0 0,0-2-1 0 0,1 1 0 0 0,0-2 0 0 0,0 0 1 0 0,0-1-1 0 0,0 0 0 0 0,27 1 1 0 0,-30-4-272 0 0,0-1 0 0 0,0 0 1 0 0,0-1-1 0 0,0 0 0 0 0,0-1 1 0 0,0 0-1 0 0,-1-1 0 0 0,1 0 1 0 0,-1-1-1 0 0,0 0 0 0 0,-1 0 1 0 0,1-2-1 0 0,-1 1 0 0 0,0-1 1 0 0,12-12-1 0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4:07:01.907"/>
    </inkml:context>
    <inkml:brush xml:id="br0">
      <inkml:brushProperty name="width" value="0.05292" units="cm"/>
      <inkml:brushProperty name="height" value="0.05292" units="cm"/>
      <inkml:brushProperty name="color" value="#FF0000"/>
    </inkml:brush>
  </inkml:definitions>
  <inkml:trace contextRef="#ctx0" brushRef="#br0">12517 5670 1136 0,'-4'9'687'0,"-1"-3"-139"0,3 0-67 16,0-1-56-16,2-5-46 16,0 0-45-16,0 10-29 0,0-10-46 0,0 0-15 15,0 0-27-15,18 2-7 0,-18-2-38 16,16-9-15-16,-5 2-23 0,3-1-15 0,1-4-28 15,-1 0-7-15,-3-3-13 0,7-10-4 16,-4 0-12-16,0-4-4 0,-4-5-8 0,-1-1-3 16,-3-1 2-16,0 0-5 0,-4 7 4 15,-1 3-11-15,-1 2 20 0,-1 0-7 0,-3 2 4 16,0 4 1-16,0 0 7 0,0 4 5 16,-2 0 2-16,-1 6-6 0,1 1 3 15,-2 2 3-15,8 5 7 0,0 0 6 16,-22 10-4-16,15 0-3 0,-2 4 3 15,6 7-11-15,-3 1-2 0,4 12-6 0,2 4 0 16,6-3-2-16,1 4-6 0,7-3-13 16,4 5 1-16,2-8-6 0,1-4-3 0,-1-2-1 15,2-3-6-15,-1-3-12 0,-3-1-4 16,0-6-11-16,-3-4-7 0,-3-1-11 0,-3-4-20 16,-2 0-26-16,4-1-41 0,-6-3-35 15,-5-1-50-15,0 0-58 0,17-1-82 0,-17 1-96 16,3-11-127-16,-3 4-205 0,0-1 49 15,-3-4 80-15,-3-2-532 0,2-4-637 16</inkml:trace>
  <inkml:trace contextRef="#ctx0" brushRef="#br0" timeOffset="334.89">12744 4938 3217 0,'0'0'29'0,"0"0"60"0,-12-6 79 16,12 6 55-16,0 0 49 15,0 0 43-15,-11-4 47 0,11 4 20 0,0 0 6 16,0 0-14-16,-5-5-5 0,5 5-9 15,0 0-24-15,0 0-29 0,0 0-25 0,-8-6-29 16,8 6-26-16,0 0-29 0,0 0-158 16,0 0-40-16,0 0 0 0,0 0 0 0,-1-7 0 15,1 7 0-15,0 0-36 0,0 0-286 16,0 0-126-16,0 0-162 0,0 0-259 0,9 26 38 16,-7-12 87-16,-1 6-729 0,-1 3-921 15</inkml:trace>
  <inkml:trace contextRef="#ctx0" brushRef="#br0" timeOffset="665.47">13083 5320 3845 0,'0'0'22'15,"-24"-2"95"-15,14 2 63 0,10 0 54 16,-14-1 56-16,14 1 57 0,0 0 24 0,-13 0 15 16,13 0-4-16,0 0-8 0,0 0-13 15,0 0-19-15,0 0-28 0,0 0-36 16,0 0-48-16,42-15-112 0,-19 10-118 0,0-5 0 15,11 2 0-15,-3 0 0 0,1 1 0 16,-5 2-279-16,-7-2-108 0,-4 5-95 16,-3 2-84-16,-1 2-92 0,-5 1-146 0,-3 6 67 15,-4 0-718-15,-4 5-904 0</inkml:trace>
  <inkml:trace contextRef="#ctx0" brushRef="#br0" timeOffset="855.23">13005 5573 4045 0,'-9'1'133'0,"9"-1"85"16,-13 0 52-16,13 0 76 0,0 0 41 16,0 0 21-16,0 0 7 0,-10-7-20 0,10 7-26 15,0 0-37-15,0 0-37 0,26-15-19 16,-10 10-66-16,3 1-118 0,0-1-92 0,2-2-89 16,1 4-222-16,5-1-200 0,7 0-210 15,4-1-158-15,1-1 73 0,3 1 88 0,-3-2-696 16,4 2-864-16</inkml:trace>
  <inkml:trace contextRef="#ctx0" brushRef="#br0" timeOffset="1151.75">13658 5037 4240 0,'-5'-13'173'0,"-3"3"70"0,4 4 57 0,3 0 33 15,1 6 26-15,-6-7 7 0,6 7 2 16,0 0 33-16,0 0 12 0,0 0-14 0,-2 37-21 15,4-11-160-15,-2 12-218 16,4 3 0-16,-1 4 0 0,1 9 0 0,2 1 0 0,-1 0 0 16,4-2 0-16,-8-8 0 15,3-3 0-15,2-2 0 0,-5-4 0 0,3-9 0 16,0 0 0-16,-2-11 0 0,1 2 0 16,-3-5 0-16,1-1 0 0,-1-3 0 0,2-1 0 15,-2-1 0-15,0-7 0 0,-3 9 0 16,3-9 0-16,-7 5 0 0,7-5 0 0,-7 4 0 15,-3-3 0-15,10-1-439 16,-19 5-576-16,4 2 109 0,-2 4-1077 0,-14 3-1401 0</inkml:trace>
  <inkml:trace contextRef="#ctx0" brushRef="#br0" timeOffset="2741.96">12163 10178 4493 0,'-7'7'454'0,"3"-2"-98"15,4-5-38-15,-2 7-16 0,2-7-24 0,0 0-30 16,6 7-37-16,-6-7-29 15,11 3-17-15,-11-3-19 0,19 0-14 0,-6-1-18 16,-2-1-11-16,3 0-12 0,-1-1-19 16,1-3-6-16,1-1-16 0,-3-1-5 0,1-2-3 15,1-2-1-15,-5-4-6 0,0-1-6 16,3-1 0-16,-3-4 0 0,-3 0-7 0,-1 0-1 16,1 1 1-16,-1 3-5 0,-3-1 3 15,-1 1-2-15,-1 5-6 0,2 1 2 0,-4 0-2 16,2-1-10-16,0 4-2 0,-1-2 0 15,-1 4 0-15,2-1 0 0,0-1 0 0,-3 2 0 16,1 1 0-16,2 6 0 0,-2-9 0 16,0 4 0-16,2 5 0 0,0 0 0 15,-2-9 0-15,2 9 0 0,0 0 0 16,0 0 0-16,0 0 0 0,0 0 0 0,0 0 0 16,0 0 0-16,0 0 0 0,0 0 0 15,0 0 0-15,0 0 0 0,0 0 0 0,0 0 0 16,0 0 0-16,0 0 0 0,0 0 0 15,0 0 0-15,0 0 0 0,0 0 0 0,0 0 0 16,0 0 0-16,0 0 0 0,0 0 0 16,0 0 0-16,0 0 0 0,-12 14 0 0,12-14 0 15,0 0 0-15,0 0 0 16,0 0 0-16,7 13 0 0,-7-13 0 0,5 6 0 16,-5-6 0-16,4 5 0 0,-4-5 0 15,0 0 0-15,7 5 0 0,-7-5 0 0,0 0 0 16,0 0 0-16,3 5 0 0,-3-5 0 15,0 0 0-15,0 0 0 0,0 0 0 0,0 0 0 16,0 0 0-16,4 4 0 0,-4-4 0 16,0 0 0-16,0 0 0 0,0 0 0 0,0 0 0 15,0 0 0-15,0 0 0 0,0 0 0 16,0 0 0-16,0 0 0 0,0 0 0 0,0 0 0 16,0 0 0-16,0 0 0 0,0 0 0 15,0 0 0-15,-5-21 0 0,5 21 0 16,0 0 0-16,-7-7 0 0,7 7 0 15,0 0 0-15,-4-3 0 0,4 3 0 0,0 0 0 16,0 0 0-16,0 0 0 0,-7-4 0 16,7 4 0-16,0 0 0 0,0 0 0 0,0 0 0 15,0 0 0-15,-7-5 0 0,7 5 0 16,0 0 0-16,0 0 0 0,-6-5 0 0,6 5 0 16,0 0 0-16,-5-3 0 0,5 3 0 15,0 0 0-15,-1-9 0 0,1 9 0 16,0 0 0-16,-2-5 0 0,2 5 0 0,0 0 0 15,0-9 0-15,0 9 0 0,-2-6 0 16,2 6 0-16,-2-7 0 0,2 7 0 0,-2-7 0 16,2 7 0-16,-2-9 0 0,2 9 0 15,-2-7 0-15,2 7 0 0,-3-10 0 16,-1 5 0-16,0 0 0 0,4 5 0 0,-8-9 0 16,4 4 0-16,-3 1 0 0,1 1 0 15,-1 0 0-15,7 3 0 0,-18-5 0 16,9 4 0-16,1-2 0 0,8 3 0 0,-19 0 0 15,10-1 0-15,9 1 0 0,0 0 0 16,-23 0 0-16,23 0 0 0,-12 0 0 16,12 0 0-16,0 0 0 0,-13 1 0 0,13-1 0 15,0 0 0-15,0 0 0 0,-13-1 0 0,13 1 0 16,0 0 0-16,0 0 0 0,0 0 0 16,0 0 0-16,0 0 0 0,0 0-698 15,0 0-281-15,0 0 109 0,0 0-1049 16,42 5-1342-16</inkml:trace>
  <inkml:trace contextRef="#ctx0" brushRef="#br0" timeOffset="3015.79">12125 9497 5455 0,'-8'-5'114'16,"3"2"80"-16,5 3 68 0,-10-6 65 0,10 6 60 16,0 0 45-16,-9-8 21 0,9 8-14 15,0 0-311-15,-8-5-128 0,8 5 0 0,0 0 0 16,-8-3 0-16,8 3 0 0,0 0 0 16,0 0 0-16,0 0 0 0,-9-6 0 0,9 6 0 15,0 0 0-15,0 0 0 0,0 0 0 16,0 0 0-16,0 0 0 0,0 0 0 0,2 22 0 15,-2-10-745-15,4 4-217 0,-2 1 96 16,3 4-1045-16,3 1-1332 0</inkml:trace>
  <inkml:trace contextRef="#ctx0" brushRef="#br0" timeOffset="3269.57">12674 9816 5330 0,'-27'-10'287'0,"27"10"49"0,0 0 48 0,-13-5 44 15,13 5 19-15,0 0 1 0,-10-2-14 0,10 2-337 16,0 0-97-16,0 0 0 16,0 0 0-16,0 0 0 0,0 0 0 0,33-7 0 15,-22 5 0-15,1-1 0 0,3-1 0 16,-2 3 0-16,0-1 0 0,0 1 0 0,1 0 0 15,-3 1 0-15,-11 0-318 0,23 1-670 16,-15 2 80-16,-3 0 104 0,2 2-955 0,-5 2-1191 16</inkml:trace>
  <inkml:trace contextRef="#ctx0" brushRef="#br0" timeOffset="3437.53">12685 9953 4967 0,'-11'7'173'0,"-3"-2"99"15,3-1 68-15,3 0 58 0,8-4 43 16,-13 5 35-16,7-4 7 0,6-1-20 15,-9 5-285-15,9-5-178 0,0 5 0 0,0-5 0 16,0 0 0-16,15 9 0 0,-6-7 0 16,3-1 0-16,1-1 0 0,3-1 0 15,6-5 0-15,-3 5 0 0,16-8-160 0,-9 3-850 16,-2-1 85-16,-6 1-1148 0,3-1-1486 16</inkml:trace>
  <inkml:trace contextRef="#ctx0" brushRef="#br0" timeOffset="3938.27">12963 9736 5669 0,'-5'-4'-7'0,"5"4"78"16,0 0 63-16,-9-7 44 0,9 7 37 0,0 0 15 16,-5-7 8-16,5 7 4 0,0 0-7 15,0 0-9-15,0 0-9 0,0 0 2 0,0 0 0 16,0 0-114-16,27 13-105 0,-22-5 0 15,2 4 0-15,-2 2 0 0,-1 1 0 0,2 4 0 16,-3 3 0-16,5 9 0 0,-4 3 0 16,0-5 0-16,1 6 0 0,-1-6 0 0,0-5 0 15,0-2 0-15,-3 2 0 0,3-3 0 16,1-4 0-16,-2-1 0 0,-1-4 0 16,0-1 0-16,0 0 0 0,0-2 0 0,0-1 0 15,-2-4 0-15,0-4 0 0,0 10 0 16,0-10 0-16,-8 1 0 0,8-1 0 0,0 0 0 15,-17 0 0-15,17 0 0 0,-17 2 0 16,7-2 0-16,1 2 0 0,-1-2 0 0,10 0 0 16,-17 2 0-16,17-2 0 0,-13 1 0 15,13-1 0-15,-12 2 0 0,12-2 0 0,-6 3 0 16,6-3 0-16,0 0 0 0,0 0 0 16,0 0 0-16,0 0 0 0,48-3 0 0,-29 0 0 15,-2-3 0-15,2 3 0 0,0-2 0 16,-3 1 0-16,3 1 0 0,-6 1 0 15,-2-1 0-15,1 1 0 0,-4 1 0 16,-8 1 0-16,13-6 0 0,-8 3 0 0,-5 3 0 16,6-4 0-16,-6 4 0 0,0 0 0 15,0 0-345-15,0 0-660 0,0 0 102 0,0 0-1116 16,-42 7-1436-16</inkml:trace>
  <inkml:trace contextRef="#ctx0" brushRef="#br0" timeOffset="14663.48">13873 7800 4956 0,'5'-5'-360'0,"-5"5"55"0,0 0 35 0,4-6 45 16,-4 6 33-16,0 0 40 0,0 0 37 15,0 0 30-15,0 0 27 0,0 0 25 0,0 0 21 16,0 0 17-16,0 0 17 0,-23 13 17 16,13-8 25-16,0 2 6 0,3-2 6 15,-4 3 10-15,-1 3 5 0,-5 1 12 16,1-1 13-16,2 2 9 0,-10 5 4 0,-1-1 7 15,2 1 4-15,-2 1 5 0,-2-1-1 16,-2 3 2-16,-1 0-4 0,-8 2-3 16,-3 2-4-16,3 4-1 0,-3-4-7 0,-4 3-5 15,6 1 1-15,-5-2-4 0,2 5 8 16,2-5-1-16,-2 0-5 0,2 1 4 0,-2 1-3 16,6 3 1-16,-5-3-4 0,4 2-12 15,-1-1-1-15,2 1-7 0,0 0-3 0,-3-1-14 16,3 1-1-16,-2 0-9 15,2 1-6-15,-4-3-5 0,1 2 4 0,3-2-13 16,0 2 1-16,-2-1-11 16,2 4-1-16,-1-3 5 0,1 1-5 0,0 4-3 0,0 1-14 15,0-1 8-15,-1 3 3 0,0-3 3 16,-1 0 4-16,4-1 9 0,-1 0 2 0,3-2 5 16,0-3-38-16,7-4-20 0,-2 0 0 15,0 0 0-15,4-3 0 0,-1 0 0 0,1 0 0 16,2 0 0-16,-2 2 0 0,0-3 0 15,2 0 0-15,0-1 0 0,1-3 0 16,2 0 0-16,5-7 0 0,1 1 0 16,3-2 0-16,1-3 0 0,-2 1 0 0,3-2 0 15,1 1 0-15,1-1 0 0,5-6 0 16,-9 7 0-16,9-7 0 0,-7 8 0 0,7-8 0 16,-5 5 0-16,5-5 0 0,0 0 0 15,-8 7 0-15,8-7 0 0,-3 2 0 0,3-2 0 16,0 0 0-16,0 0 0 0,0 0 0 15,0 0 0-15,0 0 0 0,0 0-487 16,0 0-195-16,0 0-232 0,0 0 89 0,0 0 85 16,0 0-805-16,0 0-989 0</inkml:trace>
  <inkml:trace contextRef="#ctx0" brushRef="#br0" timeOffset="15512.51">10999 9745 3875 0,'0'0'-186'15,"0"0"47"-15,0 0 38 0,0 0 34 16,0 0 32-16,0 0 23 0,0 0 19 16,6-2 16-16,-6 2 8 0,0 0-2 0,0 0 14 15,0 0 8-15,0 0 16 0,0 0 7 16,0 0 11-16,2-6 1 0,-2 6 6 16,0 0 6-16,-8-8 15 0,5 1 6 15,-5 2 2-15,1-4 6 0,-3 1-2 0,-1-2-1 16,-3 4-5-16,-1-2-7 0,1 3-8 15,-3-1-7-15,0 3-7 0,0 1-9 0,0 2-9 16,-2 2-4-16,0 1-7 0,-1 1-3 16,2 3-10-16,0-1-4 0,6 1-6 0,-1 2-3 15,2 0-7-15,6-1 0 0,1 2-2 16,4 1 0-16,2 0-6 0,5 3 1 0,4 3-1 16,9 2-4-16,3 0-1 0,6-2 1 15,-1 2-5-15,-1-2-1 0,-7-5 0 0,-4 0-1 16,-3-1 1-16,-4-3 20 15,1 1 34-15,-8-1 26 0,0 1 27 0,-6 1-4 16,-1-1 8-16,-9 3 0 0,-1 3 7 16,-12 1-14-16,1-1-10 0,-7 4-11 0,3-7-6 15,-1 3-2-15,-1-2-8 0,3-2-12 16,4-2-11-16,4-2-3 0,5-3-7 0,-2 1-28 16,7-4-36-16,0 1-38 0,3-2-47 15,8 0-59-15,-17 0-81 0,17 0-118 0,-6-5-119 16,6 5-168-16,-1-9-114 0,1 9 63 15,1-10-682-15,-1 10-835 0</inkml:trace>
  <inkml:trace contextRef="#ctx0" brushRef="#br0" timeOffset="16651.93">14599 9849 3713 0,'0'0'-13'0,"0"0"62"16,0 0 50-16,-3-5 44 0,3 5 29 0,0 0 22 15,0 0 17-15,-2-7 2 16,2 7-3-16,0 0-16 0,5-9-12 0,-5 9-14 15,11-10-17-15,-4 3-10 0,0 4-18 16,3-4-14-16,-3 1-5 0,1 3-12 0,2-2-9 16,-10 5-9-16,12-7-8 0,-5 5-5 15,-1-2-9-15,-6 4 1 0,0 0 3 16,14-4 17-16,-14 4 18 0,0 0 4 0,14 9 11 16,-12-3 9-16,2 6 9 0,-1 2 4 15,-3 3-3-15,4 7-6 0,-4 2-8 0,0 2-15 16,2 11-3-16,0 0-11 0,0 2 2 15,-1-1-35-15,-2 0-49 0,1-3 0 0,0-4 0 16,0-6 0-16,-2-1 0 0,-2-1 0 16,2 0 0-16,0-5 0 0,-3 1 0 15,1-4 0-15,-1-3 0 0,-4-1 0 16,0-1 0-16,-2-1 0 0,-3-1 0 0,-2-3 0 16,0-2 0-16,-6 0 0 0,4-3 0 15,-3 0 0-15,0-4 0 0,0 0 0 0,0 0 0 16,4-1 0-16,-4-4 0 0,5 0 0 15,-8-9 0-15,9 1 0 0,-3-9 0 0,5-5 0 16,2-3-703-16,-1-3-249 16,3-16 85-16,3 8 87 0,1-10-883 0,5 8-1099 0</inkml:trace>
  <inkml:trace contextRef="#ctx0" brushRef="#br0" timeOffset="16878.04">14657 9537 4799 0,'-6'-12'198'0,"6"12"74"16,-5-12 48-16,5 12 30 0,-7-7 12 16,7 7 4-16,-4-5-42 0,4 5-33 0,0 0-27 15,0 0-17-15,-1-11-43 0,1 11-49 16,0 0-116-16,0-5-39 0,0 5 0 0,0 0 0 16,0 0-121-16,0 0-111 0,0 0-89 15,0 0-113-15,7 26-101 0,-5-16-117 16,1 2-138-16,0 0 56 0,1 3 79 0,0-3-609 15,1 4-725-15</inkml:trace>
  <inkml:trace contextRef="#ctx0" brushRef="#br0" timeOffset="17128.81">15046 9857 3693 0,'-14'5'210'15,"1"-1"57"-15,1-1 62 0,4-1 46 16,8-2 48-16,-12 4 31 0,12-4 15 0,-11 3 1 16,11-3-20-16,0 0-18 15,0 0-18-15,0 0-209 0,0 0-205 0,0 0 0 16,0 0 0-16,0 0 0 0,43-10 0 16,-27 4 0-16,2 1 0 0,-1 0 0 0,4-2 0 15,2 2 0-15,-3-2 0 0,-2 4 0 16,-1-2 0-16,-4 1-111 0,-2 1-560 0,0 3-113 15,-11 0-81-15,13 3 65 0,-13-3-887 16,1 12-1122-16</inkml:trace>
  <inkml:trace contextRef="#ctx0" brushRef="#br0" timeOffset="17331.22">15017 10097 4880 0,'-16'4'197'15,"5"1"78"-15,-1-1 66 0,7-1 50 16,5-3 49-16,-13 5 33 0,7-5-6 0,6 0-23 15,-10 3-161-15,10-3-283 0,-6 4 0 16,6-4 0-16,0 0 0 0,0 0 0 0,0 0 0 16,0 0 0-16,0 0 0 0,36 0 0 15,-23 0 0-15,-1-6 0 0,1 4 0 0,3-5 0 16,4-2-266-16,-4 0-628 0,2-1-22 16,-4 0 90-16,2-2-973 0,1 1-1227 0</inkml:trace>
  <inkml:trace contextRef="#ctx0" brushRef="#br0" timeOffset="17793.11">15388 9775 5043 0,'-3'-8'329'0,"-8"-1"39"16,8 2 20-16,-1 0 17 0,4 0 24 0,2 1-9 15,2-1-19-15,-1-2-27 0,8 2-340 16,-2 0-34-16,2 0 0 0,5 0 0 0,-4 4 0 16,2 0 0-16,-1 1 0 0,0 1 0 15,1 2 0-15,-1 2 0 0,-1 1 0 16,-1 4 0-16,-4 5 0 0,0 0 0 16,-7 1 0-16,-3 7 0 0,-4 9 0 0,-4 1 0 15,-7 2 0-15,3-1 0 0,-4-1 0 16,2-5 0-16,2-1 0 0,0-4 0 0,5-7 0 15,2 0 0-15,5-4 0 0,3 2 0 16,1-3 0-16,7-1 0 0,6-1 0 0,2-4 0 16,9 1 0-16,6-4 0 0,8-4 0 15,2 3 0-15,3-3 0 0,-7 3 0 0,2-5 0 16,-1 0 0-16,-9 2 0 16,-7 1 0-16,-3 1 0 0,-1-1 0 0,-5 0 0 0,-2-1 0 15,-3 4 0-15,1-2 0 16,-9 2 0-16,11-4 0 0,-11 4 0 0,0 0 0 15,0 0 0-15,0 0 0 0,0 0 0 16,0 0 0-16,0 0 0 0,-32 0 0 0,17 6-387 16,2 1-616-16,-4 1-1310 0,-2 1-1711 15</inkml:trace>
  <inkml:trace contextRef="#ctx0" brushRef="#br0" timeOffset="20932.45">15240 9276 5691 0,'0'0'-418'15,"0"0"58"-15,0 0 63 0,0 0 47 16,0 0 46-16,0 0 41 0,0 0 37 16,0 0 29-16,0 0 32 0,0 0 19 0,0 0 27 15,0 0 16-15,-10-4 23 0,10 4 15 16,0 0 12-16,0 0 10 0,0 0 8 0,0 0 7 16,0 0-5-16,0 0 8 0,0 0 23 15,0 0 6-15,-15 15 15 0,7-7 9 0,3 2 5 16,-5 2 12-16,-1 4-1 0,-9 6 2 15,5 1 1-15,0 0-6 0,2-2-5 0,2-4-4 16,-1 0-3-16,1-1-10 16,3-1-8-16,0-3-10 0,0-1-7 0,5-2-5 15,-3-3-6-15,3 1-10 0,-2 0 6 16,5-7-5-16,-6 8-4 0,6-8-8 0,0 0-6 16,0 0-3-16,0 0-8 0,0 0 4 15,16-22-14-15,-9 8-12 0,3-3-5 0,2-1-8 16,-3 0-3-16,7-6-6 0,-3 3 1 15,-4 6-5-15,1-1 8 0,-3 5-14 0,1-2 13 16,-3 3-6-16,1 1 8 0,-2 1 0 16,0 1-2-16,2 0 2 0,-3 2 8 15,-3 5-5-15,6-10-12 0,-6 10 18 0,4-7-10 16,-4 7-1-16,3-7-4 0,-3 7 0 16,0 0 1-16,5-7-4 0,-5 7 4 15,0 0-4-15,0 0 18 0,0 0 9 0,0 0 8 16,-18 24 11-16,9-14 17 0,-5 4 4 15,1 0 11-15,-2 1 8 0,0-1-4 0,-1 0 2 16,1 0-4-16,1-3-1 0,3 0-4 16,2-4-1-16,1 0-9 0,0-1-4 15,5-1-1-15,-5 1 3 0,8-6-52 0,-7 7-8 16,7-7 0-16,0 0 0 0,0 0 0 16,0 0 0-16,0 0 0 0,17-24 0 0,-5 12 0 15,2-2 0-15,8-3 0 0,-4 3 0 16,2 2 0-16,-6 2 0 0,-2-1 0 15,1 4 0-15,-3 1 0 0,0-1 0 16,-3 2 0-16,0-1 0 0,-7 6 0 0,12-7 0 16,-12 7 0-16,6-4 0 0,-6 4 0 15,0 0 0-15,0 0 0 0,0 0 0 0,0 0 0 16,0 0 0-16,17 8 0 0,-17-8 0 16,2 9 0-16,-2-9 0 0,2 12 0 0,-2-5 0 15,2 1 0-15,0-1 0 0,2 2 0 16,-3-2 0-16,1 1 0 0,-2-8 0 0,2 14 0 15,0-9 0-15,-2-5 0 0,4 10 0 16,-4-10 0-16,3 9 0 0,-3-9 0 0,0 7 0 16,0-7 0-16,2 7 0 15,-2-7 0-15,0 0 0 0,0 0 0 0,0 9 0 16,0-9 0-16,0 0 0 0,0 0 0 16,0 0 0-16,0 9 0 0,0-9 0 0,0 0 0 15,0 0 0-15,0 0 0 0,0 0 0 16,7 6 0-16,-7-6 0 0,0 0 0 0,0 0-11 15,0 0-17-15,0 0-1 0,0 0 7 16,0 0-2-16,0 0 7 0,0 0 1 0,0 0-3 16,0 0 3-16,0 0 2 0,0 0-8 15,0 0 0-15,0 0-2 0,0 0-7 0,0 0-5 16,0 0-6-16,0 0 4 16,0 0 3-16,0 0 9 0,0 0 3 0,0 0 0 15,0 0-13-15,0 0 23 0,-18-17-4 0,18 17 2 16,0 0 3-16,0 0 4 0,0 0-3 15,-11-6 5-15,11 6 7 0,-10-1 3 16,10 1 10-16,-15-2-3 0,15 2 5 0,-17-1-1 16,17 1-6-16,-21 1 7 0,9 1 6 15,12-2-1-15,-25 5-7 0,14-3 9 16,0 2-5-16,-5 1 5 0,5-1 2 16,-1 1 2-16,3-1-4 0,2-1 5 0,-2 2-4 15,9-5-2-15,-14 6-4 0,14-6 3 0,-10 4-2 16,10-4-8-16,-9 2 6 0,9-2-6 15,0 0-11-15,0 0-30 0,-12 3-54 16,12-3-66-16,0 0-84 0,-5 2-108 16,5-2-135-16,0 0-145 0,-10 4-182 0,10-4 59 15,-14 5 72-15,9-2-635 0,-1 3-767 16</inkml:trace>
  <inkml:trace contextRef="#ctx0" brushRef="#br0" timeOffset="31931.67">13864 5784 1183 0,'14'-9'95'16,"-5"0"-9"-16,0 0-13 0,2 2 10 0,-4 1-1 15,0-3 2-15,1 1-1 0,0 1-7 16,-1-2 6-16,1 1-4 0,-3 3-1 0,3-2-10 15,-4 1-10-15,2 2-2 0,-2 0-8 16,-4 4-4-16,7-7-3 0,-7 7-5 0,6-3 0 16,-6 3 3-16,0 0 9 0,0 0 9 15,0 0 12-15,0 0 7 0,0 0 7 16,0 0 3-16,0 0-5 0,-13 21-1 16,2-13 1-16,-5 2-3 0,-2 2-2 15,-6 8-3-15,-3-4-1 0,-5 3-1 0,-7 7-2 16,1-3-6-16,1 0-1 0,-1 2-6 15,5-6 4-15,-3 6-10 0,6-5 6 0,1 1-6 16,2 1 0-16,1 0-7 0,-1 1 1 16,2-1-10-16,5-1-1 0,-3-1 0 0,-1 2-5 15,1-1 8-15,5 0-1 0,-3-2 6 16,-1 5-4-16,0-2 8 0,1 0-3 16,-2 1 1-16,3 1 2 0,-4-1 1 0,-1 3 5 15,2-2-2-15,0 0-3 0,1 0 0 16,-1 0-1-16,2-2 0 0,0 0-1 15,-2-1-4-15,4 0 0 0,0-1-5 0,-2-1-3 16,5-4-4-16,-6 6-3 16,7-6 0-16,-9 4-4 0,4 2-2 0,-3 0-3 15,0-2 1-15,-4-1-2 0,5 1 0 0,-3 1 0 16,2 0-2-16,-2 0 0 0,3 0-1 16,1-4-1-16,-1 3-4 0,4-5-1 0,2-2 3 15,1 1 3-15,2 0-1 0,0-1 2 16,-5-2 2-16,5 2 0 0,-1-1 3 15,1 0-1-15,-2 3-4 0,-2-2 4 16,3 2 2-16,-1-1-1 0,-6 10 2 0,3-3-4 16,-4-1-4-16,8-2 4 0,0-2 0 15,-1 0-4-15,3-3 0 0,-1 1 2 16,1-3 0-16,1 1 0 0,0-1 6 0,-1 0-3 16,3-1 10-16,-4 1 3 0,-1-1 1 15,1-1 2-15,1 2-6 0,1-1 0 0,-2 0-3 16,3-3 0-16,1 1 1 0,-5 2 0 15,6-2 4-15,-1-2-2 0,2 0 1 0,-2 0 1 16,9-5-6-16,-11 6 8 0,6-2 3 16,5-4 5-16,-10 7 8 0,10-7-5 15,-6 4 2-15,6-4-5 0,-6 5 5 0,6-5-3 16,0 0 4-16,-11 5-7 0,11-5 3 16,-5 3-2-16,5-3-5 0,0 0-5 15,0 0 8-15,-9 7-3 0,9-7 17 16,0 0-3-16,0 0-6 0,-7 4-2 0,7-4-6 15,0 0-7-15,0 0 3 0,0 0-7 16,0 0 2-16,0 0-4 0,0 0-3 0,0 0 2 16,-5 5-4-16,5-5 1 0,0 0-2 15,0 0 0-15,0 0 2 0,0 0 1 0,0 0 12 16,0 0-2-16,0 0 10 0,0 0-5 16,0 0 4-16,0 0-2 0,0 0-9 0,0 0 5 15,0 0-10-15,0 0-4 0,0 0 6 16,0 0-7-16,0 0-1 0,0 0-7 15,0 0 5-15,0 0-4 0,0 0-48 16,0 0-44-16,0 0-70 0,0 0-81 16,0 0-116-16,0 0-152 0,0 0-249 0,0 0-34 15,3-19 99-15,1 9-639 0,1-5-783 16</inkml:trace>
  <inkml:trace contextRef="#ctx0" brushRef="#br0" timeOffset="34536.08">15005 5536 3425 0,'0'0'-101'0,"6"4"50"16,-6-4 38-16,0 0 31 0,0 0 17 0,0 0 11 16,0 0 18-16,0 0 9 15,0 0 5-15,23-9 0 0,-23 9 4 0,12-7-4 16,-7 3-8-16,4-1 10 0,-1-1 3 15,0-1-5-15,0 0-4 0,-1 0 1 0,0-1-7 16,3-2 2-16,-2-1-9 0,-3 1-3 16,3-4-7-16,-3-1-4 0,2-1-3 0,-3-6-3 15,-1 0-3-15,-1-2-7 0,2-3-2 16,-4-11 2-16,-2 2-10 0,0 0-5 16,2 7 2-16,0 2-2 0,-2 2-8 0,2 5 0 15,-2-3 0-15,1 6-2 0,1 0 4 16,-2 5-5-16,0-3 2 0,0 6-2 15,2-1-2-15,-3 2-1 0,1 2-5 16,2 6 0-16,0 0 7 0,0 0-4 0,0 0 0 16,0 0 6-16,-11 36 0 0,9-16 0 15,2 4 3-15,0 2-3 0,4 10 10 0,5-2 3 16,3 1-4-16,-1-4 3 0,7-1 0 16,2-2 2-16,2-4-5 0,1-2 5 15,-2-3-1-15,-3-5-7 0,-2-2 2 0,-5-4-2 16,0 1-3-16,-1-2-19 0,0-4-34 15,-3 1-43-15,-7-4-57 0,12 1-63 16,-12-1-60-16,0 0-85 0,9-12-139 0,-11 5-125 16,2-1 48-16,-3-2-257 0,-6-3-312 0</inkml:trace>
  <inkml:trace contextRef="#ctx0" brushRef="#br0" timeOffset="34906.44">15048 4736 2338 0,'0'0'36'0,"0"0"25"0,-11-4 31 0,11 4 30 15,0 0 31-15,0 0 16 0,0 0 7 16,-9-5-7-16,9 5-15 0,0 0-19 16,0 0-11-16,0 0-18 0,0 0-12 0,0 0-11 15,0 0-9-15,0 0-2 16,0 0-10-16,0 0-16 0,0 0-53 0,-7 9-53 15,7-9-70-15,0 0-81 0,2 8-119 16,-2-8-210-16,0 0-33 0,0 11 66 0,0-11-142 16,1 6-146-16</inkml:trace>
  <inkml:trace contextRef="#ctx0" brushRef="#br0" timeOffset="35226.32">15510 5084 1925 0,'-3'3'96'0,"3"-3"33"16,0 0 26-16,-12 4 18 0,12-4 4 15,0 0 14-15,-11 5-1 0,11-5-6 16,0 0-9-16,0 0-8 0,0 0-10 0,0 0-5 16,0 0-14-16,28-11-13 0,-9 8-16 15,2-2-9-15,2 0-13 0,2 0-26 16,-3-1-54-16,-1 1-69 0,-1 2-73 16,-5-1-69-16,-3 3-76 0,-3-1-67 0,-9 2-140 15,0 0-76-15,0 0 58 0,9 3-147 16,-9-3-147-16</inkml:trace>
  <inkml:trace contextRef="#ctx0" brushRef="#br0" timeOffset="35431.14">15532 5253 1780 0,'-3'2'86'0,"3"-2"44"0,-8 5 29 0,8-5 13 0,0 0 5 15,0 0-3-15,0 0-22 0,0 0-17 0,0 0-12 16,0 0-18-16,0 0-8 15,0 0-11-15,0 0-15 0,36-5-11 0,-16 2-48 16,-2 1-51-16,5-1-58 0,2-1-73 16,-2-1-94-16,0-2-151 0,0 0-103 15,-8 3 54-15,-2-2-64 0,3-1-32 0</inkml:trace>
  <inkml:trace contextRef="#ctx0" brushRef="#br0" timeOffset="35799.21">15961 4959 1496 0,'0'0'112'0,"0"-11"19"0,2 4-2 0,4 1-11 16,4-3-3-16,4 0-2 0,8 1-8 15,8-1-1-15,1 4-7 0,-5 2-9 0,3 3-4 16,-2 3-4-16,-3 1-4 0,-3 2 16 15,0 5 29-15,-6 1 24 0,-5 0 29 0,-4 3 26 16,-4 5 12-16,-8 2 5 0,-6 6 6 16,-3 1-4-16,-4-1-6 0,1-2 0 15,0-2-21-15,3-7-19 0,5-3-12 16,3-2-14-16,-1-2-6 0,5 0-13 16,1-1 16-16,2-9 10 0,5 12-5 0,6-7-19 15,3-2-10-15,7 1-5 0,3-3-22 16,1 1 9-16,4-2-18 0,-7 0-44 0,1-2-55 15,-1 2-48-15,-3 0-53 0,-2 0-52 16,-5 2-57-16,2-2-84 0,-6 1-89 0,-8-1-96 16,0 0-124-16,0 0-91 0,0 0 60 15,0 0-435-15,-22 15-554 0</inkml:trace>
  <inkml:trace contextRef="#ctx0" brushRef="#br0" timeOffset="39961.64">16426 7471 2776 0,'0'0'-128'0,"0"0"41"16,0 0 25-16,0 0 25 0,0 0 34 15,0 0 26-15,0 0 21 0,0 0 19 0,0 0 8 16,0 0 8-16,-20 13 8 0,11-9 0 16,5 1 3-16,-7-2-9 0,4 3 4 0,-1 0 1 15,-3 3-7-15,-2 1-4 0,-1 2-4 16,-9 5 4-16,-1 4 2 0,-3 1 4 0,-5 6 6 15,-4 1-4-15,-3 0 9 0,-3 1-2 16,-1 2-2-16,-5-3 1 0,0 2 0 0,2 0 4 16,-2-2 0-16,9-2-8 15,-5 3-4-15,5-3-7 0,3 2-3 0,-1-2-6 16,2 2-7-16,7-5-1 0,1 1-6 16,0-2-3-16,-3 8-7 0,-5-3-3 0,9-5 2 15,-7 6-2-15,7-6 3 0,-9 5 6 16,9-5-4-16,0 0 3 0,1-2-2 0,-4 0 3 15,2 4-1-15,2-1-3 0,0 0 1 16,1-1-8-16,1 4 3 0,0-4-3 16,0 1-3-16,3 4 1 0,-1-6-2 0,-1 0-2 15,2-1-2-15,2-5-5 16,-1 4 2-16,1-1-1 0,-2-2-3 0,7-3-1 16,-2 0-3-16,-6 4 0 0,-2 1-4 15,2 2 2-15,-2-3 0 0,2 0-4 0,-3 2 1 16,0-1-2-16,-1 3 0 0,1-3-1 15,1 2 2-15,-2 1-4 0,4 0 5 0,-1-5 2 16,1 5 2-16,-1-2 6 0,4-5 3 16,4-1 3-16,-1-2-3 0,2 0 9 0,3-2-3 15,1 1 0-15,-1-1-2 0,1-2-5 16,-2 3 0-16,0-1 4 0,4-2-8 16,1 3-1-16,-5-1-3 0,5-2 4 0,0-1-6 15,-1 2-2-15,1-2-5 0,3 0 7 0,-4-2-5 16,7-5 2-16,-7 9 0 15,1-6-4-15,6-3-1 0,-3 6 4 0,3-6-4 16,0 0-1-16,-6 8 1 0,6-8 0 16,0 0-6-16,-5 5-21 0,5-5-36 0,0 0-38 15,0 0-43-15,0 0-86 0,0 0-101 16,0 0-109-16,0 0-141 0,7-22-135 16,-2 12 63-16,3-6-547 0,6-10-657 0</inkml:trace>
  <inkml:trace contextRef="#ctx0" brushRef="#br0" timeOffset="40891.49">17823 9705 3182 0,'-6'5'44'0,"6"-5"46"15,0 0 20-15,-6 3 27 0,6-3 8 16,0 0 1-16,0 0 3 0,0 0-4 0,0 0-12 15,-8 4-6-15,8-4-9 0,0 0-8 16,0 0-6-16,0 0-5 0,0 0-4 0,0 0 1 16,0 0-1-16,0 0 0 0,21 5-3 15,-17-2 0-15,2 4 2 0,-1 0-3 0,4 5 10 16,-4 0 6-16,2 5 2 16,1 2 0-16,-3 3 8 0,7 9 6 0,-4 2-2 15,-3-1-21-15,-1 2-1 0,4 2 1 16,-6-8-5-16,0-4 0 0,2 12-1 0,-2-6 2 15,-2-5 2-15,-2-6-2 0,-2 1 1 16,2 3 5-16,-4-4 3 0,0-2 2 0,1-2 2 16,-5-3-6-16,-2 4-2 0,-2-2 3 15,-4-3-22-15,1 0-50 0,-4-3-32 0,2-1 0 16,-1 0 0-16,0-4 0 0,-1-1 0 16,2 0 0-16,0-1 0 0,1-2 0 0,-6-1 0 15,7-2-120-15,-2-1-113 16,2-3-72-16,-2-2-101 0,4-4-112 0,2-1-125 15,1-5-165-15,1-9 67 0,1-4 84 16,6-1-622-16,4 4-738 0</inkml:trace>
  <inkml:trace contextRef="#ctx0" brushRef="#br0" timeOffset="41142.33">17880 9378 3845 0,'-10'-7'191'0,"4"3"8"16,1 1 4-16,5 3 9 0,-14-6 14 15,14 6 19-15,-9-5-2 0,9 5-27 16,-10-5-20-16,10 5-21 0,0 0-25 0,-9-5-16 16,9 5-42-16,-5-4-39 0,5 4-40 15,0 0-45-15,0 0-59 0,0 0-69 0,0 0-98 16,0 0-100-16,0 0-118 0,0 0-176 15,0 0-20-15,0 0 78 0,24 12-460 0,-17-6-528 16</inkml:trace>
  <inkml:trace contextRef="#ctx0" brushRef="#br0" timeOffset="41404.69">18104 9755 3337 0,'-14'5'271'0,"5"-2"16"0,4 2 21 0,-1-3 15 15,6-2 16-15,0 0 6 0,-12 4-16 16,12-4-25-16,0 0-31 0,0 0-24 0,0 0-27 16,0 0-20-16,0 0-20 0,0 0-21 15,43 0-33-15,-27-4-65 0,0 2-78 16,2 1-77-16,2-3-74 0,-3 1-67 15,-2 1-71-15,-2 2-57 0,-1 0-47 0,-1 2-33 16,-1-1-62-16,-2 3-83 0,-4 3-55 16,-1 0 56-16,-1-1-431 0,-2 4-492 0</inkml:trace>
  <inkml:trace contextRef="#ctx0" brushRef="#br0" timeOffset="41574.68">18175 10060 3103 0,'-10'8'242'0,"1"-1"47"0,3-1 27 15,-4-4 33-15,7 2 29 0,-3-1 13 16,6-3-8-16,0 0-26 0,-8 6-36 0,8-6-29 16,0 0-50-16,0 0-49 15,0 0-78-15,0 0-123 0,41-14-147 0,-21 4-175 16,7-2-190-16,3-4-252 0,1 0 27 16,-1 0 91-16,-1 2-634 0,-1 2-747 0</inkml:trace>
  <inkml:trace contextRef="#ctx0" brushRef="#br0" timeOffset="42005.55">18587 9756 3784 0,'-9'-1'136'0,"9"1"1"0,-7-8-14 15,7 8-18-15,0 0-8 0,4-10-7 16,-4 10-10-16,12-8-13 0,-3 3-11 0,-2 1-15 15,4 2-12-15,1 2-12 0,-12 0-5 16,19 0 3-16,-19 0-3 0,16 4-1 0,-11-1 10 16,1 3 16-16,-5-1 21 0,1 3 22 15,0 1 24-15,-4 1 20 0,0 2 12 0,2-2 6 16,0 0 9-16,0 1-5 0,0 2-4 16,0 0-15-16,0-1-11 0,2 0-4 0,5 3-11 15,-5-1-2-15,3 3-15 0,4 0-13 16,1-1-5-16,2 2-10 0,2 7-5 15,2-2-3-15,-1 5 0 0,-5-8-3 16,-1-1 1-16,1 2 29 0,-5 0 0 0,0-3 13 16,-3 5 32-16,-2-5 14 0,-2 5 12 15,-5-1 11-15,0 0 5 0,-10 5-2 0,0-1-109 16,-5 0-51-16,-6-4 0 0,-1-1 0 16,1-1 0-16,0-6 0 0,-5 4 0 0,5-5 0 15,3-5 0-15,5-2-12 0,0-3-466 16,4-3-177-16,2-3-240 0,-6-3 56 0,3-2 91 15,0-5-804-15,3 0-996 0</inkml:trace>
  <inkml:trace contextRef="#ctx0" brushRef="#br0" timeOffset="44676.55">16196 7186 3893 0,'0'0'-195'0,"-8"-7"36"15,8 7 28-15,-6-4 22 16,6 4 28-16,-4-4 30 0,4 4 20 0,0 0 14 16,-3-6 10-16,3 6 8 0,0 0 2 15,0 0 7-15,0 0 1 0,-4-6 7 0,4 6-2 16,0 0-2-16,0 0-1 0,0 0 7 16,0 0 12-16,0 0 4 0,16 13 3 0,-5-4 0 15,2 5 5-15,10 6 4 0,11 5-5 16,2 3-1-16,12 3-5 0,6 3 5 15,5-1-9-15,16 8 0 0,9 2-5 0,2-4 0 16,1 1-2-16,-1 1 1 0,0-3 2 16,-2 1-9-16,-6-1 2 0,-19-8-8 15,-7 0 6-15,-4-1-13 0,1-3 5 0,-12 1 3 16,-8-6-2-16,-2-2-6 0,-8 0 15 16,-6-1 12-16,-2-4 9 0,-2 0 4 15,-4-2 9-15,3 0-8 0,-3-4-13 0,2 3-1 16,-4-3 4-16,3-1-7 0,-3-2-6 15,-3-5-6-15,8 11 2 0,-6-6-13 0,-2-5-17 16,3 5-36-16,-3-5-36 16,7 3-51-16,-7-3-60 0,0 0-72 0,0 0-103 0,0 0-151 15,0 0 4-15,-7-20 73 0,2 16-189 16,-3-1-128-16</inkml:trace>
  <inkml:trace contextRef="#ctx0" brushRef="#br0" timeOffset="45108.55">17448 7800 2062 0,'0'0'190'15,"0"0"23"-15,0 0 2 0,-12-5-14 0,12 5-9 16,0 0-5-16,0 0-5 0,0 0-13 16,15 22-16-16,-4-12-14 0,7 2-13 0,2 7-8 15,3-2-17-15,0 2-13 0,0 0-3 16,-8-2-9-16,-4-1-13 0,3-3-2 0,-5 3-6 15,-1-3 2-15,-2 3 12 0,-4-4 13 16,-2-1 5-16,0 2 2 0,-4-1 3 16,-6 1-4-16,-1 1-9 0,-12 5-6 15,-2-3-2-15,-2-1-16 0,-3 1-1 0,-2-2-15 16,-3-1-24-16,3-3-33 0,0-2-43 16,3-1-62-16,4-5-85 0,7 0-88 0,-5-6-102 15,3-1-145-15,4-1-83 0,-4-5 70 16,4 3-395-16,-2-5-431 0</inkml:trace>
  <inkml:trace contextRef="#ctx0" brushRef="#br0" timeOffset="45592.96">16237 6918 2403 0,'16'-5'-107'0,"-5"2"18"0,-2 1 7 15,2 2 14-15,-11 0 6 0,12 2 41 0,-8 3 41 16,-2 2 20-16,0 2 20 0,-4 2 12 16,-4 8 14-16,-5 9 17 0,-6 3 22 0,-3-4 18 15,-9 5 17-15,4-4 10 0,0-4 12 16,0-3 12-16,5-2 2 0,0-6-2 15,9-2-6-15,1-3-15 0,3-2-16 16,-1 5-18-16,5-2-9 0,1 1-14 0,2 0-8 16,3 6-14-16,7 1-6 0,4 9-8 15,4-1-10-15,3 3-23 0,6 6-64 16,4-1-84-16,-6-1-99 0,2-6-97 0,-2-4-112 16,-4 1-164-16,3-5-6 0,-10-2 61 15,-3-4-304-15,1-4-307 0</inkml:trace>
  <inkml:trace contextRef="#ctx0" brushRef="#br0" timeOffset="48267.13">16384 5647 2094 0,'-11'9'-121'0,"-1"2"27"0,-1-1 20 0,1 1 20 16,-3-1 23-16,0 2 17 0,-2 1 8 15,-8 5 11-15,0 0 11 0,0 0 4 16,-1 0 3-16,0 2 10 0,-1 0-2 15,-4-2 5-15,3 3 2 0,-5 0 3 0,-3 5 0 16,-2-1 1-16,1 1 0 0,3-1-2 16,-2 3 2-16,2 1-2 0,2 2 1 0,-4 2-2 15,0 1-1-15,-5 0-3 0,1 4 1 16,1-1-5-16,-6 5 1 0,2-1 4 16,-5 3 4-16,4-5 2 0,2 1-1 0,-2 0 1 15,7-1-3-15,-1-1-3 0,-1 0 1 16,3 0-2-16,2-2-2 0,-2-2-2 0,2 0-1 15,1 3 5-15,-1-3-1 0,2 3 3 16,-7 1 2-16,1 1-4 0,2 2 7 0,-2 1 3 16,1-4 11-16,1-4 18 15,0 0 2-15,4-4 5 0,5-5-4 0,2 0-6 16,1-3-4-16,3 1-3 0,-2-4-3 16,1 2-7-16,2-3 1 0,4 0-10 0,-4 2 0 15,4-3-8-15,3-3-2 0,0 2 3 16,-8 4 11-16,7-1 3 0,-2 1-3 15,-4-3 0-15,7-3-2 0,1-3 2 0,1 1-1 16,4-4 3-16,0-1-4 0,0 0-3 16,0-2-3-16,1 0 4 0,6-5-3 0,-8 8-1 15,8-8 0-15,-6 8-4 0,6-8-2 16,-3 5-6-16,3-5-4 0,0 0-3 0,-8 7-3 16,8-7-4-16,0 0-16 15,0 0-26-15,-3 4-28 0,3-4-44 0,0 0-47 16,-4 3-45-16,4-3-48 0,0 0-91 15,0 0-223-15,0 0-20 0,5-17 69 0,-1 6-260 16,0-4-254-16</inkml:trace>
  <inkml:trace contextRef="#ctx0" brushRef="#br0" timeOffset="49210.29">17764 5448 2291 0,'-4'4'65'16,"2"1"16"-16,2-5 12 16,-2 9 17-16,2-9 21 0,-5 5 20 0,5-5 3 15,0 0-1-15,0 0-6 0,0 0-16 16,0 0-9-16,0 0-13 0,0 0-11 0,0 0-9 16,0 0-8-16,29-10-11 0,-19 4-3 15,1 1-4-15,-1-3-10 0,2 0-2 0,-3-1-10 16,-2-3-3-16,5-3-8 15,-3-3-1-15,1-2-12 0,-3-11-1 0,1-1-13 16,0-3 6-16,-3 1-9 0,-1 6 0 0,-2 6 0 16,-2 1 0-16,0 5-4 15,0 2-8-15,-2 0 9 0,-2 3 3 0,3 1-5 0,-3 3-3 16,-2 4 4-16,6 3-4 16,0 0 4-16,0 0 1 0,-28 17 0 0,20-3 3 15,0 5 6-15,2 1 0 0,3 5-2 16,-3 0 10-16,6 1 6 0,4-1-4 0,0 9-4 15,1 1 3-15,5-4-3 0,1-2-2 16,0 0-2-16,1-6-6 0,-2-7 6 0,-5-1-10 16,5-3-20-16,-6-3-26 0,3 0-38 15,-1-4-56-15,1-3-57 0,-7-2-72 16,0 0-103-16,16-7-187 0,-10-2 17 0,-5 0 65 16,-1-5-148-16,-3-3-126 15</inkml:trace>
  <inkml:trace contextRef="#ctx0" brushRef="#br0" timeOffset="49461.58">17812 4780 1674 0,'0'0'79'0,"-12"2"23"15,12-2 18-15,0 0 14 0,0 0 14 16,0 0 22-16,-18 0-4 0,18 0-14 0,0 0-8 16,0 0-22-16,0 0-11 0,0 0-11 15,0 0-17-15,0 0-18 0,-15-2-35 16,15 2-48-16,0 0-45 0,0 0-38 0,-2 7-53 16,2-7-90-16,-1 7-149 0,2 2-117 15,-1-1-142-15,0 1-149 0</inkml:trace>
  <inkml:trace contextRef="#ctx0" brushRef="#br0" timeOffset="49729.61">18045 5248 1848 0,'-5'5'87'0,"-4"-1"15"0,9-4 15 16,-5 2 1-16,5-2 2 0,0 0-2 0,0 0-7 16,0 0-11-16,0 0-3 0,0 0-8 15,0 0-10-15,44-6-9 0,-25 5-9 16,-2-3-16-16,5 1-68 0,0 0-79 16,-5-1-94-16,4 1-115 0,-6 0-179 15,1 2 30-15,-7 1-78 0,-9 0-40 0</inkml:trace>
  <inkml:trace contextRef="#ctx0" brushRef="#br0" timeOffset="49901.43">18026 5493 1533 0,'-8'7'96'0,"-1"0"29"16,6-3 21-16,3-4 21 0,-9 4 13 0,9-4-2 15,0 0-24-15,0 0-14 0,0 0-9 16,0 0-20-16,0 0-5 0,50-15-50 0,-25 10-80 15,11-2-94-15,-2-1-132 16,2-2-214-16,0-1-18 0,-1 1-125 0,-11 2-107 16</inkml:trace>
  <inkml:trace contextRef="#ctx0" brushRef="#br0" timeOffset="50935.53">18531 5048 1617 0,'0'0'74'0,"-16"-2"28"16,16 2 19-16,-9-4 16 0,9 4 8 15,-3-5-2-15,3 5 3 0,-2-6 1 0,2 6-8 16,0 0 2-16,11-14 1 0,-8 8-17 16,8 2-6-16,-4-1-15 0,2 3-14 0,5 0-4 15,-1 1-16-15,2 1-1 16,1 0-6-16,-4 1-7 0,2 3-9 0,-3-1 4 16,1 2-6-16,-2-2-2 0,-5 2 1 15,1 2-3-15,-4 2 5 0,-2-2 1 0,0-7 1 16,-10 19-1-16,7-9-12 0,-5 0 6 15,2 1-6-15,-2 0 1 0,1-4-5 0,2 2-3 16,-1 0-4-16,-1-1 2 0,6 0 2 16,-1-1-8-16,-2 2 1 0,6 0 0 15,0 0-1-15,1 0 7 0,-1 2-5 0,5 1 2 16,0 0-4-16,1 2-1 0,-3-1-3 16,3-1-2-16,2 2 1 0,-7-1-4 0,3-2 2 15,-2 1 3-15,-3-2 13 16,-1-1 2-16,0 1 23 0,-5-1-2 0,-1-1-1 0,-1 1-9 15,-7-2 2-15,-1 0-3 16,0-2-8-16,-6 2-9 0,-2-4-36 0,0 1-57 16,-2-3-78-16,1 3-99 0,-1-3-126 15,0 1-207-15,4 0-64 0,3 0 75 0,-4 1-324 16,5 2-375-16</inkml:trace>
  <inkml:trace contextRef="#ctx0" brushRef="#br0" timeOffset="54603.87">19184 7628 2321 0,'0'0'-42'16,"0"0"24"-16,2-4 13 0,-2 4 9 16,0 0 14-16,0 0 13 0,0 0 12 0,0 0 4 15,0 0 2-15,0 0-3 0,0 0-3 16,0 0 2-16,0 0 4 0,0 0 14 0,0 0 9 15,-28 6 11-15,15 0 9 0,-1 4 4 16,-3 1 3-16,-8 7-1 0,0 0 9 16,-2 2-4-16,1-2-6 0,-5 3 2 0,-7 5-2 15,2-1-1-15,-3 3-2 16,-6 0-11-16,4 2 4 0,-7-1-8 0,0 2 0 0,0 3-10 16,-1-1-3-16,0 2-3 15,1-1-5-15,-1-4-4 0,1 5 0 0,0-3-8 16,2 1-1-16,5-2-7 0,-2-2-2 15,3 2-5-15,3-4-2 0,1 0-4 0,0 0-2 16,-1 0 1-16,2 1-4 0,7-7 2 16,-8 5 1-16,2 0 7 0,1-6 4 0,-3 6 0 15,0-2 5-15,-3 2-4 0,3 0 1 16,8-6-6-16,-3 0-3 0,5 1-3 0,0 0 2 16,-3-1-3-16,2 1-8 0,2-2 3 15,4-1-2-15,1 4 1 0,-4-4 1 0,3 1 7 16,1 0 10-16,2-4 6 15,-5 2 7-15,5 2-1 0,-2-3 0 0,7-2-1 16,-8 6-4-16,2-1-2 0,-1 0-4 16,0 1-6-16,2 1-1 0,-2 1-3 0,3-1-2 15,0-4-2-15,3-1-3 0,-1-3-2 16,2 3 1-16,0-1-2 0,2-3 3 16,-3 2 4-16,4-2 7 0,-2-3 7 0,3 2 6 15,2-2 1-15,-1-2 4 0,0 0-4 16,3 0 2-16,-3-1-4 0,3 1 0 0,-1-2-7 15,1 1 3-15,0-1 0 0,-1 0-7 16,5 0-5-16,-5-2 2 0,6-3-5 0,-6 7-1 16,6-7-3-16,-8 5-5 0,8-5-2 15,-4 4 5-15,4-4-6 0,0 0-19 16,0 0-21-16,-3 5-28 0,3-5-44 16,0 0-58-16,0 0-78 0,0 0-103 0,0 0-92 15,0 0-115-15,17-24-148 0,-4 10 49 16,-2-3-542-16,11-11-652 0</inkml:trace>
  <inkml:trace contextRef="#ctx0" brushRef="#br0" timeOffset="55503.39">20411 9635 3469 0,'4'5'169'0,"-4"-5"25"0,0 0 8 0,0 0 3 15,0 0-5-15,0 0 4 0,0 0-1 16,0 0-4-16,9 2-13 0,-9-2-20 0,0 0-14 16,12 1-19-16,-6 2 3 0,-3 2-4 15,5 4-3-15,-3 2-11 0,4 4 3 0,-6 0-3 16,3 6 8-16,-1 1-11 0,1 9 4 16,-1 2-2-16,2 3-2 0,-2 0-6 0,1 1-3 15,0 1-6-15,-3 0 2 16,3 0 2-16,-2-4 4 0,-2-3-3 0,-2-6-4 0,0 0-1 15,-2 0 3-15,-2-3-12 16,0 1-57-16,0-3-34 0,-5-1 0 0,2 0 0 16,-3-4 0-16,-1-1 0 0,-1-4 0 15,0 1 0-15,-1-6 0 0,1 0 0 0,0-2 0 16,-3-3 0-16,15 0 0 0,-31-8 0 16,17-2-17-16,0-4-271 0,-6-6-65 0,4-8-74 15,4 0-75-15,-1-8-89 16,2-1-135-16,6-1-22 0,3-2 81 0,0-2-650 0,6 0-774 15</inkml:trace>
  <inkml:trace contextRef="#ctx0" brushRef="#br0" timeOffset="55676.19">20415 9505 3440 0,'0'-15'79'0,"2"5"68"16,-2 0 39-16,-2 1 31 0,2 3 28 15,0-2 23-15,0 8 10 0,-2-8-10 0,2 8-21 16,-2-11-27-16,2 11-28 0,-2-8-29 15,2 1-51-15,0 7-56 0,0 0-70 0,2-8-86 16,-2 8-108-16,0 0-112 0,0-7-117 16,0 7-145-16,0 0-85 0,0 0 71 0,0 0-490 15,0 0-558-15</inkml:trace>
  <inkml:trace contextRef="#ctx0" brushRef="#br0" timeOffset="55943.24">20795 9835 3351 0,'-12'4'295'0,"-2"1"15"0,3-2 5 0,1-1 14 0,0-1-1 15,10-1-4-15,-11 2-14 16,11-2-24-16,-7 4-28 0,7-4-22 0,0 0-26 15,0 0-23-15,0 0-24 0,30 1-54 16,-11-2-66-16,-2-1-81 0,8 0-94 0,2 0-94 16,-3-1-110-16,-5 0-93 0,1 1-92 15,-2 0-113-15,-2 4-54 0,-3-2 61 0,-3 2-537 16,-3 3-631-16</inkml:trace>
  <inkml:trace contextRef="#ctx0" brushRef="#br0" timeOffset="56159.92">20833 10106 3301 0,'-7'4'66'0,"0"-1"53"16,-1 1 35-16,8-4 28 0,0 0 27 0,-7 4 21 15,7-4 2-15,0 0-16 0,0 0-19 16,0 0-19-16,0 0-17 0,0 0-16 16,0 0-15-16,0 0-14 0,38 0-33 15,-38 0-39-15,26-3-46 0,-13 3-46 0,-2 0-51 16,1 0-66-16,1 1-65 0,-1 1-57 15,-1 0-69-15,1-2-99 0,0 2-147 0,-12-2 36 16,22 0 62-16,-10 0-329 0,-1-4-319 16</inkml:trace>
  <inkml:trace contextRef="#ctx0" brushRef="#br0" timeOffset="56738.96">21291 9911 2230 0,'0'0'15'0,"1"-5"48"16,-1 5 39-16,0 0 31 0,0-9 37 0,0 9 18 16,2-7 14-16,-2 7 9 0,0-9 1 15,0 9-6-15,0-10-7 0,0 10-9 0,3-9-9 16,-3 9-12-16,0-8-12 0,0 8-11 16,4-9-11-16,-4 9-9 0,0-6-7 0,0 6-5 15,0 0-13-15,2-6-1 0,-2 6 2 16,0 0 6-16,0 0-2 0,3 21 2 0,-1-6-15 15,2 1-10-15,-2 1-5 0,0 5-15 16,1 2 3-16,3 1-5 0,-2-4-5 0,4 2-25 16,-3-3-11-16,3 1-5 0,-3-5-10 15,4-3-16-15,-4-1-11 0,3-5-15 16,1 0-18-16,-1-3-5 0,1-4-18 16,-9 0-12-16,27-9-10 0,-10-3 0 0,-2-1 7 15,7-7 8-15,-8 3 9 0,-1 2 20 16,-1 1 22-16,-1 2 24 0,0 1 20 0,-6 4 27 15,1 2 31-15,-6 5 31 0,0 0 28 16,0 0 16-16,13 18 3 0,-12-5 2 0,-1 6-9 16,2 2-4-16,-2 4-10 0,3 2-7 15,1 8-12-15,-2-6-17 0,0 8-7 0,-1-10-29 16,1-3-39-16,0 0-55 16,0-5-53-16,0 0-66 0,0-4-79 0,-2-1-105 15,1-1-117-15,-1 0-159 0,-3 0-126 16,1 3 79-16,-2-1-634 0,2 0-758 0</inkml:trace>
  <inkml:trace contextRef="#ctx0" brushRef="#br0" timeOffset="62012.3">11089 10828 3885 0,'0'0'79'0,"0"0"6"15,0 0 7-15,4 5 12 0,-4-5 7 16,0 0-5-16,0 0-7 0,0 0-9 0,0 0-7 16,0 0-11-16,21-7-9 0,-10 4-8 15,1-2-7-15,3 1-47 0,1 1-81 0,-4-1-101 16,1 4-99-16,3 0-119 0,-3 1-227 15,1 3 47-15,-5 2 66 0,-2-1-275 0,-2 0-275 16</inkml:trace>
  <inkml:trace contextRef="#ctx0" brushRef="#br0" timeOffset="62190.88">11143 11158 2636 0,'-8'6'346'15,"3"-4"-4"-15,5-2 0 0,0 0-14 0,0 0-3 16,0 0-24-16,0 0-17 0,0 0-34 15,0 0-21-15,13-26-21 0,-1 14-29 16,8 0-24-16,7-4-50 0,3 7-83 0,4-2-93 16,1 2-117-16,1 2-142 0,-6 3-166 15,-1 0-213-15,-3 1 45 0,-2-3 75 0,-8 5-433 16,-2-1-497-16</inkml:trace>
  <inkml:trace contextRef="#ctx0" brushRef="#br0" timeOffset="73483.83">24445 5168 1591 0,'0'0'602'0,"0"0"-174"0,-3-7-102 16,3 7-31-16,0 0-21 15,0 0-23-15,0 0-28 0,-23 18-30 0,19-7-10 16,-2 3-13-16,2 2-11 0,0-1-17 16,2 0-15-16,4-1-10 0,2 1-14 15,0 1-8-15,4-2-11 0,-3-1-9 0,5-3-10 16,0 3-5-16,1-5-7 0,0 2-3 15,3-5-6-15,-3 1-2 0,3-5-7 0,0 1 0 16,0 1-6-16,-3-3-3 0,2-1-5 16,1 2-5-16,-14-1-3 0,23 2-2 0,-12 0-4 15,0 3-2-15,0 0 0 0,0 0 2 16,-4 2-3-16,0 2 0 0,6-1-1 16,-6-1 1-16,0-2 0 0,5 4 0 15,-1-1 0-15,2-1-1 0,1 0-5 0,3-3-6 16,-3-1-3-16,0-3 1 0,0-2 1 15,1-1-1-15,3 0-2 0,-4-5 6 0,0 1-1 16,1-4 4-16,-1-1 5 0,-3-4 4 16,-2-3 6-16,1 1 2 0,0-15-1 15,-3 2-3-15,-1-3-2 0,-2-2-3 0,0 12-3 16,-2 1-9-16,-2 7-30 0,0 2-56 16,0 0-61-16,-2 2-102 0,-2 3-102 0,0 4-126 15,-2 2-199-15,6 3 31 0,0 0 82 16,-18 8-346-16,11 1-396 0</inkml:trace>
  <inkml:trace contextRef="#ctx0" brushRef="#br0" timeOffset="73891.75">25131 4861 2808 0,'-6'-16'177'0,"3"6"31"15,1 2 17-15,0 1-1 0,-3 3-14 0,5 4-19 16,0 0-12-16,0 0 9 0,0 0-3 15,-5 22-21-15,5-1-14 0,2 5-12 0,-2 13-14 16,1 1-22-16,1 3-13 0,-2-1-8 16,5 1-7-16,-3-1-5 0,0-1-11 0,-2-4-6 15,-2-2-4-15,0 0-5 0,-5-7-10 16,2 5-7-16,-2-2-13 0,-3-7-17 16,7-6-24-16,-6-2-26 0,7-4-13 0,1-2-14 15,-1-3-18-15,2-7-18 16,0 0-9-16,0 0-15 0,0 0 9 0,21-31 11 15,-3 9 9-15,4-4 15 0,1 0 7 16,-5 4 30-16,4 0 30 0,-7 8 15 0,0 3 23 16,-4 5 19-16,1 1 19 0,-3 3 22 15,-9 2 17-15,22 4-1 0,-11 0 8 0,1 7-1 16,-3 1-7-16,-2 3-9 0,3 1-11 16,-4 1-2-16,1 4-6 0,-1-3-7 0,0 3-14 15,-3-4-34-15,4 1-38 16,-5-3-45-16,-1-3-46 0,1 3-59 0,2-3-58 15,-2-1-64-15,-2-3-88 0,2-1-119 16,-2-3-66-16,0-4 43 0,0 0-274 16,0 0-300-16</inkml:trace>
  <inkml:trace contextRef="#ctx0" brushRef="#br0" timeOffset="74054">25511 5149 2223 0,'2'-12'97'0,"1"5"65"0,-1 2 52 0,-2 5 25 16,-2-9 21-16,2 9 5 0,0 0-5 15,-3-10-24-15,3 10-19 0,0 0-28 0,0 0-18 16,0 0-43-16,0 0-71 0,0 0-104 16,0 0-135-16,0 0-157 0,0 0-221 15,0 0-51-15,0 0 75 0,0 0-295 16,7 29-317-16</inkml:trace>
  <inkml:trace contextRef="#ctx0" brushRef="#br0" timeOffset="74322.45">25716 4902 2751 0,'-10'-24'289'15,"2"5"36"-15,3 5 40 0,-1 3 32 0,2 2-4 16,-1 2-32-16,1 0-37 16,4 7-34-16,0 0-24 0,0 0-10 0,-10 24-32 15,6-2-19-15,2 18-31 0,2 6-19 16,2 9-14-16,-2 3-17 0,4 4-7 0,-2-2-19 15,-2-3-30-15,0-10-37 0,0 0-38 16,0-4-40-16,0-4-37 0,0-9-24 16,2-5-39-16,-2-5-55 0,2-2-69 0,-2-1-86 15,2-7-84-15,4-3-178 0,-1-3-125 16,-5-4 71-16,15-2-570 0,-15 2-704 0</inkml:trace>
  <inkml:trace contextRef="#ctx0" brushRef="#br0" timeOffset="74672.36">26078 5345 3741 0,'0'0'139'0,"0"0"34"0,0 0 29 16,0 0 21-16,0 0 7 0,0 0-10 16,0 0-17-16,2-8-18 0,-2 8-18 0,14-3-5 15,-3 0-33-15,0 1-25 0,0-3-20 16,-1-1-25-16,3 0-1 0,-4-4-4 0,-2 1-11 15,-4-2-1-15,1 2-5 0,-6 2-11 16,2 7 3-16,-7-13-4 0,-5 10-6 0,-3 3 0 16,-6 5 1-16,-12 4 19 15,3 5-4-15,-1 1 23 0,5 4 5 0,2 1 21 16,2 2 33-16,7 6 22 0,0-4 15 16,6-2 16-16,4 0 2 0,3-4 1 0,2 0-8 15,2 1-8-15,2-1-18 0,4-1-11 16,1 0-123-16,6-4-5 0,1-2 0 0,0-1 0 15,4-1 0-15,1-2 0 0,-3-2-189 16,0 0-192-16,0-2-154 0,2 0-195 16,-3 1-143-16,-2 0 91 0,-3-1-817 0,-3 2-1039 15</inkml:trace>
  <inkml:trace contextRef="#ctx0" brushRef="#br0" timeOffset="74940.49">23897 6181 4930 0,'-48'4'216'0,"13"-3"-28"15,13 1-12-15,7-2 23 0,7-2 24 16,8 2 37-16,0 0 18 0,44-15-2 15,17 3-13-15,48-7-20 0,27 0-28 16,26 0-24-16,65-6-73 0,1-3-107 0,-2 4-94 16,-5-1-83-16,-52 13-68 0,-8-3-91 15,0 2-89-15,-10-1-60 0,-18 2-62 0,-22 0-83 16,-32 2-72-16,-20 3 20 0,-21 4-545 16,-17-1-678-16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10:03.041"/>
    </inkml:context>
    <inkml:brush xml:id="br0">
      <inkml:brushProperty name="width" value="0.05292" units="cm"/>
      <inkml:brushProperty name="height" value="0.05292" units="cm"/>
      <inkml:brushProperty name="color" value="#FF0000"/>
    </inkml:brush>
  </inkml:definitions>
  <inkml:trace contextRef="#ctx0" brushRef="#br0">13514 7109 1608 0,'4'-10'-6'0,"-1"1"41"15,1 2-10-15,0-2-6 0,-1 1 34 0,4-1-9 16,-2-1 3-16,5-1 20 16,-5 2 8-16,1 0 4 0,0 0-4 0,-2 3-1 15,1 0-5-15,-3 1-4 0,2-1-3 16,0 2-4-16,-4 4 8 0,5-8 14 0,-2 4 7 15,1-1-3-15,-4 5-8 0,3-12-4 16,1 3-3-16,0 1-4 0,-1-5-9 0,3-2-1 16,2-4-6-16,3-10-11 0,1-2-3 15,1-3 3-15,2-12-9 0,3-3-6 0,-4-2-2 16,2-3 1-16,3-3-4 0,-4-2-6 16,2-4 0-16,1 0-2 0,-4 1-1 0,2 0-1 15,0 4-1-15,-3 5-2 0,0 3 1 16,-5 14-4-16,-1 3-2 0,-1 7 1 15,-2 8 0-15,-3 2-3 0,3 4-6 16,-2 2-2-16,-2 3 4 0,0 7-3 0,-4-5 3 16,4 5 5-16,0 0-2 0,-27 15 1 15,7-6-1-15,-7 5 1 0,-3 1 0 16,-1 2 2-16,-1-3 2 0,0 3-1 0,-1-3-1 16,1 0 2-16,3-1-2 0,4-4 4 15,6 0-1-15,4-4 4 0,3-2 0 0,1 1-1 16,4-1 7-16,-1-3-8 0,8 0 1 15,-12-5 2-15,12 5-2 0,0-10-6 0,0 10 2 16,16-18-2-16,1 10-1 0,2-1-3 16,2 4 1-16,0 2-1 0,-2 4-2 0,2 3 0 15,-4 4-1-15,8 7 4 0,-6 5-3 16,-2 2 6-16,-1-1-3 0,-9-3-2 16,2 1 4-16,-1-2-2 0,-2 2 5 15,2-3 0-15,-5-1-1 0,5-1 2 0,-5 0 1 16,6-2 0-16,-2-1 4 0,0 2-3 15,4-3 4-15,3-1 1 0,-1 2-1 0,1-2-2 16,-1-1-11-16,-1-1-35 0,-1 0-44 16,-2 0-41-16,-3 2-38 0,0 4-42 15,-6 4-62-15,-8 6-162 0,-9 22-75 16,-11 6-83-16,-22 21-86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10:13.521"/>
    </inkml:context>
    <inkml:brush xml:id="br0">
      <inkml:brushProperty name="width" value="0.05292" units="cm"/>
      <inkml:brushProperty name="height" value="0.05292" units="cm"/>
      <inkml:brushProperty name="color" value="#FF0000"/>
    </inkml:brush>
  </inkml:definitions>
  <inkml:trace contextRef="#ctx0" brushRef="#br0">7618 5385 787 0,'0'0'109'0,"0"0"-18"16,0 0-21-16,0 0-11 0,0 0-6 16,0 0-9-16,0 0 1 0,0 0-13 0,0 0 8 15,7-15 0-15,-7 15-3 0,0 0-5 16,3-9-2-16,-3 9-6 0,0 0 0 0,0-7-7 15,0 7-4-15,0 0-2 0,0 0-29 16,0 0-18-16,0 0-44 0,-15 16-81 16,4-9-269-16,-1 1 61 0</inkml:trace>
  <inkml:trace contextRef="#ctx0" brushRef="#br0" timeOffset="319.68">8929 5507 1271 0,'0'0'10'15,"9"-3"-6"-15,-9 3-7 0,0 0 7 16,0 0-5-16,0 0-3 0,0 0 2 0,0 0-4 16,0 0 1-16,0 0 1 0,0 0-25 15,0 0-23-15,-30 11-43 0,22-6-103 0,-1-2-105 16,-5 2 180-16</inkml:trace>
  <inkml:trace contextRef="#ctx0" brushRef="#br0" timeOffset="670.17">9933 5698 878 0,'0'0'-14'0,"-10"2"4"15,10-2-21-15,-7 3-15 0,7-3-6 0,0 0 1 16,-13 3 4-16,13-3 4 0,0 0-7 16,-10 2-36-16,10-2-67 0,0 0 52 15</inkml:trace>
  <inkml:trace contextRef="#ctx0" brushRef="#br0" timeOffset="1103.31">10680 5658 447 0,'0'0'20'0,"-4"3"4"0,4-3-1 16,0 0-5-16,0 0-3 0,-2 7 0 0,2-7-6 16,0 0 5-16,0 0 0 0,0 0 0 15,0 0-12-15,0 0-20 0,-4 5-25 16,4-5-44-16,0 0-72 0,0 0 54 15</inkml:trace>
  <inkml:trace contextRef="#ctx0" brushRef="#br0" timeOffset="1485.22">11261 5768 550 0,'0'0'66'15,"-7"2"-4"-15,7-2-4 0,0 0-9 0,0 0-11 16,0 0-6-16,0 0-4 0,0 0-9 15,0 0-15-15,0 0-26 0,0 0-35 0,0 0-112 16,0 0-55-16,0 0 76 0</inkml:trace>
  <inkml:trace contextRef="#ctx0" brushRef="#br0" timeOffset="1867.51">12239 5775 620 0,'0'0'12'16,"0"0"7"-16,0 0-13 0,0 0-8 0,-5 5-12 15,5-5 2-15,0 0-7 0,0 0-2 16,0 0-25-16,-12 0-59 0,12 0-44 0,0 0 50 16</inkml:trace>
  <inkml:trace contextRef="#ctx0" brushRef="#br0" timeOffset="2162.34">13548 5960 534 0,'0'0'89'0,"0"0"-12"16,0 0-6-16,-16-7-7 0,16 7-6 15,0 0-13-15,0 0-14 0,0 0-18 0,-9-3-33 16,9 3-23-16,0 0-54 0,0 0-183 16,0 0 202-16</inkml:trace>
  <inkml:trace contextRef="#ctx0" brushRef="#br0" timeOffset="3371.28">2624 4626 2448 0,'4'-9'137'0,"-2"1"18"0,-1-1 1 16,4 1-15-16,-3 1 8 0,-2 7 13 15,2-11 5-15,-2 11-11 0,2-6-19 16,-2 6-13-16,0 0-12 0,3-9-17 16,-3 9-8-16,0 0 7 0,0 0 38 0,4 21 40 15,-4-1 49-15,-6 17 37 0,-3 12-17 16,-5 6 1-16,-2 6 4 0,-6 3-9 0,-6 18-21 16,1-1-15-16,-3-2-14 0,6-16-7 15,0-2 6-15,3-4-12 0,0-1-16 16,4-7-11-16,5-13-6 0,5-1-6 0,1-3-9 15,5-6-2-15,-1-7-5 0,5-2-91 16,3-2-28-16,3-3 0 0,7 0 0 16,14 0 0-16,8-5 0 0,10-1 0 15,13 0 0-15,-14-3 0 0,-2-1 0 0,-4 2 0 16,-8-3 0-16,-7 3 0 0,-7-4 0 16,0 2 0-16,-3 0 0 0,-1-1 0 15,-4 1 0-15,1-2 0 0,-12 0 0 0,16 0 0 16,-16 0 0-16,14 3 0 0,-14-3 0 15,0 0 0-15,11-5-166 0,-11 5-262 0,0-10-105 16,0 3-131-16,-3-7-230 0,1 4 79 16,0-6 90-16,-2-1-624 0,4-2-804 15</inkml:trace>
  <inkml:trace contextRef="#ctx0" brushRef="#br0" timeOffset="4121.2">2969 4928 3614 0,'0'0'-44'0,"0"0"38"0,0 0 34 16,0 0 31-16,0 0 28 0,0 0 35 16,-10-16 14-16,10 8 1 0,0 1-11 15,0-2-7-15,2-1-11 0,0 0-4 0,2 1-4 16,-1 0-10-16,2 2-9 0,-1 1-13 16,1 1-7-16,3 0-8 0,-8 5-4 0,15-4-9 15,-15 4-5-15,19 4-2 0,-9-1 1 16,3 5-7-16,0 1-5 0,3 5 3 0,-2-1 4 15,6 6 4-15,-4 0 4 0,-5-1 8 16,-2-3 17-16,1 2-7 0,-3-5 19 16,-1 0 5-16,-1-1 6 0,-1-1 17 15,0-4 19-15,1 1 39 0,-4-2 19 0,3 2 33 16,-4-7 25-16,4 5-5 0,-4-5-21 16,0 0-19-16,0 0-22 0,0 0-19 15,11-27-18-15,-4 6-17 0,9-6-16 0,2-3-32 16,-2 2-68-16,2 4 0 0,-4-1 0 15,0 8 0-15,-1 4 0 0,-4 2 0 0,3 4 0 16,-2 2 0-16,-1 1 0 0,1 4 0 16,-10 0 0-16,22 7 0 0,-10 1 0 15,1 6 0-15,-4 1 0 0,2 2 0 0,-6 2 0 16,-1 3 0-16,-2 2 0 0,-4 4 0 16,0 6 0-16,-4-7 0 0,3-3 0 0,-1-1 0 15,-1-4 0-15,0-2 0 0,3-5 0 16,0 1 0-16,0-2 0 0,1-4 0 0,-3-3 0 15,4-4-250-15,-4 7-127 16,4-7-121-16,0 0-121 0,0 0-188 0,0 0-25 16,2-25 92-16,2 9-644 0,1 1-836 15</inkml:trace>
  <inkml:trace contextRef="#ctx0" brushRef="#br0" timeOffset="4398.35">3628 4648 3673 0,'-5'-9'-85'0,"5"9"16"16,0 0 29-16,0 0 48 15,0 0 35-15,-9 21 44 0,2 0 33 0,1 11 19 16,-1 4 23-16,2 6 0 0,-6 7 5 16,2 4 14-16,0 2 10 0,-5 2 19 0,1-4-17 15,-3-2-15-15,5-1-19 0,-1-12-13 16,1 0-16-16,0-3-10 0,1-3-12 15,3-9-15-15,-1-2-9 0,4-7-27 0,1-2-35 16,-1 0-40-16,1-4-44 0,1-2-95 16,2-6-129-16,0 5-137 0,0-5-147 0,0 0-163 15,0 0 69-15,11-19-467 0,-8 10-600 16</inkml:trace>
  <inkml:trace contextRef="#ctx0" brushRef="#br0" timeOffset="4724.18">3722 5121 3387 0,'1'-8'114'0,"5"-1"32"0,-1 1 34 16,1 1 16-16,2 0 9 0,3 2-10 16,0 2-13-16,3-1-15 0,-1 2-11 15,3 2-18-15,-1 6-8 0,2 2 10 0,0 4 22 0,-5 2 17 16,-1 3 9-16,-4 0 9 15,-2 0 21-15,-3 2 9 0,-4 2 15 0,-3 1 18 16,0 0 15-16,-2 8 6 0,-3-8-8 16,2-4-12-16,2-2-169 0,3-6-92 0,1 0 0 15,0-1 0-15,0 0 0 0,2-9 0 16,4 10 0-16,1-7 0 0,-5-3 0 16,22 4 0-16,-11-4 0 0,-11 0 0 0,21 0 0 15,-8-2 0-15,1 0 0 16,-3 1 0-16,3-3 0 0,-1 3 0 0,-2-3-498 0,1-1-351 15,-1 0-97-15,1-1 94 0,-1 1-864 16,-2 1-1150-16</inkml:trace>
  <inkml:trace contextRef="#ctx0" brushRef="#br0" timeOffset="5396.18">4274 4535 4200 0,'0'0'-265'16,"2"-5"78"-16,-2 5 66 0,4-7 52 15,-4 7 46-15,0 0 46 0,1-9 25 0,-1 9 31 16,0 0 0-16,0 0 30 0,2-7 8 16,-2 7 3-16,0 0 7 0,0 0 4 15,0 0-4-15,0 0-6 0,4-7-16 16,-4 7-10-16,0 0-14 0,0 0-14 0,0 0-9 15,0 0-5-15,0 0-2 0,0 27 2 16,2-9 17-16,1 8 8 0,2 12-16 16,2 3-4-16,1 12-3 0,1 4 32 0,1 3 8 15,-4 2-8-15,1 3-22 0,2 1-4 16,-10 0 16-16,-1-3-3 0,-4-3-14 0,-1 0 11 16,-1-4 9-16,0 0 22 0,-1-9 9 15,3-7 19-15,-1-6 11 0,0-1 10 16,4-8 8-16,-1-5 6 0,2-5 11 0,2-3 8 15,-2-2 2-15,1 0 14 16,1-3 2-16,-2 2-177 0,2-9-25 0,-4 12 0 16,2-6 0-16,2-6 0 0,-4 11 0 15,3-6 0-15,-6 2 0 0,0 0 0 0,-8 1 0 16,-12 4 0-16,-1 2 0 0,-5-2 0 16,3-1 0-16,-1-2 0 0,1 4 0 0,5-5 0 15,5-1 0-15,6 0 0 0,-2-2 0 16,5-2 0-16,0 3 0 0,2-5 0 0,9-1 0 15,-13 7 0-15,13-7 0 0,-11 2 0 16,11-2 0-16,-12 0 0 0,12 0 0 0,0 0 0 16,0 0 0-16,0-12 0 0,4 3-261 15,3 1-776-15,-2-1 82 0,2-1 106 16,-1 1-882-16,0 3-1163 0</inkml:trace>
  <inkml:trace contextRef="#ctx0" brushRef="#br0" timeOffset="5803.21">2197 6116 4748 0,'-30'4'-42'0,"6"0"21"16,4-2 23-16,1 1 26 0,4-1 40 0,3-2 42 16,3 4 31-16,9-4 15 0,-11 3-2 15,11-3-5-15,0 0-2 0,68-3-9 0,13-3-14 16,46-3-17-16,15-6-7 0,19 1-42 16,50-11-34-16,-51 8-22 0,6 0-6 15,-1 0 1-15,-4-2 1 0,-13 2 1 0,-11-1 5 16,-17 2-1-16,-21-2 16 0,-25 8 22 15,-17-2 35-15,-16 3 32 0,-7 2-2 0,-12 0 7 16,-2 3-13-16,-4 0-1 16,-7 0-7-16,2 0-20 0,-6 0-15 0,-5 4-65 15,11-5-84-15,-11 5-83 0,3-4-111 16,-3 4-132-16,0 0-156 0,0 0-200 0,0 0 30 16,-34 11 92-16,18-5-487 0,0 3-608 15</inkml:trace>
  <inkml:trace contextRef="#ctx0" brushRef="#br0" timeOffset="17939.2">7440 4540 2248 0,'0'0'322'15,"2"-11"-23"-15,0 3-1 0,-2 8-19 0,1-12-4 0,-1 12-1 16,2-10 5-16,-2 10-16 16,2-8 14-16,-2 8-3 0,0-7-20 0,0 7-30 15,0 0-21-15,0 0-17 0,0 0 12 16,0 0 23-16,0 0-3 0,-2 41-4 0,-1-7 9 16,-6 2 0-16,2 1-8 0,-1 3-16 15,3-1-12-15,-2-1-8 0,-2-2-20 16,6-3-159-16,-3-6 0 0,4-2 0 0,-2-5 0 15,3-3 0-15,-1-4 0 0,0-1 0 16,0 1 0-16,-1-5 0 0,1 1 0 0,2-1 0 16,0-8 0-16,-1 11 0 0,1-11 0 15,-2 6 0-15,2-6 0 0,0 0 0 0,0 0 0 16,0 0 0-16,0 0 0 0,0 0 0 16,0 0-322-16,0 0-282 0,0 0-162 15,0 0-151-15,-4-23 99 0,4 23-802 16,-2-11-1060-16</inkml:trace>
  <inkml:trace contextRef="#ctx0" brushRef="#br0" timeOffset="18466.74">8303 4682 4236 0,'-2'-10'-7'0,"2"0"93"0,-3 0 49 16,6 3 42-16,-1-2 31 0,1 3 18 15,-1-3 13-15,6 0 4 0,-1 2-14 0,5 1-16 16,1-1-23-16,5 3-15 0,-2 1-17 16,0 3-17-16,4 5-17 0,1 4-12 15,-1-1-5-15,-4 6-9 0,2 6-2 16,-7 1 20-16,-4-1 17 0,-5 0 24 0,-2 0 8 16,-3 2 19-16,-7 7 6 0,-1 1-130 15,-3-4-60-15,2-3 0 0,0-4 0 0,0-2 0 16,3-5 0-16,1 0 0 0,2-1 0 15,3-3 0-15,-1-1 0 0,0 0 0 16,2 0 0-16,2-7 0 0,2 12 0 0,2-6 0 16,3-2 0-16,7 1 0 0,-1-3 0 15,5 1 0-15,0 0 0 0,0-3 0 0,1 2 0 16,1-2 0-16,2 0 0 0,-4 2 0 16,2-2 0-16,-3 0 0 0,-4 2 0 0,3-2 0 15,-3 0 0-15,0-2-463 16,-1 0-264-16,1 0-187 0,-1-1 50 0,-3 0 88 15,4-3-736-15,1 4-959 0</inkml:trace>
  <inkml:trace contextRef="#ctx0" brushRef="#br0" timeOffset="18969.58">9569 4632 3959 0,'2'-16'-9'0,"-2"3"42"0,4 2 24 16,1 0 3-16,5 3 12 0,0-2 14 16,1 3 3-16,3 0 0 0,-1 3-2 15,-2 2-6-15,4 1-10 0,-15 1-4 0,27 7-5 16,-10-2-11-16,-3 4 0 0,-3-1-2 15,-2 2 8-15,1 2 22 0,-1 4 10 0,-5-2 17 16,-2-2 14-16,-2 3 12 0,-2 2 11 16,-3-2 3-16,-3 5 5 0,0 0-10 15,-1-3-29-15,-1 0-1 0,5-3-13 16,-2 0 1-16,2-4-1 0,1 2-5 0,4-4-6 16,0 1-5-16,0 2-4 0,2-3-2 15,2 0-6-15,-1 3-4 0,4-1 3 16,-2 0-2-16,1 2 2 0,1 0 7 0,1 0 0 15,-2 1 2-15,2 0 10 0,-5-3 16 16,1 1 12-16,-2-1 15 0,0 2-3 0,-2-1-128 16,-4 0 0-16,0 3 0 0,-3 0 0 15,-3-4 0-15,-1 0 0 0,-6 2 0 0,-1 0 0 16,-3-3 0-16,3-2 0 16,0-4 0-16,2 1 0 0,0-4 0 0,3-1 0 15,-3-3 0-15,3-3 0 0,1-2 0 16,7 1-437-16,-1-2-383 0,6 2-131 0,0-4 91 15,6 2-882-15,1 0-1175 0</inkml:trace>
  <inkml:trace contextRef="#ctx0" brushRef="#br0" timeOffset="19667.91">10674 4850 4447 0,'-4'-12'-176'0,"-2"3"38"0,4 0 51 0,2 2 37 15,0 0 36-15,0 7 21 0,0-15 30 16,2 8 14-16,-2-2 15 0,4 2 7 15,-4 7 7-15,4-13 9 0,-4 6 2 0,0 7-3 16,2-11-6-16,-2 11-14 16,2-6-4-16,-2 6-12 0,0 0-7 0,0-9-14 15,0 9-4-15,0 0-13 0,0 0-12 16,0 0-3-16,0 0-9 0,-12-4 2 0,12 4-1 16,0 0 0-16,0 0 2 0,0 0 2 15,0 0 3-15,0 0-2 0,0 0 7 0,0 0-2 16,0 0 2-16,0 0 15 0,0 0 5 15,-17 0 9-15,17 0-2 0,0 0 6 16,0 0 11-16,0 0 12 0,-5-5 8 0,5 5 8 16,0 0 8-16,0 0 3 0,0 0-1 15,0 0-3-15,0 0-6 0,0 0-4 16,0 0 23-16,0 0 25 0,-14 11 20 0,10-1 12 16,-1 4 8-16,-3 2 0 0,0 4 4 15,2 1-23-15,-3-1-9 0,6 0-10 16,-6 1-7-16,6-2-9 0,1-2-11 0,0-3-11 15,2 0-5-15,2-3-5 0,0 1-4 16,-1 1-7-16,3-6-2 0,4-3-9 16,-2 1 2-16,3-3-5 0,-9-2-8 0,21 0-3 15,-21 0-4-15,27-9-16 0,-16 5-18 16,1 0 0-16,-1-1 0 0,-3 2 0 0,-8 3 0 16,16-6 0-16,-16 6 0 15,11-1 0-15,-11 1 0 0,0 0 0 0,7 12 0 0,-5-5 0 16,-2 1 0-16,0 4 0 15,0 0 0-15,2-1 0 0,-1 2 0 0,-1-3 0 16,2 2 0-16,1-1 0 0,-1-3 0 16,2 1 0-16,-4-2-56 0,0-7-123 0,3 10-56 15,-3-10-87-15,4 8-121 0,-4-8-131 16,0 0-152-16,0 0-97 0,0 0 87 0,27-11-657 16,-18 4-847-16</inkml:trace>
  <inkml:trace contextRef="#ctx0" brushRef="#br0" timeOffset="20071.12">11507 4741 3599 0,'7'-14'-67'0,"-2"4"74"0,-1 3 50 0,-2 0 49 16,-2 7 17-16,0-10 7 0,0 10 9 15,0 0 7-15,-11-7 1 0,11 7 2 0,-23 5 5 16,8 1 1-16,-4 0 0 0,-3 4-7 16,-2 6-11-16,5-3-11 0,-4 5-4 0,8-3-19 15,1-1-13-15,7-1-5 16,-1-2-6-16,7 1-5 0,-3 0-5 0,6 0-2 16,1 0-14-16,1 1-3 0,5 3-6 15,3-1 1-15,-2 1-5 0,1-1-7 16,-4-1 3-16,3-2-4 0,-2 0 14 0,-3-2 13 15,-1 1 35-15,0-1 30 0,-2-2 14 16,-2 1 15-16,0-2 1 0,0-7 0 0,-6 13-7 16,-2-6-16-16,1-2-7 0,-5 1-14 15,1-3-13-15,-2 1-6 0,1-3-32 0,-3-1-50 16,15 0-68-16,-26-4-76 0,10 0-89 16,5 0-104-16,-4-3-129 0,1 2-170 0,1-3-250 15,3 1 83-15,4 2 84 0,1-2-621 16,5 7-786-16</inkml:trace>
  <inkml:trace contextRef="#ctx0" brushRef="#br0" timeOffset="20478.97">12140 4619 3519 0,'0'-7'51'16,"0"7"63"-16,0 0 33 0,0 0 32 16,0 0 41-16,0 0 37 0,-30 16 32 15,9 3 10-15,-3 4 0 0,-11 7-6 16,5 1-18-16,-1-1-13 0,8-4-25 0,0 1-24 16,7-1-19-16,0 2-19 0,3-3-21 15,6-2-14-15,0-7-10 0,5 0-17 0,2-2-11 16,2 1-9-16,2-5-10 0,2 1-15 15,3 1-7-15,1-4-6 0,-1-1 1 0,1 0-4 16,-1-2-7-16,1-3-29 0,-10-2-16 16,13 2 0-16,-13-2 0 0,0 0 0 15,22-10 0-15,-19 4 0 0,3-1 0 0,-2 0 0 16,-3 1 0-16,-1 6 0 0,2-14 0 16,-2 14 0-16,-7-9 0 0,1 6 0 15,-6-1 0-15,1 3 0 0,-3 2-105 16,0 1-349-16,1 2-189 0,-3-1-247 0,5 0 30 15,3 3 94-15,4-2-755 0,4-4-967 16</inkml:trace>
  <inkml:trace contextRef="#ctx0" brushRef="#br0" timeOffset="20802.93">13022 4722 4387 0,'-12'-12'85'16,"1"4"47"-16,8-1 13 0,-3 0-5 16,6 2 2-16,0 7 9 0,6-10 6 0,-6 10-3 15,11-8-6-15,-1 4-9 0,3 4-13 16,-13 0-12-16,23 4-7 0,-8 1 1 0,0 1-1 15,-3 3 15-15,0 5 0 0,-1 1 2 16,0 2-3-16,-6 2-8 0,7 10-8 0,-2 1-13 16,2-1-10-16,-7-4-9 0,2 8-6 15,5-2-9-15,-2-2-64 0,-3 0-86 16,4 2-92-16,1-4-118 0,-3-4-137 16,-1-4-143-16,-1-2-183 0,0-4 12 0,-4 1 69 15,1-3-545-15,0-2-692 0</inkml:trace>
  <inkml:trace contextRef="#ctx0" brushRef="#br0" timeOffset="20988.47">13134 5020 3711 0,'-9'-9'465'0,"3"6"19"0,3 0 19 16,3 3 22-16,-6-7-3 0,6 7-19 15,0 0-38-15,0 0-43 0,0 0-46 0,22-9-161 16,-6 7-215-16,4 2 0 0,-2 0 0 15,3 0 0-15,2 2 0 0,-1 0 0 0,17 4-468 16,-6-5-332-16,3 4-142 0,-6-1 94 16,-5 0-898-16,-3 2-1177 0</inkml:trace>
  <inkml:trace contextRef="#ctx0" brushRef="#br0" timeOffset="25227.04">7112 7879 4556 0,'0'0'-156'0,"0"0"50"15,0 0 42-15,0 0 50 0,0 0 50 16,2-7 36-16,-2 7 39 0,0 0 40 16,0 0 24-16,0 0 21 0,3-7 6 0,-3 7 11 15,0 0-1-15,0 0-3 0,0 0-5 16,0 0 21-16,0 0 13 0,-7 25-1 0,3-7-9 15,-1 2-7-15,0 3-6 16,3 1-6-16,-3 0-6 0,1-1-7 0,2-2-10 16,0-2-150-16,-1 0-36 0,1-4 0 15,2-1 0-15,-2-3 0 0,2-3 0 0,0 1 0 16,-2-2 0-16,2 1 0 0,0-8 0 16,0 10 0-16,0-10 0 0,-2 6 0 0,2-6 0 15,0 0 0-15,0 0 0 0,0 0 0 16,0 0-357-16,0 0-241 0,0 0-128 0,-10-19-152 15,10 19 71-15,2-11-834 0,-2 11-1079 16</inkml:trace>
  <inkml:trace contextRef="#ctx0" brushRef="#br0" timeOffset="25694.76">8190 7757 4270 0,'0'0'6'0,"0"0"50"0,2-10 35 0,-2 10 24 16,0 0 21-16,5-9 25 0,-5 9 19 15,14-7 9-15,-3 5-1 0,0-1-8 0,5 3-20 16,-16 0-13-16,29 5-5 0,-14 0-8 16,-2 2-6-16,-3 2 9 0,-1 3 11 0,-4 5 10 15,0-3 13-15,-5 5 2 16,-5 1 8-16,-2 2 0 0,0-1 4 0,-1-1 4 15,-2 0-1-15,1-2-20 0,1 1-139 16,3-5-29-16,1 0 0 0,2-4 0 0,2-1 0 16,0-1 0-16,4-1 0 0,-4-7 0 15,17 6 0-15,-2-4 0 0,0 0 0 16,6-2 0-16,4-2 0 0,-1 0 0 0,3 1 0 16,0-1 0-16,0 1 0 0,-6-1-454 15,2 2-216-15,-3-2-151 0,0 2-42 16,0 2 89-16,1-2-794 0,-7 2-1009 15</inkml:trace>
  <inkml:trace contextRef="#ctx0" brushRef="#br0" timeOffset="26175.56">9449 7695 4335 0,'-2'-5'-6'16,"-3"-2"9"-16,5 7 5 0,-5-9 7 0,5 9 18 15,5-11 25-15,-5 11 13 16,5-9 2-16,-5 9-6 0,11-5-6 0,-11 5-7 16,16-2-1-16,-16 2-6 0,0 0-4 15,26 5 0-15,-18-1 12 0,0-1 7 0,-3 2 8 16,-1 2 14-16,-4-7 12 0,4 12 9 15,-4-4 15-15,-6 2 7 0,1 0 2 0,-3-2 4 16,1 2-4-16,-2-1-9 0,4 0-10 16,-1-2-15-16,3 3-5 0,-1-3-8 0,2 0-3 15,0-1-1-15,2-6-13 0,4 16-2 16,2-8 3-16,-3 1-12 0,5-1 2 16,-1 3-12-16,3-1-5 0,-1-2-4 0,-1 1-5 15,-2 0 0-15,2 1 5 16,-5-2 18-16,-1 1 27 0,-2 0 22 0,0-2 12 0,0-7 6 15,-9 17 0-15,2-10 3 16,-4 0-13-16,0-1-11 0,-3-1-68 0,-2 1-31 16,-2-3 0-16,4-3 0 0,-6-2 0 15,1 1 0-15,2-3-199 0,1 1-152 0,2-1-129 16,-2-1-142-16,7 0-181 0,-1-1-7 16,3 2 81-16,2-1-698 0,5 5-879 0</inkml:trace>
  <inkml:trace contextRef="#ctx0" brushRef="#br0" timeOffset="28463.67">10535 7767 3655 0,'0'0'-94'0,"0"-5"47"0,0 5 39 15,0 0 32-15,0 0 45 0,0 0 25 16,1-12 20-16,-1 12 22 0,2-7 17 0,-2 7 1 16,0 0-4-16,4-8-11 0,-4 8-12 15,0 0-14-15,0 0 22 0,0 0 9 0,7 22 6 16,-12-5-10-16,3 4-9 15,-2 3-16-15,2 11-12 0,-1-8-10 0,1-4-7 16,2-2-3-16,2-4-7 0,0 0-5 16,-1-1-1-16,1-3-7 0,2-2 2 0,4-3 0 15,-2-2-5-15,3-5-4 0,-9-1-5 16,27-7-9-16,-8-1-9 0,5-8 5 16,-1-1-13-16,2-3-1 0,0-5-1 0,-4 3-7 15,-2-2 0-15,0 2 0 0,-6 5-4 16,-3 1 2-16,-2 6-6 0,-1 2-6 0,-3 1-1 15,2 1 0-15,-6 6-2 0,0 0 0 16,0 0 0-16,0 0-1 0,-10 23 5 0,5-8-1 16,-4 3-1-16,2 2 1 0,3 0 0 15,-1 3-3-15,-1 1 5 0,4 0-2 16,2-5-4-16,0-1-10 0,0 2-33 16,2-2-37-16,2-2-54 0,0-1-77 0,-1-3-93 15,3-1-91-15,-1-3-108 0,2-1-145 16,2-4-32-16,0 1 69 0,2-4-467 0,-11 0-550 15</inkml:trace>
  <inkml:trace contextRef="#ctx0" brushRef="#br0" timeOffset="28828.58">11451 7722 3083 0,'0'0'36'15,"-4"-9"5"-15,4 9 11 0,-12-4 19 0,12 4 23 16,0 0 27-16,-26 6 15 0,13 1 9 16,-2 0 2-16,-3 6-5 0,5-5-10 0,-2 2-13 15,4 2-12-15,0-2-12 0,0 4-10 16,6-3-5-16,1 1-11 0,2-2-5 0,4 0-6 16,4 2-2-16,-1 0-8 0,4 2-6 15,2-2-5-15,0 0 0 0,-2 4-4 16,3-5-3-16,-3 1-1 0,0-1 2 0,-2-3 16 15,-2 3 22-15,-1-1 21 0,-2 0 14 16,2-1 7-16,-6 1-2 0,-2 0-5 16,0 0-5-16,-1-1-9 0,-2 0-2 15,-2-3-14-15,0 1-10 0,1-2-6 0,-3-1-21 16,1-1-41-16,10-3-59 0,-19 4-70 16,19-4-114-16,-15-4-125 0,10-1-153 0,5 5-205 15,-11-9 62-15,10 3 72 0,1 6-433 16,1-12-504-16</inkml:trace>
  <inkml:trace contextRef="#ctx0" brushRef="#br0" timeOffset="29196.08">12485 7743 3111 0,'-15'-3'146'0,"1"1"13"16,1 0 15-16,0 4 10 0,13-2 16 0,-25 5 18 16,11 0-1-16,2 4-6 0,-1 5-11 15,-1-1-16-15,1 5-18 0,5-1-22 16,-2 3-11-16,7 2-13 0,-1 0-13 0,2-1-9 16,4 0-25-16,2 3-29 0,-1-3-22 15,5-1-11-15,-5-4-1 0,0-1-4 0,1-5 2 16,-2 1 1-16,0-2 1 0,-1-2 2 15,-1 0 7-15,2 0 11 0,-2-7 6 16,0 0 6-16,-3 9 1 0,3-9-3 16,0 0 0-16,0 0-6 0,0 0 0 0,0 0-3 15,-29-7-7-15,29 7-5 0,0 0-19 16,-14-2-26-16,14 2-41 0,0 0-57 0,-15 0-73 16,6 2-96-16,1 3-84 0,0-3-116 15,8-2-164-15,-9 5 8 0,9-5 60 0,0 0-396 16,0 0-463-16</inkml:trace>
  <inkml:trace contextRef="#ctx0" brushRef="#br0" timeOffset="29497.06">13241 7563 2930 0,'0'0'153'0,"0"0"32"0,0 0 39 0,-17 9 14 16,17-9 12-16,2 11 15 16,-2-11 5-16,15 20-7 0,-4-10-12 0,7 1-17 15,7 4-20-15,-3 2-18 0,1 1-16 0,-1-6-20 16,-8 3-8-16,2-1-11 0,-5 2-14 16,1 1-10-16,-3 2-11 0,-1 0-6 15,-5-2-16-15,-1 2-12 0,0-3-41 16,-2 0-49-16,0 0-55 0,-2-1-71 0,2 1-80 15,-3 0-96-15,-1-3-94 0,-2 1-100 16,1-1-130-16,-4-2-47 0,2-4 69 0,0 1-493 16,1-5-585-16</inkml:trace>
  <inkml:trace contextRef="#ctx0" brushRef="#br0" timeOffset="29636.76">13337 7932 3379 0,'-8'-7'246'0,"5"3"44"16,3 4 26-16,-11-8 28 0,11 8 19 0,-3-5 21 15,3 5 6-15,0 0-12 0,-8-5-24 16,8 5-33-16,0 0-32 0,0 0-27 15,0 0-38-15,0 0-72 0,0 0-97 16,0 0-115-16,0 0-137 0,0 0-163 0,27 12-191 16,-18-12-240-16,-9 0-20 0,20-4 93 15,-20 4-731-15,11-2-897 0</inkml:trace>
  <inkml:trace contextRef="#ctx0" brushRef="#br0" timeOffset="32769.97">6753 10898 4295 0,'0'5'74'0,"0"-5"34"16,0 0 31-16,0 0 40 0,0 0 57 16,0 0 58-16,0 0 38 0,0 0 22 0,0 0 10 15,0 0-3-15,0 0-7 0,0 0-32 16,0 0-15-16,0 0-14 0,0 0-114 0,0 0-179 15,0 0 0-15,0 0 0 0,0 0 0 16,0 0 0-16,0 0 0 0,0 0 0 0,0 0 0 16,0 0 0-16,0 0 0 0,0 0 0 15,0 0 0-15,0 0 0 0,0 0 0 0,0 0 0 16,0 0 0-16,0 0 0 16,0 0 0-16,0 0 0 0,0 0 0 0,0 0 0 15,0 0 0-15,0 0 0 0,0 0 0 16,0 0 0-16,0 0 0 0,0 0 0 0,0 0 0 15,-20-2 0-15,20 2 0 0,0 0 0 16,0 0 0-16,0 0 0 0,0 0 0 0,0 0 0 16,0 0 0-16,0 0 0 0,0 0 0 15,0 0 0-15,0 0 0 0,0 0 0 0,0 0 0 16,0 0 0-16,0 0 0 0,0 0 0 16,0 0 0-16,0 0 0 0,0 0 0 15,0 0 0-15,0 0 0 0,0 0 0 0,0 0 0 16,0 0 0-16,0 0 0 0,0 0 0 0,0 0 0 15,0 0 0-15,0 0 0 16,0 0 0-16,0 0 0 0,0 0 0 0,0 0 0 16,0 0 0-16,0 0 0 0,0 0 0 15,0 0 0-15,0 0 0 0,0 0 0 0,0 0 0 16,0 0 0-16,0 0 0 0,0 0 0 16,0 0 0-16,0 0 0 0,0 0 0 0,0 0 0 15,0 0 0-15,0 0 0 0,0 0 0 16,0 0 0-16,0 0 0 0,0 0 0 0,0 0 0 15,0 0 0-15,0 0 0 0,0 0 0 16,0 0 0-16,-17-3 0 0,17 3 0 16,-69-22-503-16,42 13-508 15,8 0 110-15,6 1-1063 0,4-2-1384 0</inkml:trace>
  <inkml:trace contextRef="#ctx0" brushRef="#br0" timeOffset="33800.68">8079 10865 5715 0,'0'0'-11'0,"0"0"40"15,-7 2 47-15,7-2 51 0,0 0 60 0,0 0 40 16,0 0 32-16,0 0 13 0,0 0 0 16,0 0-11-16,0 0-6 0,0 0-8 15,0 0-3-15,0 0-213 0,0 0-31 0,0 0 0 16,0 0 0-16,0 0 0 0,0 0 0 16,0 0 0-16,0 0 0 0,0 0 0 0,0 0 0 15,0 0 0-15,0 0 0 0,0 0 0 16,0 0 0-16,0 0 0 0,0 0 0 0,0 0 0 15,0 0 0-15,0 0 0 0,0 0 0 16,0 0 0-16,0 0 0 0,0 0 0 16,0 0 0-16,0 0 0 0,0 0 0 15,0 0 0-15,0 0 0 0,0 0 0 0,0 0 0 16,0 0-69-16,0 0-991 0,0 0 107 16,-22-9 103-16,22 9-939 0,-22 9-1217 0</inkml:trace>
  <inkml:trace contextRef="#ctx0" brushRef="#br0" timeOffset="38754.8">18434 14893 6055 0,'-6'2'61'0,"-2"1"-43"0,8-3 10 0,0 0 66 16,0 0 59-16,0 0 49 0,0 0 0 16,0 0-23-16,0 0-27 0,0 0-16 0,52-23-13 15,2 3-12-15,4-2-10 0,5-3-16 16,15-10-42-16,1-2-49 0,-7-1-51 0,-15 6-55 15,-1 2-51-15,-8-1-57 0,-5 4-83 16,-3 2-119-16,-14 8-124 0,-5 2-182 0,-7 7-56 16,-5 3 85-16,-5 1-561 15,-4 4-719-15</inkml:trace>
  <inkml:trace contextRef="#ctx0" brushRef="#br0" timeOffset="38943.47">18637 14972 3975 0,'-16'9'274'0,"0"-2"-2"15,7-2 9-15,1-4 35 0,0 3 33 0,8-4 23 16,-11 6 15-16,11-6-14 0,0 0-22 16,0 0-33-16,0 0-34 0,34 0-33 0,0-8-30 15,6-2-79-15,4 0-117 0,12-6-53 16,-2-3-182-16,2-3-183 0,-3-4-205 0,-1-4-236 16,-5-3-37-16,-1 0 89 0,-2-1-740 15,-8 0-967-15</inkml:trace>
  <inkml:trace contextRef="#ctx0" brushRef="#br0" timeOffset="39175.81">18951 14436 4537 0,'4'-15'78'0,"5"4"5"16,2 4 24-16,4 2 24 0,9 0 24 16,17 1 7-16,2 8 13 0,4 1 18 15,7 9-23-15,2 3-11 0,-7 5-9 0,-1 6-13 16,-6 2-22-16,-8 5-21 0,-3 3-12 15,-15-6-1-15,-4 2-8 0,-4 2 8 16,-10-5 7-16,-7 5 7 0,-13 7-2 16,-3-4-10-16,-5 1-9 0,-8-4-2 0,-5-4-15 15,-5-3-11-15,-4-1-58 0,1-4-60 16,-1-2-89-16,4-3-96 0,10-5-142 0,1-5-176 16,1-4-260-16,7-5 71 0,8-2 89 15,6-1-557-15,3 1-693 0</inkml:trace>
  <inkml:trace contextRef="#ctx0" brushRef="#br0" timeOffset="47280.37">1504 4660 2591 0,'2'-5'285'15,"-2"5"-25"-15,0 0-31 0,0 0-56 16,0 0-12-16,0 0 40 16,0 0 28-16,0 0 0 0,-17 32 21 0,-2-5 14 15,-4 1 1-15,-7 9-12 0,-1-2-10 16,2 0-5-16,-3 1-5 0,2-4-19 0,5-6-20 16,4-3-23-16,0-2-18 0,5-3-13 15,5-9-12-15,2 2-14 0,1-2-6 16,2-4-10-16,3 0-4 0,3-5-12 0,-10 4-19 15,10-4-24-15,0 0-15 0,-19-19-3 16,13 4-12-16,1-2 1 0,1-5 6 0,2-1-9 16,-1 1-3-16,0 2-1 0,3 3-2 15,0 2-1-15,0 3-2 0,0 1-7 16,0 5-2-16,0 0 11 0,0 6 22 16,12-1 3-16,-12 1-2 0,21 8-5 0,-8 1-1 15,5 3 0-15,7 7 3 0,0 0-1 16,2 2-2-16,0-3-1 0,-2 1-1 15,-5-5-2-15,-4 0-2 0,-5-4 9 0,-1-2-11 16,-1-1 4-16,-1 0-3 0,-3 0 1 16,-1 0 2-16,-4 0-2 0,0-7 0 0,-4 12 0 15,-1-8 3-15,5-4 2 0,-17 3-3 16,17-3-5-16,-27-19-1 0,6-5-1 16,2-9 2-16,-2-8-6 0,9 7-2 0,1 3 0 15,4 7 0-15,1 6 0 0,0 5 0 16,2 1 0-16,2 3 0 0,1 3 0 15,1 1 0-15,0 5 0 0,0 0 0 16,0 0 0-16,0 0 0 0,0 0 0 0,0 0 0 16,0 0 0-16,0 0 0 0,5 25 0 15,-5-18 0-15,0-7 0 0,-2 13 0 16,2-13 0-16,-2 11 0 0,2-11 0 0,-1 9 0 16,1-9 0-16,0 0 0 0,0 8 0 15,0-8 0-15,0 0 0 0,0 0 0 0,0 0 0 16,1 9 0-16,-1-9 0 0,0 0 0 15,6 10 0-15,0-5 0 0,-2 2 0 16,2 0 0-16,1 1 0 0,2 1 0 16,5 1-357-16,1 2-122 0,2 0-104 15,3-1-159-15,-2-3-134 0,2 0 84 0,-4-2-692 16,0-1-930-16</inkml:trace>
  <inkml:trace contextRef="#ctx0" brushRef="#br0" timeOffset="48283.8">1892 4888 4356 0,'0'0'22'0,"3"7"15"16,-3-7 10-16,0 0 29 0,6 7 58 15,-6-7 43-15,9 3 31 0,-9-3 16 16,0 0-21-16,19-1-22 0,-19 1-23 15,15 0-15-15,-15 0-13 0,21-4-11 16,-21 4-50-16,17-1-57 0,-17 1-61 0,19 0-66 16,-19 0-59-16,11 0-40 0,-11 0-16 15,0 0 14-15,0 0 21 0,9 6 16 0,-9-6 22 16,0 0 12-16,-23 18 44 0,7-9 34 16,-1 2 50-16,0 1 41 0,2 0 39 15,-1-2 27-15,5 0 19 0,2 1 13 0,-1-4 6 16,2-1 5-16,3 1-2 0,-1-1-5 15,0 1-8-15,6-7-10 0,-6 8-7 16,6-8-14-16,-2 9-9 0,2-9-21 0,0 0-51 16,0 0-79-16,11 5-92 0,-11-5-110 15,24-7-122-15,-5-5-183 0,10-8-123 16,-1-1 71-16,5-8-420 0,-1-5-525 16</inkml:trace>
  <inkml:trace contextRef="#ctx0" brushRef="#br0" timeOffset="48505.81">2197 4643 3213 0,'-5'-11'146'0,"5"11"11"16,0 0 30-16,0 0 53 0,0 0 29 16,0 0 24-16,-8 23 0 0,8-11 2 0,2 2-11 15,0 3-13-15,2 3-30 0,1 1-22 16,5 1-21-16,-2 6-20 0,1-4-15 16,3 1-17-16,-3-4-39 0,-1-4-60 15,-1 0-65-15,1-3-55 0,0-1-53 0,-8-2-41 16,3-1-66-16,-1-1-45 0,-2 0-71 15,-2 2-82-15,-1-6-108 0,-3 2-184 16,-2 0 66-16,-1-3-484 0,-1 0-607 0</inkml:trace>
  <inkml:trace contextRef="#ctx0" brushRef="#br0" timeOffset="49728.28">1842 7179 6328 0,'3'-11'491'0,"1"3"-258"0,0 4-88 0,-3-2-29 15,-1 6 10-15,0 0 40 16,0 0 49-16,0 0 18 0,22 27-95 0,-13 3-138 15,1 7 0-15,-1 15 0 0,1 4 0 16,-1 4 0-16,-3 0 0 0,2-1 0 0,-1-7 0 16,-1 1 0-16,2-3 0 0,-1-10 0 15,-3-1 0-15,2-4 0 0,-5-6 0 16,3-7 0-16,-2-3 0 0,-2-3 0 0,0-1 0 16,2-3 0-16,-2-1 0 0,-2-3 0 15,0-1 0-15,-2-4 0 0,4-3-424 0,0 0-602 16,-16-15 101-16,7-1 103 0,2-18-876 15,0-5-1134-15</inkml:trace>
  <inkml:trace contextRef="#ctx0" brushRef="#br0" timeOffset="49916.11">1817 7184 5281 0,'0'0'374'0,"-16"-1"24"0,16 1 17 16,-9-6 17-16,9 6-24 0,-6-5-16 0,6 5-32 15,9-19-229-15,7 5-131 0,13-8 0 16,12-2 0-16,9-3 0 0,-1-1 0 0,3 3 0 16,-4 1 0-16,1 2 0 15,-5 2 0-15,-8 7-237 0,-7 1-409 0,-7 3-131 16,-3 2-124-16,-7 3 87 0,-2 2-824 16,-5 2-1076-16</inkml:trace>
  <inkml:trace contextRef="#ctx0" brushRef="#br0" timeOffset="50398.3">2276 7249 5071 0,'0'0'345'15,"0"0"7"-15,0 0-9 0,0 0-6 0,0 0-2 16,0-11 12-16,0 11 7 0,19-11-21 16,-6 8-27-16,0 1-238 0,3 0-68 15,0 4 0-15,2-2 0 0,1 2 0 0,0 1 0 16,2 6 0-16,-4-1 0 0,-2 2 0 16,0 3 0-16,-3 2 0 0,-3 0 0 0,-3 1 0 15,-1 3 0-15,-2 0 0 0,-3 0 0 16,-3-1 0-16,3 0 0 0,-3-3 0 0,3-3 0 15,-2 0 0-15,2-5 0 16,0-1 0-16,0-6 0 0,0 0 0 0,0 0 0 16,18-36 0-16,-4 13 0 0,2-1 0 15,2-2 0-15,-4 9 0 0,1 1 0 0,-1 1 0 16,1 3 0-16,-1 5 0 0,-3 2 0 16,1 5 0-16,1 0 0 0,0 3 0 15,0 6 0-15,0 3 0 0,1 1 0 0,-3 3 0 16,7 8 0-16,-5 0 0 0,3 2 0 15,-5-6 0-15,1 8 0 0,1-9 0 0,-6-4 0 16,0-1 0-16,1-3 0 0,-2 0 0 16,0-2 0-16,-1-1 0 0,-3-1-246 0,-2-2-795 15,0-5 99-15,0 0-1086 0,0 0-1442 16</inkml:trace>
  <inkml:trace contextRef="#ctx0" brushRef="#br0" timeOffset="50856.61">3017 6911 6109 0,'-6'-9'230'0,"4"2"34"0,0 1 24 0,2 6 26 16,-6-8 23-16,6 8-5 0,0 0-15 15,0 0-317-15,-2 27 0 0,7 11 0 0,-2 5 0 16,-1 11 0-16,6 7 0 0,-3 2 0 16,4 4 0-16,-4 3 0 0,-1-3 0 0,-1 0 0 15,-1-2 0-15,-2-1 0 0,-2-6 0 16,-1 0 0-16,-1-15 0 0,-1-4 0 15,0-2-10-15,-1-12-416 0,3-6-20 16,-1-7-23-16,0-3-21 0,2-6-6 16,2-3 16-16,0 0 34 0,0 0 55 0,-1-22 59 15,4 6 58-15,5-4 60 0,5-6 59 16,2 0 56-16,0-1 61 0,4 1 62 0,1 2 59 16,-2 2 50-16,4 0 56 0,-8 7 34 15,2 0 23-15,1 5 23 0,-5 0 17 0,2 3 10 16,-1 4 0-16,-1-1-4 0,2 6-24 15,1 1-18-15,-2 3-14 0,3 7-23 16,-2 1-17-16,-3 5-11 0,0 8-11 16,-2 4-7-16,-1 1 1 0,-2 3-5 0,-2 0-4 15,-3-8-5-15,-1-3-58 0,0-4-96 16,2-1 0-16,-2-4 0 0,2-1 0 16,2-1 0-16,-2-5 0 0,2 0 0 0,0-2 0 15,5-3 0-15,-9-3 0 0,21 0 0 16,-8-2 0-16,7-5-49 0,-2 0-283 0,9-8-91 15,2-4-116-15,-1-1-147 0,6-9-169 16,-3-6 76-16,1-1-761 0,2-1-984 0</inkml:trace>
  <inkml:trace contextRef="#ctx0" brushRef="#br0" timeOffset="51200.8">3675 6799 4652 0,'-11'-9'193'0,"4"2"48"16,1 0 41-16,0 2 27 0,6 5 23 0,-6-7 6 15,6 7 13-15,0 0 13 0,0 0 19 16,0 0 3-16,0 0-26 0,36 22-360 0,-13 4 0 16,8 10 0-16,3 12 0 0,10 19 0 15,-6 5 0-15,0 7 0 0,-4 5 0 0,2 8 0 16,-7 4 0-16,-2 0 0 15,-6 2 0-15,0-3 0 0,-8-1 0 0,-4-18 0 16,0-3 0-16,-4-3 0 0,-1-1 0 16,-2-7 0-16,-2-2 0 0,-4-6 0 0,-1-13 0 15,-4-4 0-15,0-6 0 0,-4-2 0 16,-3-4 0-16,-5-4 0 0,-5-6 0 0,-4 1 0 16,-5-5 0-16,-3-1 0 0,-2-5 0 15,-3 0-606-15,-3-5-397 0,0 2 101 16,0 1-1030-16,-2 1-1352 0</inkml:trace>
  <inkml:trace contextRef="#ctx0" brushRef="#br0" timeOffset="51470.57">1903 9007 6045 0,'-49'8'327'0,"12"1"-34"0,8-6-22 16,8 3 2-16,4-5 46 0,8-1 15 0,9 0-5 16,0 0-329-16,53-15 0 0,25 1 0 15,53-6 0-15,33 1 0 0,72 0 0 0,17 4 0 16,5-1 0-16,1 7 0 16,-8 2 0-16,-20 1 0 0,-60 1 0 0,-13-1 0 15,-15-2 0-15,-25 1 0 0,-32 5 0 16,-14-8-931-16,-11-2-25 0,-19 1 94 0,-10 2-989 15,-9-2-1276-15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21:38.135"/>
    </inkml:context>
    <inkml:brush xml:id="br0">
      <inkml:brushProperty name="width" value="0.05292" units="cm"/>
      <inkml:brushProperty name="height" value="0.05292" units="cm"/>
      <inkml:brushProperty name="color" value="#FF0000"/>
    </inkml:brush>
  </inkml:definitions>
  <inkml:trace contextRef="#ctx0" brushRef="#br0">26139 2201 5246 0,'0'-6'167'0,"0"6"-27"0,-6-9 19 16,6 9 53-16,0 0 47 0,0-10 18 15,0 10-8-15,0 0-25 0,-3-7-31 0,3 7 3 16,0 0 21-16,0 0 17 0,9 26 8 16,-7-8-226-16,-1 8-36 0,-1 2 0 0,-1 11 0 15,-1 3 0-15,0-2 0 0,-2 0 0 16,1-1 0-16,2-1 0 0,-1-11 0 15,2-4 0-15,-2-8 0 0,2-2 0 0,0-2 0 16,0-2 0-16,0-5 0 0,0-4 0 16,0 0 0-16,0 0 0 0,0 0 0 0,17-36 0 15,-7 6 0-15,-1-6 0 16,7-10 0-16,-2-3 0 0,0 5 0 0,1 8 0 16,-5 5 0-16,-1 7 0 0,-3 7 0 15,0 3 0-15,-5 2 0 0,4 4 0 0,-1 1 0 16,-1 3 0-16,-3 4 0 0,0 0 0 15,0 0 0-15,24 11 0 0,-17-3 0 0,0 3 0 16,3 1 0-16,-2-2 0 0,1 2 0 16,-2-2 0-16,3-1 0 0,-6-1 0 15,4-3 0-15,-5 0 0 0,5-1 0 0,-8-4 0 16,12 0 0-16,-12 0 0 0,18-14 0 16,-2-1 0-16,-1-7 0 0,2-2 0 0,0 0 0 15,-5 3 0-15,-1 5 0 16,-4 3 0-16,2 4 0 0,-6-1 0 0,5 2 0 15,-3 4 0-15,1 2 0 0,-6 2 0 16,0 0 0-16,17 10 0 0,-9 1 0 0,-1 6 0 16,3 2 0-16,0 8 0 0,-1 1 0 15,-1-3 0-15,1 3 0 0,1-4 0 0,-3-4 0 16,1-1 0-16,0-3 0 0,-3-1 0 16,1-1 0-16,-2-2 0 0,-3-2 0 0,4-2 0 15,-1-2-567-15,-2-1-168 0,-2-5-191 16,0 0 76-16,1 3 83 0,-1-3-711 15,0 0-926-15</inkml:trace>
  <inkml:trace contextRef="#ctx0" brushRef="#br0" timeOffset="341.76">26885 2309 4160 0,'0'0'104'0,"0"0"50"15,0 0 66-15,0 0 78 0,0 0 45 16,15 5 19-16,-15-5-10 0,0 0-16 0,12 4-29 15,-12-4-27-15,17 3-27 0,-17-3-25 16,19 0-20-16,-19 0-20 0,21-3-17 0,-10-1-20 16,0 0-75-16,-2 1-76 0,-4-2 0 15,3 2 0-15,-3-3 0 0,-5 6 0 16,6-11 0-16,-8 2 0 0,2 9 0 16,-6-13 0-16,-3 8 0 0,0 3 0 15,-9 0 0-15,18 2 0 0,-39 9 0 0,6 2 0 16,7 5 0-16,-3-1 0 0,4 4 0 15,4 0 0-15,0 1 0 0,7 0 0 0,9-2 0 16,-2 0 0-16,3-1 0 0,4 0 0 16,2 0 0-16,3 2 0 0,4-3 0 0,5-1 0 15,-1-4 0-15,7 0 0 0,-2-2 0 16,3-2 0-16,-1-4 0 0,-2-3 0 16,5-2 0-16,2 1 0 0,0-5-126 0,-3 0-627 15,2-1-217-15,-3-3 74 16,0 1 85-16,-4 2-765 0,-2 0-1019 0</inkml:trace>
  <inkml:trace contextRef="#ctx0" brushRef="#br0" timeOffset="792.39">27222 2469 4671 0,'-11'7'80'0,"11"-7"47"15,0 0 50-15,0 0 59 0,6 8 20 0,-6-8 7 16,0 0-12-16,9 4-21 0,-9-4-21 15,0 0-18-15,23-4-17 0,-23 4-6 16,15-3 3-16,-15 3 3 0,16-5 6 16,-11 1 7-16,-5 4 8 0,9-10 12 15,-3 3-163-15,-3 0-44 0,-1-3 0 0,-2-2 0 16,-2 0 0-16,-3-1 0 0,1-1 0 16,-1-2 0-16,-1 4 0 0,-3 1 0 0,-1 0 0 15,1 1 0-15,1 3 0 16,-2 0 0-16,3 1 0 0,-1 3 0 0,8 3 0 0,-12-8 0 15,5 6 0-15,7 2 0 0,-6-7 0 16,6 7 0-16,0 0 0 0,10-14 0 16,5 1 0-16,2 2 0 0,2 3 0 0,14-6 0 15,-5 4 0-15,-3 1 0 16,-3 2 0-16,-4 4 0 0,1 1 0 0,-2 2 0 16,1 3 0-16,-4 3 0 0,0 1 0 15,1 3 0-15,-1 1 0 0,-3 4 0 0,1 2 0 16,-3 0 0-16,-1-3 0 0,-1 4 0 15,-3 0 0-15,0-2 0 0,2-1 0 0,-4-2 0 16,1-1 0-16,-3 1 0 0,0-5 0 16,0 0 0-16,0 0 0 0,0-2 0 15,0-6-641-15,2 8-347 0,-2-8 68 0,0 0-999 16,0 0-1340-16</inkml:trace>
  <inkml:trace contextRef="#ctx0" brushRef="#br0" timeOffset="1309.15">27757 2030 5286 0,'-9'-2'18'0,"9"2"55"0,0 0 50 15,-21 7 69-15,15-2 58 0,1 0 25 16,1 4 9-16,-1 0-4 0,1 3-23 0,-1 0-24 16,3-1-21-16,0 3-23 0,2-1-20 15,0-4-14-15,2 2-16 0,2-3-83 16,3 1-56-16,-4-2 0 0,5 0 0 0,-1-2 0 15,-2-2 0-15,-5-3 0 16,18 0 0-16,-18 0 0 0,19-8 0 0,-11 1 0 0,-1 0 0 16,1-5 0-16,0 0 0 15,-2-3 0-15,-3-1 0 0,1-3 0 0,-2 2 0 16,0 2 0-16,-1-1 0 0,-1 4 0 16,0 2 0-16,0 1 0 0,0 1-37 0,0 8-10 15,-1-7 8-15,1 7 7 0,0 0 17 16,0 0 20-16,0 0 26 0,-17 22 31 15,15-5 10-15,-1 1-72 0,6 7 0 0,3 11 0 16,-1 2 0-16,3 1 0 0,1 3 0 16,-1 7 0-16,3 1 0 0,-3 1 0 0,2-7 0 15,-5 7 0-15,1 1 0 16,-2-10 0-16,-3-2 0 0,-1 1 0 0,-1-4 0 16,-5 1 0-16,-1-4 0 0,-2-8 0 15,0 1 0-15,-2-4 0 0,1-4 0 0,-3-5 0 16,0-1 0-16,-5-1 0 0,-1-3 0 15,-3-2 0-15,-3-4 0 0,2-3 0 0,-4-3 0 16,-5-6 0-16,-1-7 0 0,5-3 0 16,3-8 0-16,-1-12 0 0,5-4 0 15,1-5 0-15,9-2 0 0,4-2-58 0,3 11-971 16,4-5 62-16,4 2 99 0,1 4-924 16,6 3-1221-16</inkml:trace>
  <inkml:trace contextRef="#ctx0" brushRef="#br0" timeOffset="1545.62">28047 1867 5296 0,'8'-7'111'0,"-5"2"77"15,-3 5 80-15,6-5 60 0,-6 5 55 16,0 0 10-16,0 0 24 0,19 15-22 0,-13-4-23 16,1 5-332-16,4 2-40 0,0 11 0 15,-2 3 0-15,-4-1 0 0,7 4 0 0,-6-3 0 16,-4-3 0-16,0-6 0 15,-2 1 0-15,0-4 0 0,0-1 0 0,-2-2 0 16,2-3 0-16,-4-3 0 0,2-2-407 0,0-1-282 16,2-8-77-16,-1 3-123 15,1-3 79-15,0 0-765 0,1-22-1016 0</inkml:trace>
  <inkml:trace contextRef="#ctx0" brushRef="#br0" timeOffset="1683.65">28191 1701 4200 0,'0'-14'12'0,"-3"4"84"0,1 3 42 15,0 0 16-15,2 7-10 0,-4-6-19 0,4 6-17 16,0 0-62-16,0 0-90 0,0 0-120 16,0 0-134-16,-5 18-199 0,3-6-171 15,0 7 52-15,0 3-315 0,-6 12-410 16</inkml:trace>
  <inkml:trace contextRef="#ctx0" brushRef="#br0" timeOffset="2229.67">28177 2020 2699 0,'3'-10'274'0,"3"4"39"16,-1 0 27-16,4 0 24 0,-4 1 44 16,3 0 12-16,-8 5-9 0,14-7-27 15,-5 3-40-15,-9 4-25 0,16-1-40 0,-16 1-15 16,18 1-29-16,-18-1-19 0,18 4-24 16,-9-2-22-16,-4 3-12 0,-5-5-14 15,13 3-17-15,-13-3-15 0,10 7-94 16,-10-7-18-16,6 7 0 0,-6-7 0 0,6 3 0 15,-6-3 0-15,0 0 0 0,0 0 0 16,0 0 0-16,0 0 0 0,13-13 0 0,-11 6 0 16,-2 7 0-16,9-11 0 0,-7 8 0 15,-2 3 0-15,6-5 0 0,-6 5 0 0,0 0 0 16,17-3 0-16,-17 3 0 0,0 0 0 16,0 0 0-16,25 4 0 0,-17-2 0 15,-8-2 0-15,16 5 0 0,-4-3 0 0,-2 0 0 16,-10-2 0-16,23 2 0 15,-14-2 0-15,-9 0 0 0,23-4 0 0,-10 2 0 0,-3-1 0 16,-1 1 0-16,2-1 0 16,-11 3 0-16,16-3 0 0,-8 0 0 0,-8 3 0 15,11-2 0-15,-11 2 0 0,0 0 0 16,15-4 0-16,-15 4 0 0,0 0 0 0,0 0 0 16,17 4 0-16,-17-4 0 0,8 3 0 15,-8-3 0-15,11 6 0 0,-5 0 0 16,-2 1 0-16,1-2 0 0,0 0 0 0,-1 4 0 15,-1-3 0-15,3 2 0 0,-4 0 0 16,-2-8 0-16,5 12 0 0,-3-7 0 0,-2-5 0 16,4 10 0-16,-4-10 0 15,0 11 0-15,0-11 0 0,-2 7 0 0,2-7 0 16,-8 6 0-16,3-2 0 0,5-4 0 16,-13 3 0-16,13-3-711 0,-14 0-281 0,14 0 70 15,-11-9-971-15,11 9-1316 0</inkml:trace>
  <inkml:trace contextRef="#ctx0" brushRef="#br0" timeOffset="2606.01">28990 1884 5381 0,'0'0'-121'0,"0"0"64"0,0 0 73 0,0 0 65 15,0 0 47-15,0 0 21 0,12 11 2 16,-12-11-11-16,3 10-12 0,-3-10-11 15,0 12-15-15,4-5-7 0,-4-7-13 16,2 11-9-16,0-4-10 0,0 0 0 16,-2-7-8-16,5 11-11 0,-1-7-5 0,-4-4-8 15,8 9 6-15,-2-5 3 0,-6-4-10 16,14 0 6-16,-14 0-5 0,20-7-5 0,-9 1 1 16,1-3 26-16,3-5-4 0,2-8 8 15,0-1 12-15,-1-3 4 0,-3-2 14 16,-3 7 14-16,-3 2 2 0,-3 5-1 0,0 2-11 15,-3 1-10-15,-1 4-10 16,0 7-12-16,-9-7-6 0,9 7-5 0,-23 3-6 16,10 3-11-16,-4 5-21 0,0 1-42 15,-1 0-57-15,1 2-64 0,-5 3-52 0,6-2-40 16,7-1-60-16,0-2-36 0,-2-2-34 16,8 1-25-16,-3-3-27 0,2-1-34 15,6 0-65-15,-2-7-80 0,9 7-50 0,-3-4-482 16,-6-3-606-16</inkml:trace>
  <inkml:trace contextRef="#ctx0" brushRef="#br0" timeOffset="2777.86">29203 1853 3058 0,'7'-5'38'16,"0"2"80"-16,-7 3 65 0,5-7 60 15,-5 7 50-15,0 0 37 0,6-4 32 16,-6 4 5-16,0 0 0 0,0 0-5 16,0 0-11-16,0 0-10 0,0 0-16 0,-6 21-25 15,6-21-40-15,-7 14-26 0,2-6-21 16,0-1-25-16,-1 1-29 0,1 1-60 15,1 0-99-15,-1 0 0 0,-2-2-137 0,0 0-111 16,-1-1-92-16,3 1-110 0,-1-2-127 16,2 1-139-16,-2-3-105 0,6-3 68 0,-7 6-658 15,7-6-863-15</inkml:trace>
  <inkml:trace contextRef="#ctx0" brushRef="#br0" timeOffset="3117.62">29341 1888 3710 0,'0'0'-34'0,"13"4"40"16,-13-4 42-16,5 9 54 0,-5-9 61 16,4 12 50-16,-1-1 46 0,-1-2 17 0,-2 4 12 15,-2 1-16-15,-3 3-20 0,1 7-8 16,-3 8 2-16,-2 2-9 0,-14 13-7 0,-13-4-19 16,-31 12-10-16,-23-4-17 0,-22 4-8 15,-77 12 16-15,-26-4 28 0,-33 1 18 0,-19 1 19 16,-18 6-257-16,-16 0 0 0,-2-1 0 15,14 4 0-15,18-2 0 0,20-1 0 16,32-3 0-16,30-1 0 0,60-19 0 16,20-3 0-16,18-2 0 0,17-6 0 0,18-5 0 15,17 0 0-15,3-3 0 0,14-5 0 16,6-2 0-16,11-3 0 0,1-2 0 16,8-3 0-16,1 0 0 0,6-3 0 0,3 0 0 15,6-2 0-15,0-4 0 0,1-4 0 16,4 1 0-16,4-2 0 0,7-5 0 0,0-2 0 15,-2-3-535-15,0-5-471 0,5 2 88 16,5-9-1031-16,-3 0-1370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11:34.403"/>
    </inkml:context>
    <inkml:brush xml:id="br0">
      <inkml:brushProperty name="width" value="0.05292" units="cm"/>
      <inkml:brushProperty name="height" value="0.05292" units="cm"/>
      <inkml:brushProperty name="color" value="#FF0000"/>
    </inkml:brush>
  </inkml:definitions>
  <inkml:trace contextRef="#ctx0" brushRef="#br0">6640 8681 2929 0,'-18'-4'155'0,"4"1"-20"16,-2-2-6-16,-2 3 2 0,5-1-3 15,-3 1 9-15,-2 0-10 0,2-1 0 0,4 2-8 16,-3-1 2-16,3 0 0 0,3 2-1 16,9 0-3-16,-18-3-10 0,18 3-5 15,-6 0-4-15,6 0 3 0,0 0-6 16,36 0-6-16,12 1-9 0,23-2-9 16,16-3-8-16,35 1-7 0,10-2-6 0,3-1-4 15,6 1-4-15,-2 0-3 0,-6-2-6 16,-7-1-6-16,-6-1-1 0,-7-1-3 0,-34 1-2 15,-4 1 1-15,-14-2-1 0,-16 4-3 16,-7 1 18-16,-7 0 24 0,-10 1 16 0,-4 3 2 16,-4-1 5-16,-3 0-5 0,-10 2-12 15,0 0-4-15,0 0-11 0,0 0-1 0,0 0-3 16,0 0-6-16,-38 19 1 0,4-9-10 16,-6 2 1-16,-14 2-5 0,-5 0-3 15,-6 2-2-15,-1-3-5 0,-7-1 1 0,-1 0-5 16,-5 0 2-16,0 0-4 0,-1-1 2 15,0-3-5-15,4 0-4 0,0-1 8 16,3 0-6-16,4-2-2 0,3-1-3 16,14-3 2-16,1 1 1 0,5 2 17 0,12-4 12 15,7 1 9-15,6 2 16 0,6-3 7 16,4 0 2-16,11 0-8 0,0 0 1 0,0 0-9 16,0 0-4-16,70-6-3 0,2 2-8 15,14 1-2-15,33-5-4 0,4 2-6 0,3-1 1 16,-4-1-22-16,-9 1-30 0,-34 1-12 15,-11-2-4-15,-7 5 9 0,-18-2 9 0,-13 3 2 16,-7-2-2-16,-10 1 2 0,-7 2 0 16,-6 1 6-16,0 0 5 0,0 0 4 0,-43-4 14 15,-4 4 5-15,-15 5 15 16,-10-2 0-16,-5 1-1 0,-11-1-6 0,3 1 1 16,-3-3 0-16,6 5-4 0,8-4 5 15,11 0-2-15,17-1-5 0,14-1-2 0,7 0-1 16,10 0 4-16,8-1-13 0,7 1 2 15,0 0-24-15,0 0-48 0,45-10-71 16,-3 10-100-16,2-1-120 0,3 1-140 0,5 0-172 16,0-2-122-16,-2 2 76 0,-2-3-677 15,0 1-847-15</inkml:trace>
  <inkml:trace contextRef="#ctx0" brushRef="#br0" timeOffset="1154.68">9586 8088 3602 0,'0'0'-142'0,"8"-5"40"0,-8 5 37 0,9-6 37 16,-5 1 35-16,-4 5 32 0,6-7 38 16,-4 2 25-16,-2 5 27 0,1-9 0 15,-2 1 0-15,-5 3 2 0,-1-2 4 0,-4 3 4 16,0 1 6-16,-3 3 5 0,-10 5 7 16,-6 6 11-16,-2 2 11 0,-1 6 7 15,-3 7 14-15,10-2 5 0,2 2 8 16,3 1 3-16,8 1 0 0,4 1-6 0,4-4-7 15,5 0-14-15,0-1-18 0,11 7-14 16,-2-3-18-16,2 2-15 0,6-3-10 0,-2-3-24 16,6-1-45-16,-1-4-52 0,3-3-86 15,3-1-92-15,2-6-112 0,-1-2-136 0,-2-3-130 16,-2-3-138-16,2-2-69 0,-1-3 67 16,1-1-660-16,-2-3-817 0</inkml:trace>
  <inkml:trace contextRef="#ctx0" brushRef="#br0" timeOffset="1655.09">9919 8184 3729 0,'0'-7'23'15,"0"0"56"-15,0 7 33 0,0-7 14 0,0 7 13 16,0 0 11-16,0 0 32 0,0 0 17 16,0 0-2-16,0 0-16 0,0 0-20 15,11 29-8-15,-6-17-20 0,-1 4-15 0,1-1-9 16,-3 1-16-16,0-1-6 0,0 1-13 15,2-1-18-15,-3 1-20 0,1-3-19 0,0-1-23 16,0 0-18-16,-2-4-11 0,5 1-7 16,-4 0-8-16,3 0-5 0,0-4-10 15,1-2-13-15,-1 0-19 0,-4-3-8 0,16 2 2 16,-16-2 4-16,16-5 8 0,-4 2 10 16,-1-2 8-16,-1-4 3 0,2 0 14 15,-1-1 13-15,-2-2 18 0,3-4 24 0,-3 5 18 16,1-7 18-16,-7 5 18 0,4-4 17 15,-4 0 18-15,-3 0 16 0,-1 1 9 0,-3-3 2 16,-3 2-8-16,-2 0 6 0,0 4-5 16,-5 1-8-16,-3-1 0 0,0 6-2 0,0 2-1 15,-2 3-16-15,-2 4 2 16,2 0-4-16,-4 6 0 0,-4 4 1 0,0 5-5 0,2 4 8 16,5 1 4-16,4 4 5 15,7-4 7-15,6 1-2 0,-1-1-1 0,6 2-9 16,1 0-9-16,5 5-6 0,1 0-3 15,5-3-3-15,5 0-11 0,3-4-2 0,2-1-8 16,2-4-12-16,1-3-25 0,-2-5-34 16,-3-2-47-16,3-1-50 0,0-3-63 15,2 1-70-15,-4-6-96 0,3 0-101 0,-3-3-97 16,9-2-139-16,-9-2-46 0,-3 1 56 16,-4-2-596-16,-5 1-734 0</inkml:trace>
  <inkml:trace contextRef="#ctx0" brushRef="#br0" timeOffset="2102.54">10367 7904 3622 0,'-6'-14'99'16,"4"5"68"-16,0 0 51 0,0 2 34 16,2 7 33-16,0-11 7 0,0 11-18 0,0 0-24 15,0 0-15-15,0 0 17 0,0 0 5 16,22 21-17-16,-13 0-21 0,7 8-21 15,-3 5-19-15,0 4-15 0,-3 1-20 16,-3-1-13-16,0 2-13 0,0-1-18 0,-3-2-13 16,-3-1-36-16,-1-5-17 0,-1-5-16 0,-3-2-12 15,-1 0-13-15,3-1-15 16,-1-6-15-16,1 0-22 0,0-5-14 0,2-2-9 16,0-3-23-16,6-2-14 0,-6-5-13 15,0 0-6-15,25-10 4 0,-10-1 15 0,7-5 14 16,1-5 14-16,1 4 24 0,-10 5 26 15,2 1 27-15,-5 3 21 0,-1 1 14 0,-2 4 27 16,-8 3 49-16,13-2 21 0,-13 2 16 16,14 9 4-16,-11-2-4 0,3 0 2 0,-1 3-11 15,3 0-10-15,-4-1-10 0,6 0-11 16,-3 3-6-16,0-1-8 0,4-3-9 16,-4 0-10-16,2 2-5 0,3-2-40 0,-1-3-16 15,0-1 0-15,3-1 0 0,-1-3-80 16,3 0-66-16,-1 0-49 0,0 0-49 15,6-2-77-15,-4-1-92 0,0 1-88 0,0 0-137 16,-4 2-148-16,-3 0 67 0,-10 0-692 16,19 4-862-16</inkml:trace>
  <inkml:trace contextRef="#ctx0" brushRef="#br0" timeOffset="2383.32">11659 7651 4308 0,'0'0'155'0,"0"0"16"0,-18 12 28 0,9 5 22 16,-5 9 15-16,1 10 24 0,-4 11 0 15,0 10-14-15,-4 6-22 0,-6 20-16 0,2 1-22 16,-2-2-19-16,0 2-13 0,-2-2-25 15,0-3-42-15,4-17-51 0,2-1-48 16,0-2-52-16,1-2-65 0,3-6-72 16,-3-2-101-16,4-5-105 0,4-10-98 0,5-5-150 15,3-6-61-15,3-8 57 0,5-5-564 16,1-1-687-16</inkml:trace>
  <inkml:trace contextRef="#ctx0" brushRef="#br0" timeOffset="2652.34">11760 8385 3721 0,'0'0'170'0,"-10"-6"41"16,10 6 36-16,0 0 31 0,0 0 23 15,0 0-1-15,0 0-21 0,0 0-20 16,0 0-22-16,0 0-22 0,0 0-19 0,0 0-23 16,0 0-18-16,17 17-40 0,-3-17-36 15,3 0-49-15,2-1-42 0,3-1-29 16,-1 1-4-16,2-3-1 0,-1 1-2 0,-6-1-5 15,2 0-2-15,-7 3 2 0,0 1-4 16,-11 0 5-16,18 1-4 0,-13 1-16 0,2 4-35 16,-7-6-62-16,5 8-98 0,-3-3-95 15,-2-5-113-15,-7 16-159 0,4-6-14 16,-1-2 44-16,0 3-454 0,-1-3-530 0</inkml:trace>
  <inkml:trace contextRef="#ctx0" brushRef="#br0" timeOffset="2855.03">11727 8606 2922 0,'-15'8'128'15,"4"-2"50"-15,3-1 37 0,3-1 26 16,0 0 37-16,5-4 31 0,0 0 17 0,0 0-21 16,19 10-23-16,-9-10-36 0,-10 0-55 15,36-3-56-15,-13 0-79 0,4-1-96 0,5-4-119 16,2-1-154-16,-5 3-165 0,-6-2-216 15,-2 1 52-15,-6 1 75 0,-6 0-426 16,-1 1-469-16</inkml:trace>
  <inkml:trace contextRef="#ctx0" brushRef="#br0" timeOffset="3451.88">8479 8677 3032 0,'-27'4'152'0,"5"-2"25"16,8-2 19-16,3 0 11 0,4 0 16 0,7 0 18 16,0 0 20-16,0 0 8 0,40-4 2 15,22-1-19-15,17 2-27 0,31-4-17 0,16-1-28 16,1-1-55-16,0-3-41 0,-5-1-62 16,-9 1-62-16,-27 1-56 0,-12 4-48 0,-8-2-23 15,-21 4-11-15,-9-1 0 0,-13 4 28 16,-12 2 8-16,-9 0 35 0,-2 0 28 15,0 0 41-15,-63 13 34 0,2-1 34 0,-11 3 19 16,-8-4 21-16,-19 5 9 0,15-8 6 16,4 3 11-16,5-2 13 0,13 0 1 15,16-4-2-15,9 3-5 0,10-5-7 16,9 0-8-16,9-1-9 0,9-2-7 0,0 0-11 16,0 0-55-16,55 1-73 0,-8-2-99 15,5 1-122-15,11-3-132 0,4-2-171 0,-19-1-90 16,-3 1 68-16,-5 0-481 0,-14 1-565 15</inkml:trace>
  <inkml:trace contextRef="#ctx0" brushRef="#br0" timeOffset="5578.45">2631 9418 2997 0,'0'6'-40'0,"0"-6"14"0,3 7 13 16,-3-7 10-16,0 0 19 0,0 0 15 16,0 0 20-16,0 0 18 0,2 8 15 0,-2-8 8 15,0 0 20-15,0 0 5 16,0 0 2-16,0 0 11 0,0 0 1 0,0 0-10 15,0 0-4-15,0 0-3 0,0 0 0 16,0 0 1-16,11-19 1 0,-11 19-4 16,0-10-11-16,0 10-5 0,-2-10-5 0,2 10-7 15,-5-10-10-15,5 10-6 16,-12-2-8-16,12 2-8 0,-15-2-4 0,15 2-2 16,-18 7-3-16,9-2-2 0,0 2 5 0,1-1 0 15,0 3 1-15,3 0 7 0,-1 1 9 16,2 0 2-16,4 1-6 0,0-1 4 15,0-2 5-15,2 3 2 0,0-3 0 16,2 1-5-16,-2-2 2 0,1-1 1 0,-3-6 6 16,11 9 5-16,-6-7 0 0,-5-2 0 15,0 0-11-15,0 0-4 0,24-9 10 0,-17 2-9 16,-2 1-6-16,1-5-4 0,-3-1-9 16,-1 1-5-16,0-2 5 0,0 1-2 0,-2 2-8 15,-2 2 4-15,0-1-3 0,-3 0-4 16,-1 4 7-16,6 5-10 0,-16-5 0 15,5 3 2-15,11 2-4 0,0 0 3 0,-25 5-7 16,16 0 3-16,2 1-3 16,2 1-1-16,1 0 2 0,4 0 14 0,0 0 10 15,4 3 5-15,1 0 6 0,2-1-2 16,1-3-1-16,-1 1-4 0,1 0-2 0,1-2 0 16,-1-1-4-16,1-1-39 0,-9-3-8 15,16 0 0-15,-16 0 0 0,15-5 0 16,-15 5 0-16,10-11 0 0,-7 6 0 0,-1-4 0 15,-2 1 0-15,-2-2 0 0,-1-1 0 16,-6 2 0-16,2-1 0 0,-2 2 0 0,1 1 0 16,-2 2 0-16,1 0 0 0,9 5 0 15,-18-2 0-15,18 2 0 0,-14 2 0 16,14-2 0-16,-16 5 0 0,10 0 0 16,-1-1 0-16,3 1 0 0,-1 4 0 15,3-2-291-15,0 0-144 0,2 3-91 0,2-2-126 16,2 1-213-16,1-1 69 0,3 1 87 15,-1-1-623-15,3 3-789 0</inkml:trace>
  <inkml:trace contextRef="#ctx0" brushRef="#br0" timeOffset="6890.24">6147 9814 3685 0,'-20'-4'-31'0,"-1"-1"42"16,2 1 36-16,4 0 29 0,0-1 24 15,-3 2 39-15,5-1 22 0,1 2 14 16,1 1 10-16,2-1 0 0,1 0-6 0,8 2-16 16,-13-6-8-16,13 6-7 0,0 0-4 15,0 0-11-15,0 0-12 0,0 0-8 0,41-9-9 16,-10 7-14-16,15 2-12 0,5 2-8 16,16-4 1-16,9 2 11 0,6-1-13 15,0-1-2-15,7-1-11 0,6 1-6 0,20 2-1 16,1-2-5-16,-1-2-4 15,-1 2-2-15,-23 2-8 0,-1-1-5 0,-3-3 4 0,-1 1 2 16,-4 2-11-16,-8-1-2 0,-3 2-1 16,-20-2 5-16,-4 4-14 0,-8-4 3 0,-6 2-6 15,-11 2 3-15,-5-2 2 16,-2 0-1-16,-1 0-3 0,-14 0-1 0,17 3 6 16,-17-3 1-16,0 0-6 0,2 6 2 15,-2-6-1-15,0 0 4 0,-23 8-7 0,9-4-1 16,-2 1 3-16,-9 0-3 0,-11 2-1 15,-4 0 0-15,-2-1 4 0,-16 4-10 0,1-2 5 16,-4 0-4-16,-2 0 4 0,-5-1-2 16,-4-1 5-16,-3-1 1 0,-3-2-2 0,-2-1-1 15,1 0 12-15,-4-2 5 0,3-2 9 16,6 2 3-16,2 2 20 0,3-4 3 16,16 2 20-16,3-2-5 0,5 2 4 0,4 0-3 15,9-1-5-15,10-1 11 0,2 2 4 16,5-2 0-16,2 2 0 0,4-2-5 15,0-1-9-15,9 3-20 0,0 0-46 16,20-12 0-16,14 4 0 0,23-1 0 0,11 3 0 16,16 1 0-16,38 0 0 0,6 2 0 15,3 1 0-15,5 4 0 0,-3-4 0 0,-2 2 0 16,-13 2 0-16,-26-2 0 16,-12-2 0-16,-10 2 0 0,-7-1 0 0,-19 1 0 0,-14 0 0 15,-3-1 0-15,-10 1 0 16,-4-3 0-16,-13 3 0 0,12-1 0 0,-12 1 0 15,0 0 0-15,0 0 0 0,-55-9 0 16,13 5 0-16,-19-1 0 0,-8 2 0 0,-3 1 0 16,-8-2 0-16,-3 1 0 0,-7-1 0 15,0 3 0-15,8-1 0 0,3-1 0 0,8 1 0 16,6 1 0-16,21-1 0 0,12 4 0 16,7-4 0-16,9 4 0 0,5-2 0 0,11 0 0 15,0 0 0-15,0 0 0 0,61 18 0 16,-2-9 0-16,10 1 0 0,9-3 0 15,5 0-32-15,3 1-55 0,-5-4-54 16,-5 1-35-16,-10-1-31 0,-14-1-28 0,-8-3-36 16,-12 2-57-16,-9 0-47 0,-8-2-54 0,-9 0-74 15,-6 0-127-15,0 0-65 16,0 0 46-16,0 0-519 0,-56-4-633 0</inkml:trace>
  <inkml:trace contextRef="#ctx0" brushRef="#br0" timeOffset="10875.99">6752 6485 3205 0,'-19'-2'-38'0,"3"2"37"16,5-2 35-16,11 2 27 0,-21-2 10 15,21 2 7-15,-13-3-1 0,13 3-2 16,0 0-4-16,0 0-7 0,24-9 5 16,19 3-6-16,20 1-5 0,10-4-3 0,13 0-12 15,23 0-1-15,7 1-8 0,-3-4-9 16,-3 2-29-16,-30 2-19 0,-3 1-10 16,-13 0-1-16,-7 0-1 0,-17 2 12 0,-11 1-6 15,-6 3 4-15,-8-1-3 0,-8 0 5 16,-7 2 6-16,0 0 1 0,0 0 7 0,0 0-6 15,-54 7 4-15,9-2-1 0,-14 0 8 16,-6 0 5-16,-7-1 6 0,-8-1 8 0,-4 1 0 16,-3-1 2-16,1-1 4 0,-2-1 7 15,3 1 4-15,5 0 2 0,7-1 12 16,22 1 0-16,5 0 3 0,14 0 0 0,5-2-2 16,10 0-9-16,3 1-7 15,14-1 4-15,0 0 1 0,0 0-1 0,0 0-3 16,65 0-4-16,3-1-2 0,11 1-7 15,7-2 1-15,5 0-3 0,3 0-6 0,-5-1 4 16,-4 1 3-16,-6 1-7 0,-13-2-1 16,-16 1 4-16,-12 1-2 0,-7-2 1 0,-10 2 0 15,-10-1-5-15,-6-2-1 0,-5 4 2 16,0 0-3-16,-28-5 5 0,-1 3 5 0,-18 2 4 16,-23-1 5-16,-9-1 2 0,-3 2-1 15,-8-2 7-15,6 2-3 0,-4 2 10 16,7-2-3-16,8 2 7 0,10 1 1 0,16-3-3 15,13 2-4-15,11-2-9 16,5 0 0-16,10 2-5 0,8-2 3 0,0 0-2 16,38 1-3-16,13-1-1 0,29 2-27 15,10 0-27-15,26-2-39 0,-20 0-45 0,18 0-37 16,-25 0-11-16,-9-4 10 0,-10 3 14 16,-20-1 19-16,-8 0 22 0,-12-1 33 0,-7 1 12 15,-10 0 9-15,-6 1 13 0,-7 1 10 16,0 0 8-16,0 0 9 0,-27-7-8 15,6 5 6-15,-6 0-4 0,-2 2-16 0,3-1-45 16,-5 1-57-16,5 0-80 16,7-3-117-16,-1 3-199 0,7-1 15 0,6-2 56 15,2-1-97-15,5 4-55 0</inkml:trace>
  <inkml:trace contextRef="#ctx0" brushRef="#br0" timeOffset="12533.63">5973 7606 1573 0,'-13'2'119'0,"-1"-1"14"0,5 1-4 16,9-2-15-16,-12 0-6 0,12 0-13 0,0 0-8 15,0 0-10-15,16-14-3 0,3 6-4 16,10-4-9-16,8 0-5 0,-1-2-10 0,12-3 0 16,-10 5-5-16,-2 0-2 0,-3 2-5 15,-6 1-6-15,-9 4 3 0,-4-2 0 0,-3 4 5 16,-4-1-2-16,-2 0 0 0,-5 4-8 15,0 0-1-15,0 0-1 0,-29-3 13 16,3 5-1-16,-17 3 9 0,1 1 21 16,-3-2 11-16,5 3 14 0,4-3 5 15,9 1 10-15,5-3-11 0,8 1-7 0,3 0-9 16,4-3-14-16,7 0 4 0,0 0-7 16,0 0-5-16,46-13-7 0,-8 2-9 0,7 1-7 15,9-2 1-15,0 0 2 0,-3 0-9 16,-11 4-12-16,-6-2-7 0,-7 6-9 0,-6 0-1 15,-8 1 0-15,-1 0 1 0,-4 1-2 16,-8 2 0-16,0 0-2 0,0 0 5 0,0 0-3 16,0 0 0-16,-31-3-10 0,17 1-33 15,3 2-60-15,11 0-66 0,-21-4-84 16,14 1-116-16,1-2-209 0,4-2 45 0,2 7 55 16,4-14-174-16,1 4-151 15</inkml:trace>
  <inkml:trace contextRef="#ctx0" brushRef="#br0" timeOffset="15087.99">6916 6740 1946 0,'2'-7'97'0,"0"4"17"0,-2 3-15 15,0 0-14-15,0 0-4 0,0 0 10 16,0 0 18-16,3 22 8 0,-1-6 7 0,-2 11-2 16,2-1 3-16,2 10 5 0,1-2 2 15,1 0 1-15,0 1-11 0,2-3-2 16,-3 1-10-16,1-9-6 0,-2-3-8 0,-3-5-5 15,1 2-3-15,1-5 3 0,-3-1 0 16,2-2 5-16,-2-1 6 0,0 0 8 16,0-1 13-16,0-8 8 0,0 12 13 15,0-12-6-15,0 7-5 0,0-7-20 0,0 0-11 16,0 0-13-16,0 0-7 0,0 0-11 16,0 0-8-16,9-22-8 0,-9 22-8 0,11-6-5 15,-2 2-6-15,-9 4-9 0,14 0 3 16,-14 0-4-16,20 5-6 0,-11 0 1 0,0 1-3 15,1 3-4-15,-2 0 1 0,1 0-3 16,-3 2 2-16,-3-4-1 0,2 4 2 16,-1-2-3-16,-3-2 3 0,-2 2 4 0,-3-2-2 15,-1 2 3-15,2 0 6 16,-3-3-13-16,0 0 5 0,-1 0-6 0,2-1 0 16,-8-1-13-16,13-4-39 0,-16 3-55 15,16-3-77-15,-14-1-94 0,14 1-113 0,-13-13-115 16,9 5-199-16,3-2 12 0,1-3 68 15,3 0-424-15,5 0-512 0</inkml:trace>
  <inkml:trace contextRef="#ctx0" brushRef="#br0" timeOffset="15665.71">7426 7118 2746 0,'9'10'-71'0,"-2"-3"42"0,-4 4 34 15,-1 0 16-15,0 0 15 0,0 0 14 16,-2 1 12-16,0 3 17 0,-2-4 12 0,0 1 10 15,0-1 14-15,-3 3 10 16,-2 0-8-16,0-2 15 0,1 0-9 0,-3-1-6 16,-1-3-8-16,3-1-8 0,-3-1-2 15,3-5-2-15,7-1-12 0,0 0-10 0,-21-9-9 16,15-1-1-16,4-2-10 0,-2 0-7 16,4-2-6-16,3-1-3 0,-2 2-10 15,1 4 1-15,2-2-7 0,0 2-2 0,-1 1 0 16,3 1-5-16,-1 2-3 0,4 0 2 15,0 0-14-15,2 1 10 0,3-1 1 0,1 0-3 16,0 0-4-16,2 0 11 16,6-4-2-16,-2-1-1 0,6-4 1 0,2-1-2 15,1-4-2-15,-4-1 7 0,1-3 1 16,-2-3-2-16,5-6 0 0,-8 3-10 0,0-8 10 16,-5 7 5-16,-1 1 3 0,-5 6 17 15,-3 6 15-15,-5 5 0 0,-1 2-10 0,-2 5-7 16,0 5 1-16,-11-2-7 0,11 2-6 15,-27 15-3-15,4 4-3 0,3 2 0 16,2 1-3-16,7-1 1 0,3-4-7 0,6-2 5 16,2 2 4-16,6-1 17 0,2 1 1 15,3-3-5-15,7 0 2 0,6 3 0 16,0-2-8-16,3-1 2 0,0 0-6 16,-2 1-2-16,-4-2-6 0,-6-2 0 0,1 1 6 15,-5 0 1-15,-4 0 11 0,-3-2 30 16,0 2 20-16,-6 0 22 0,-4-1 13 0,-3-1 17 15,-2 4-17-15,-7-3-3 0,3 0-17 16,-8-1-4-16,2 0-11 0,0-1-10 0,-1-4-2 16,4-1-23-16,2-3-36 0,-2 1-60 15,5-4-83-15,-1-1-103 0,3-8-138 0,-1-3-153 16,8-2-188-16,4-2-58 0,4-7 83 16,8-6-594-16,5 2-739 0</inkml:trace>
  <inkml:trace contextRef="#ctx0" brushRef="#br0" timeOffset="15997.67">8188 7013 3410 0,'0'0'-82'0,"0"8"28"0,0-8 35 16,0 0 18-16,0 7 28 0,0-7 22 0,0 0 14 16,0 0 11-16,11 0-6 0,-11 0-9 15,18-1 1-15,-9-2-7 0,2-1-7 0,1-2-3 16,1 1-7-16,1-1-1 0,-3-1-1 15,0-4 0-15,-3 3 0 0,0-2-2 16,-3 1 15-16,-3-2 2 0,-2 3 8 0,-2 2-4 16,-1-2-1-16,-5 1 6 15,-2 2 0-15,-3 3 1 0,-2 2 11 0,-4 4 16 16,-4 1 11-16,-4 8 10 0,0 1-2 16,3 4-3-16,9-1-1 0,-4 5-1 15,9-1-8-15,4-3-5 0,5 0-5 0,1-1-5 16,1 0-8-16,7 2-7 0,9 3-3 0,5-2-9 15,3-5-40-15,4 0-56 0,2-3-70 16,1-2-96-16,-2-5-96 0,-5-3-120 0,4 0-158 16,0-6-55-16,5-1 56 15,2-1-391-15,-2-5-452 0</inkml:trace>
  <inkml:trace contextRef="#ctx0" brushRef="#br0" timeOffset="16248.1">9032 6867 2652 0,'-19'12'46'0,"-2"0"47"16,0 3 35-16,-4 6 13 0,1-1 25 0,1 4 34 16,-1 2 13-16,4 2-1 0,3-2-14 15,-3 1-17-15,11-4-15 0,3-6-18 0,3 1-8 16,1-2-15-16,6 0-16 15,-3 0-46-15,7-2-62 0,-1-3-99 0,5 0-125 16,-1-6-144-16,5-1-178 0,1 1-69 16,2-5 60-16,1-3-324 0,5-1-361 15</inkml:trace>
  <inkml:trace contextRef="#ctx0" brushRef="#br0" timeOffset="16568.52">9257 6915 2407 0,'-12'2'71'0,"-1"1"50"0,-1 0 41 16,-1 5 26-16,-2 1 24 0,0 2 17 15,2 3 5-15,-4 7-7 0,2 2-13 16,4 2-13-16,2-3-18 0,6-2-17 0,1-3-16 16,4 2-17-16,2 0-8 0,4-4-13 15,-1 4-11-15,5-1-10 0,1-3-12 0,5-4-20 16,-3 2-14-16,0-6-5 0,1 0-4 15,-3-4-1-15,5-2-3 0,-7-1-4 0,-9 0-1 16,17-4 1-16,-7-1 4 0,-5-2 6 16,3 0-1-16,-7-4-4 0,1-2 1 15,1-3-5-15,-6-2-6 0,1-5 0 16,-3 1-7-16,-3 3-2 0,1 0-8 0,-3 4-22 16,4 3-52-16,-5 3-64 0,-3 5-84 15,3 3-131-15,0 1-187 0,-1 3-154 16,1 4 39-16,6-1-498 0,5-6-613 0</inkml:trace>
  <inkml:trace contextRef="#ctx0" brushRef="#br0" timeOffset="16952.52">9498 7148 3459 0,'0'0'119'0,"-4"4"23"0,4-4 5 15,0 0 3-15,-5 5-4 0,5-5-7 16,-2 7 6-16,2-7-13 0,0 8-9 15,0-8-11-15,0 14-13 0,2-5-8 0,-2-1-8 16,0 0-6-16,-2 3-12 16,0 1-4-16,-1 0-4 0,-1-2-5 0,0 1-2 15,2-1-3-15,-1-4 1 0,2 0 2 16,1-6 10-16,0 7-9 0,0-7-4 0,0 0-5 16,14-16-6-16,-3 1-6 0,8-6-3 15,2-1-3-15,0 0 3 0,-4 3-3 0,2 2 10 16,-6 6 4-16,-5 3 20 0,1 2-1 15,1 3 11-15,-1 2 10 0,-9 1 14 0,0 0-7 16,25 11-3-16,-19-1-11 0,1-1-13 16,4 3 4-16,-6 2-10 0,2 1-10 15,1 1-22-15,-1-4-25 0,2 0-28 16,-4 1-26-16,1-4-33 0,-1 1-42 0,4-2-39 16,-4-2-77-16,2-2-83 0,4-3-79 15,-11-1-111-15,27-5-188 0,-7-4 55 0,8-6 74 16,1-6-403-16,5-6-462 0</inkml:trace>
  <inkml:trace contextRef="#ctx0" brushRef="#br0" timeOffset="17483.97">10464 6338 2858 0,'-1'-23'87'16,"-5"5"52"-16,1 5 23 0,2 2 7 0,-3 6 2 15,3 2 43-15,3 3 28 0,-20 12 14 16,9 5-10-16,-5 14-6 0,2 14-12 0,-4 6-16 15,3 4 5-15,2 2-5 0,-2-1-25 16,2 1-14-16,-1-3-22 0,1 0 3 0,3-2-10 16,-1-6-17-16,1-9-16 0,2-4-5 15,2-6-5-15,1-6-20 0,1-5-7 16,1 1-6-16,-3-4-1 0,4-1-12 0,0-4-2 16,-2-3-19-16,4-5-17 0,-8 10-17 15,8-10 4-15,-11 0-5 0,11 0-11 0,-19-10 8 16,6 5-14-16,-3 1 1 15,1 0 2-15,-4 4 4 0,1-1-1 0,-4 2-3 16,-3 3 15-16,-7 7-4 0,3 2 13 16,3-1 8-16,2 6-3 0,2 0-4 0,8-4 5 15,5 3-3-15,4-4-5 0,1-2 5 16,4-2 0-16,6 2-16 0,1-1-34 0,9-1-43 16,2-1-55-16,5-5-55 0,6-1-63 15,-1-2-51-15,14-4-33 0,1-3-4 0,-4-4 3 16,1-1 25-16,0 0 28 0,2-10 36 15,-4-3 42-15,-7 8 46 0,-5-3 54 0,-1 5 64 16,-8 1 73-16,-3 2 57 16,-5 6 46-16,-2-1 27 0,-1 0 2 0,0 3-1 15,-6 4 9-15,2-3 2 0,-2 3-1 16,0 0-14-16,0 0-8 0,-12 22-19 0,9-12-12 16,-3 4-12-16,0-1-10 0,5 3-14 15,-5 0-12-15,1-3-41 0,5 1-36 16,0 0-39-16,0 0-51 0,0-1-55 0,5-2-71 15,1-1-63-15,-3-1-75 16,5-4-74-16,-1-3-106 0,1 2-88 0,2-2 52 0,-10-2-361 16,21-6-417-16</inkml:trace>
  <inkml:trace contextRef="#ctx0" brushRef="#br0" timeOffset="17970.66">10960 6317 2560 0,'-2'-28'48'16,"0"7"71"-16,0 6 74 0,0 3 24 16,0 0 7-16,2 4-10 0,-1 4 0 0,1 4 27 15,0 0 12-15,-16 14-2 0,8 7-16 16,-4 10-21-16,3 9-15 0,0 14-25 0,3 5-14 16,5 1-15-16,1 3-19 0,-3-4-15 15,1 0-34-15,0-1-30 0,2-10-40 16,0-3-45-16,-2-1-44 0,0-1-47 15,1-5-42-15,-5-5-35 0,2-5-22 0,2-7-8 16,1-2-6-16,-3-5-3 0,2-4-9 16,-3-2-4-16,4-3 17 0,-5 1 21 0,6-6 30 15,0 0 33-15,0 0 38 0,-23-12 38 16,16 5 42-16,-3-3 47 0,-2-1 52 0,1 3 52 16,2 0 44-16,2 2 21 0,-2-1 9 15,6 3 8-15,-3-4 1 0,2 5-7 16,4 3-10-16,-5-9-10 0,5 9-8 0,11-7-15 15,5 0-13-15,4 2-17 0,16-6-12 16,5-2-32-16,0 3-31 0,11-2-19 0,-11 2-6 16,1 3-2-16,-5 0-3 15,-5 2-2-15,-10-1 1 0,-2 4-2 0,-1 0-2 16,-8 2 7-16,0 0 10 0,-11 0 9 16,14 2 7-16,-14-2-4 0,10 4-4 0,-10-4-2 15,1 9-9-15,-1-4-39 0,0-5-72 16,-7 11-112-16,2-6-134 0,-3 3-177 0,0 1-142 15,-5-1 38-15,1 1-448 0,1-1-540 16</inkml:trace>
  <inkml:trace contextRef="#ctx0" brushRef="#br0" timeOffset="19604.62">3103 11135 2786 0,'-18'-4'-77'0,"1"-1"35"0,5-2 31 16,-1-1 27-16,-2 2 31 0,6 1 36 16,-3-3 30-16,0 3 23 0,3-2 17 0,0 3 18 15,1-3 18-15,-2 2 11 0,10 5-3 16,-11-6-1-16,6 2-13 0,5 4-14 0,-9-5-20 15,9 5-14-15,0 0-15 0,0 0-9 16,0 0-6-16,45-7-8 0,19 6-5 16,18-7-7-16,40 4-4 0,17-5-12 0,12-3-5 15,3 1-13-15,-3 1-27 0,-7-3-22 16,-8 1-33-16,-14 1-21 0,-14 1-17 16,-32 5-30-16,-11-2-34 0,-20 2-42 15,-13 4-18-15,-8 2 5 0,-10 1 6 0,-11 1-2 16,-3-3-8-16,0 0-26 0,-27 20-31 15,-9-7-49-15,-14 0-103 0,-7 5-139 16,-2-8 46-16,-6 2-185 0,3-7-174 0</inkml:trace>
  <inkml:trace contextRef="#ctx0" brushRef="#br0" timeOffset="20706.49">5725 12382 2161 0,'-36'3'165'15,"6"0"34"-15,-1 0 25 0,-8-1 11 16,12 2 8-16,0-3 13 0,8 1 1 0,-1 0 10 15,7-2 3-15,0 0-5 0,13 0-9 16,-17 0-4-16,17 0-26 0,0 0-20 0,0 0-13 16,50-25-18-16,11 7-26 0,25-6-2 15,16 1-28-15,2 1-38 0,-3 2-47 0,-3 4-33 16,-26 3-32-16,-7 1-15 0,-10 3-12 16,-15 3-16-16,-13 1-8 0,-8 3 5 0,-10 2 6 15,-9 0 11-15,0 0-1 16,-36 22 6-16,-17-3 8 0,-14 1 5 0,-24 8 4 15,-6 1 12-15,0-4 18 0,4-2 24 16,21-8 14-16,11-1 10 0,20-4 5 16,3-3 10-16,11 0-2 0,6-4-1 0,6 0-7 15,9-2-1-15,6-1-5 0,0 0-3 16,37-9-8-16,15-1-14 0,16-2-36 0,7 3-55 16,1 1-60-16,1 3-77 0,-3 0-74 15,-3 1-66-15,-10 2-65 0,-18 0-122 0,-12 4-82 16,-10 0 39-16,-10 2-383 15,-3-1-445-15</inkml:trace>
  <inkml:trace contextRef="#ctx0" brushRef="#br0" timeOffset="22555.68">14729 4102 2597 0,'-17'6'23'0,"1"-1"39"15,5 0 14-15,2-1 1 0,3-2 0 16,-2 1 14-16,8-3 13 0,0 0 24 15,-13 3 12-15,13-3 9 0,0 0-6 0,0 0-9 16,0 0-16-16,0 0-17 0,24-13-9 16,-2 6-9-16,-3 0-7 0,-1 0-10 0,0 2-4 15,0 1-1-15,-7 1-11 0,-2 0-3 16,-4-1-5-16,-5 4-10 0,0 0-2 16,0 0 3-16,0 0-2 0,-12 16-1 15,-8-4 1-15,-7 1 6 0,3 3 0 0,-1-1 2 16,8-4 0-16,2-2-1 0,3-1-2 15,3-1-1-15,1 0-3 0,1-2-1 16,0-1-1-16,6 0-1 0,1-4 1 0,0 0 1 16,0 0-3-16,8 10 3 0,3-10-8 15,2 0-2-15,5-3 1 0,-4-1-3 0,6-3-1 16,-3 1-1-16,2-4-2 0,-4-3 1 16,-5 5-1-16,-3-2 2 0,0 1-2 0,-6 2-3 15,-1 2 0-15,0 5-1 0,-17-7-3 16,2 7 1-16,-2 0 0 0,-7 5 1 15,1 0 2-15,3 1 5 0,2-1-1 16,6 1-4-16,-1-3-1 0,2 0 2 16,4 1-4-16,2-2 4 0,5-2 5 0,-7 5 6 15,7-5 6-15,0 0-2 0,18 6-3 16,-6-4-4-16,8-4 2 0,-1 0-3 0,5-2-4 16,1-2 1-16,0 1 2 0,-4-4 1 15,0 1-3-15,-4-3 2 0,-6 3 1 0,0-4-5 16,-8 4-1-16,-1-1-3 0,-6 2 0 15,-8 0-4-15,-8 2-1 0,-5-1 0 16,-2 6 0-16,2 0-3 0,-1 2 3 0,-1 3 0 16,3 1-5-16,3-1-1 0,3 2-1 15,5-2-1-15,2 2 0 0,3-2-2 16,0-1 4-16,8-4 5 0,-2 11-3 16,2-11 2-16,13 9 0 0,3-4 2 0,2-2-4 15,0-1 2-15,3 0-2 0,-4-2 5 16,1 0 0-16,-6 0 3 0,-12 0 1 0,24-4-1 15,-15 3-4-15,-9 1-1 0,6-9-4 16,-6 2 0-16,0 7-1 0,-14-12 0 0,2 4 2 16,-6-1-4-16,0 0 1 0,-6 3-4 15,3-1-14-15,-2 1-26 0,3 2-53 16,0 1-67-16,6-1-76 0,0 2-88 16,1 4-86-16,3 0-108 0,0 1-170 15,1-1 56-15,2 4-376 0,7-6-487 0</inkml:trace>
  <inkml:trace contextRef="#ctx0" brushRef="#br0" timeOffset="23104.12">14477 4296 2833 0,'-5'9'6'16,"1"-3"24"-16,2-3-4 0,2-3-1 0,0 0 4 15,-1 9 18-15,1-9 19 0,0 0 20 16,5 7 28-16,-5-7 4 0,17 2 5 0,-3-3-6 15,0 1-14-15,8-1-8 0,-1-1-7 16,4-2 4-16,-5-3 9 0,3 2 0 16,-3-2 4-16,-6-2 0 0,-3-1-1 15,0-2-10-15,-8 1-6 0,1-2-7 16,-6 1-9-16,-1 3-5 0,-8-4-7 0,-2 1-9 16,-8 4-4-16,5 6-4 0,-9-1-6 15,-4 4-1-15,2 2-4 0,2 2-3 0,-9 4-6 16,12 0 3-16,2 0-5 0,9-1-1 15,3 0 2-15,4 3 3 0,6-2 10 0,4 1 1 16,4 1 3-16,8 0-6 0,7 1-2 16,2-2-2-16,-2-4 0 0,-2-1-4 15,-4-1 1-15,-2 0 3 0,-4-3 14 0,-1-1 5 16,-3 0-2-16,-9 0-7 0,8-3-7 16,-8 3-5-16,0 0-3 0,-13-13-14 15,1 4-36-15,-1 0-53 0,-1 2-64 16,-1 1-79-16,1 2-78 0,3 2-108 0,0-2-154 15,-1 0-120-15,3 4 60 0,9 0-373 16,-17-2-471-16</inkml:trace>
  <inkml:trace contextRef="#ctx0" brushRef="#br0" timeOffset="27649.58">18451 8309 2853 0,'-25'-3'-39'16,"3"3"34"-16,0-2 12 0,3 2 18 15,2-2 15-15,2 0 20 0,0 2 20 0,1-1 22 16,7 1 11-16,7 0-1 0,0 0-12 15,0 0-9-15,0 0 0 0,0 0-4 16,53 21-10-16,10-6-8 0,34 6 3 0,16-1-13 16,11 4-5-16,1-2-1 0,6 2-9 15,-7-1-2-15,-2-6-8 0,-14 1-2 16,-4-2-1-16,-32-6-10 0,-11-1 1 16,-17-2 0-16,-8-2-5 0,-9-3 2 0,-11-1-2 15,-6-1-11-15,-10 0 5 0,0 0 4 0,0 0-4 16,-42-7-3-16,2-1-3 0,-17 1 6 15,-6-1-3-15,-7-3 1 0,-3 4-6 0,-1-3 5 16,-1 3-2-16,3-1 3 0,6 2 11 16,5-2 12-16,18 4 17 0,4-2 21 15,12 3 19-15,7 2 6 0,8-2-6 16,4-1-10-16,8 4-9 0,0 0-4 0,45-7-10 16,2 7-6-16,23 0-5 0,7 4-5 15,5 1-5-15,1-2-2 0,-3 0-4 16,-4 1-4-16,-10-3 1 0,-14 3-5 0,-9-2 0 15,-13 2-3-15,-6-4-4 0,-6 0-1 16,-5 1-2-16,-3-1-1 0,-10 0-9 0,0 0-18 16,0 0-27-16,0 0-34 0,0 0-45 15,0 0-66-15,-46 4-66 0,31-3-87 0,1-1-120 16,5 0-176-16,9 0 61 0,-11-3-407 16,11 3-462-16</inkml:trace>
  <inkml:trace contextRef="#ctx0" brushRef="#br0" timeOffset="28298.7">21477 8417 2754 0,'-26'-2'-13'16,"5"1"20"-16,5-1 15 0,3 2 19 15,4-2 26-15,9 2 16 0,-6-3-3 0,6 3-9 16,0 0-1-16,42-12-8 16,4 7-6-16,22 0-6 0,10-1-4 0,8 4 0 15,6 1-9-15,21 1-5 0,-18 0-24 16,-7 0-24-16,-4 1-16 0,-7 1-5 0,-24-4-4 15,-7 2 3-15,-16 0 3 0,-11-1 2 16,-13 1 4-16,-6 0 1 0,0 0 3 0,-34-7 6 16,-6 2 12-16,-18-2 13 0,-5 0 8 15,-7 0 18-15,2 1 7 0,5-2 6 16,15 5 18-16,6 1 3 0,14-2 1 0,7 2 8 16,8 2 4-16,7 0-7 0,6 0-5 15,0 0-7-15,45 3-4 0,14 2-8 0,12 0-7 16,11 2-5-16,22 2 0 0,-14-4-16 15,-1 0-32-15,-6-4-26 0,-6 1-8 16,-9-2-1-16,-19 2 7 0,-10-4 5 16,-12-1-1-16,-9-2 2 0,-11 2 3 0,-5-3 5 15,-2 6-1-15,-17-12-16 0,-6 5-41 16,-13 1-54-16,-3-3-77 0,-2 0-140 0,-1 1-156 16,4 1 40-16,1 2-180 0,9 0-146 15</inkml:trace>
  <inkml:trace contextRef="#ctx0" brushRef="#br0" timeOffset="30083.47">18691 9429 1964 0,'-16'2'74'15,"5"-1"8"-15,2 1 8 0,1 0 6 0,8-2 11 16,-13 2 15-16,13-2 20 16,0 0 15-16,0 0-1 0,0 0-14 0,0 0-13 15,0 0-14-15,61-9-8 0,-10 5-12 16,21 3-8-16,16 1-10 0,29 0-11 0,-2 4-4 16,5 0-5-16,4 2-7 0,-8-4-5 15,-5 3-5-15,-26-1-7 0,-6 0-14 16,-9-2-1-16,-16-1-8 0,-8 1 6 0,-14-2 1 15,-6 0 2-15,-7 2 11 0,-3-2 13 16,-1 0 4-16,-6 0 3 0,-9 0 2 0,16-2 4 16,-16 2 3-16,7-2 5 0,-7 2 2 15,0 0 7-15,11 0 0 0,-11 0 2 0,10-1-3 16,-10 1-7-16,0 0-8 16,12-2-9-16,-12 2-7 0,0 0-16 0,0 0-36 15,13 0-57-15,-13 0-75 0,0 0-74 16,0 0-79-16,10-2-125 0,-10 2-189 0,0 0 38 15,0 0 59-15,-11-13-283 0,11 13-283 16</inkml:trace>
  <inkml:trace contextRef="#ctx0" brushRef="#br0" timeOffset="32635.46">25922 4473 2268 0,'0'-13'8'16,"0"1"26"-16,-9-1 16 0,2 5 17 15,-4-1 21-15,-9-1 13 0,-10 0 20 16,-6 3 13-16,-6 5 7 0,0 0 11 0,-1 4-3 16,-2 5-2-16,4 0-7 0,3 3-7 15,4 1-13-15,10-1-13 0,5-2-6 0,8 3 3 16,4 0 19-16,5 2 7 0,5 2-1 15,7 4-4-15,11 10-6 0,15 2-11 0,4 1-7 16,2 1-13-16,0 0-6 16,-3-5-11-16,-3 2-5 0,0 1-6 0,-14-9-4 15,-3 1 0-15,-4-6-5 0,-7-2 14 16,0-1 27-16,-5-2 24 0,-3-2 18 16,-2 0-14-16,-5 2-2 0,-5-1 6 0,-5-3-6 0,-2 1-19 15,-10 1-7-15,-5-1-2 16,0-2-12-16,-6-2-12 0,-2 0 4 0,0-2-19 15,-1-3-8-15,-3 0-5 0,0-1-32 16,4-5-45-16,4 3-58 0,2-4-79 0,5-4-112 16,8 2-114-16,12-5-112 0,8 2-128 15,3-4-99-15,5-6 61 0,10-8-501 0,10-7-645 16</inkml:trace>
  <inkml:trace contextRef="#ctx0" brushRef="#br0" timeOffset="32982.68">25586 4182 3189 0,'-12'-24'-72'16,"1"7"35"-16,-10-2 26 0,-5 3 29 16,-7 6 44-16,-7 7 34 0,-7 6 35 0,-19 9 17 15,-19 15 11-15,-8 15 10 0,0 8-12 16,1 9 10-16,3 10-5 0,7 5-5 0,13-1-11 16,17 3-1-16,15-2 3 0,26-12 3 15,16 1 1-15,26 14 5 0,22-3-17 16,21-4 3-16,19-4-26 0,20-2-14 0,13-6-15 15,45 6 0-15,-34-25-9 16,0-6-5-16,-3-12-6 0,-8-11-5 0,-7-9-7 0,-12-10-5 16,-12-11-8-16,-27-3 2 15,5-19 1-15,-13-13 3 0,-15-8 13 0,-22 0-25 16,-16-14-2-16,-14-30-9 0,-27-6-9 16,-20-7 3-16,-34-33-10 0,-18 16 2 0,-14 19-2 15,-14 19-6-15,22 37-6 0,-8 12-1 16,-4 16-8-16,-3 13-22 0,-1 13-33 0,5 16-49 15,4 13-82-15,16 13-111 0,10 14-142 16,15 5-231-16,13-1-79 0,26-5 83 16,14 3-540-16,11 3-679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21:45.983"/>
    </inkml:context>
    <inkml:brush xml:id="br0">
      <inkml:brushProperty name="width" value="0.05292" units="cm"/>
      <inkml:brushProperty name="height" value="0.05292" units="cm"/>
      <inkml:brushProperty name="color" value="#FF0000"/>
    </inkml:brush>
  </inkml:definitions>
  <inkml:trace contextRef="#ctx0" brushRef="#br0">17934 2748 1556 0,'9'-2'255'0,"-9"2"-38"0,11-3-36 16,-11 3-7-16,0 0-1 0,0 0 10 0,11-3 7 16,-11 3 2-16,0 0 6 0,0 0-6 15,0 0-12-15,0 0-9 0,0 0-16 16,-19-15-6-16,9 11-8 0,-1 0-5 0,-4-1-8 16,2 0-8-16,-7 0-10 0,-4 1-5 15,-8-4-9-15,-2 1-7 0,-9 0-6 16,0 4-1-16,-4-2 0 0,0 0-4 15,-12 1-6-15,9 1-3 0,-14-2-5 0,-3 3-5 16,1 1-9-16,-1-2-1 0,3 3-5 16,-2-1-5-16,17 2-5 0,-1 2-4 15,3-2 2-15,1 1-7 0,2-1-2 0,0 3 0 16,2-1-2-16,-1 2 0 0,0 1 4 16,0-1 1-16,-12 1 4 0,8 3-7 0,2-1 2 15,2 0-2-15,0 0-2 0,4 1-2 16,-1-2-3-16,-1 3-1 0,3-2-3 15,-1 3-1-15,-6-3-1 0,2 2 7 16,-2 1-1-16,4-3 17 0,-2-1 3 16,-4 0 3-16,2-1 10 0,1-2-3 0,-2 1 0 15,-2-2-21-15,3 1 17 0,-3-2-4 16,7 2-6-16,-8-1 12 0,6 0-20 0,3 1-1 16,0 1-3-16,-2 2 3 0,4 0-8 15,2 0 1-15,1-1-6 0,5 3 11 16,4 0-14-16,-7 1-1 0,8-2 2 0,4 1-3 15,-7 1 5-15,4 0-2 0,-1 4-1 16,2-3-1-16,-8 2 0 0,6 3 0 0,-4-3-2 16,3 3 0-16,-3-2 6 0,4 1-2 15,-1 1-11-15,-1 0 7 0,2 2 1 16,1 0 1-16,-1 2 3 0,1-3-5 16,4-2-3-16,4-1-4 0,4 1-1 15,-4 0 6-15,5 1 3 0,0 3-5 0,0 0 4 16,4 1 2-16,3 1 12 0,3 0-14 15,-1-1-5-15,5 4 5 0,3 9-4 0,1-1 4 16,7 3 3-16,7 2-2 0,3 1 3 16,7-1 0-16,3-2 2 0,5-1 3 0,4-3 7 15,7 0 10-15,6-5 4 0,5-2 9 16,7-2-1-16,4-4 0 0,23 2-6 16,-14-8 2-16,19-2-8 0,-14-3 6 0,2-1-9 15,-3-2 2-15,-1 2-3 16,-4-5-3-16,-4 3 11 0,3-3 13 0,-5 3 5 15,-1-2 5-15,-7-2-3 0,1 0-2 16,-1 1-2-16,1-1-1 0,-5 0-9 0,3 0 4 16,3 1-9-16,-2 1 1 0,2-2-4 15,3 4-32-15,-3-3 0 0,3 1 0 0,1 0 0 16,2 0 0-16,3 3 0 0,0-3 0 16,0 1 0-16,2-3 0 0,-6 3 0 15,1-1 0-15,7 2 0 0,-6-3 0 0,6-1 0 16,-3 4 0-16,2-3 0 0,-2 2 0 15,2-2 0-15,-2-1 0 0,8-1 0 16,6-3 0-16,-4 2 0 0,21-3 0 16,8 0 0-16,-5 0 0 0,0-4 0 0,-1 0 0 15,-5-1 0-15,0 0 0 0,-23 1 0 16,1 0 0-16,-7-2 0 0,0 0 0 0,-3 1 0 16,-5-2 0-16,-6 2 0 0,0-2 0 15,-4 0 0-15,-4 0 0 0,-4-2 0 0,-9 4 0 16,-3-2 0-16,-7 2 0 0,0 0 0 15,1-3 0-15,-6 2 0 0,-5-2 0 16,-5 3 0-16,1 0 0 0,-3-2 0 0,-3 0 0 16,-1 1 0-16,-6-1 0 0,3-3 0 15,-7 0 0-15,-1-5 0 0,-3 0 0 16,-6-9 0-16,-5-4 0 0,-5 1 0 16,-4-10 0-16,-6 2 0 0,-3-7 0 0,0 1 0 15,-8-2 0-15,-14-12 0 0,-6 0 0 16,-11-2 0-16,-5 4 0 0,-14-1 0 0,-13 4 0 15,-18-1 0-15,-16 10 0 0,-62-6 0 16,-12 11 0-16,-21 18 0 0,-18 14 0 0,-13 15 0 16,-4 9 0-16,-11 17 0 0,-6 7 0 15,4 8 0-15,12 3 0 0,5 5 0 0,19 12 0 16,25-1 0-16,17-1-262 0,17 5-330 16,52-18-141-16,6 1-179 0,5 2 79 15,6-2 101-15,1-3-672 0,14-1-855 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5-09-07T03:30:02.355"/>
    </inkml:context>
    <inkml:brush xml:id="br0">
      <inkml:brushProperty name="width" value="0.05292" units="cm"/>
      <inkml:brushProperty name="height" value="0.05292" units="cm"/>
      <inkml:brushProperty name="color" value="#FF0000"/>
    </inkml:brush>
  </inkml:definitions>
  <inkml:trace contextRef="#ctx0" brushRef="#br0">11604 13027 2965 0,'-13'6'75'0,"8"-3"-36"15,-1 1-25-15,1-1 27 0,5-3 18 0,0 0 31 16,-7 7-1-16,7-7 10 0,0 0-1 16,0 0-15-16,-11 5 1 0,11-5-9 15,0 0 0-15,0 0 21 0,0 0 3 0,23 6-4 16,-1-5-2-16,4-1-14 0,14 2-2 16,7-1-17-16,21 2-1 0,2-2-7 0,4 1-1 15,4 1-5 1,6 1-6-16,3 1-3 0,26 0-1 0,3-3-7 0,1-1-3 15,2-1-6-15,9-3-2 0,-2-2 6 16,3 0-7-16,4-2 0 0,1 4 2 0,-1-6-6 16,0 0 1-16,1 0-5 0,1 2 0 15,4-2 3-15,-5-2-5 0,1 4 1 0,0-2-1 16,-3 1-3-16,-7 3-2 0,-5 0 4 16,-5 2-1-16,-25 1 2 0,0-2-4 15,0 2 2-15,-3-1 1 0,-3-1-2 0,1 1 0 16,-4 2 2-16,-3-1-4 0,2 0-2 15,-4-1 5-15,0-1-3 0,-1 1 2 0,1-2-1 16,-1-1-4-16,0 1 1 0,6 0 0 16,0-2 0-16,7 2 5 0,17-3-4 0,-13 2-2 15,19 1 1-15,2-2 0 0,0 2-5 16,-3-2 8-16,-23 2-4 0,3-1 1 0,18-1 3 16,-22 3 0-16,0 1-1 15,-4 0-1-15,-1 1-2 0,0 2 3 0,1 0 0 16,-2 2-3-16,-4-1 4 0,4 3 0 15,-4-1-6-15,-2 1 1 0,3 0 1 0,-1 1-2 16,2 1 8-16,0 1-5 0,0-1-2 16,4 1 4-16,2 2-5 0,2-2 6 15,18 1-4-15,-20 3 15 0,-4-3 9 0,0 4 13 16,-3 0 9-16,-4 0 2 0,-4 0 0 16,-6-2-5-16,-2 1-1 0,-4-3-1 0,-16 3-1 15,13 0-3-15,-2 0-4 0,-13-1-5 16,17 3-2-16,-1-1-1 0,1 4-4 15,-2 0-2-15,4 2-5 0,-3 2 3 16,2 2-1-16,-1 1-2 0,-6-2 8 0,0 7-3 16,-3-1 5-16,-2 4-2 0,-9 0 4 15,-4 0-4-15,-3 2-5 0,-8-6 3 0,-1 2 0 16,2 0 0-16,-3 0 0 0,8 7 2 16,2-1-3-16,0-1 2 0,4 0-9 0,2-1 4 15,1-1-5-15,-4-2 8 16,-2-2-5-16,-3-3-1 0,-5-5-2 0,0 2-4 15,-7-4 1-15,-2-4-4 0,-4-3 2 0,3 2-4 16,-4-2 2-16,-1 1 1 16,2-3-1-16,-6-1-1 0,3-1 0 0,-3 2-2 15,3-2 2-15,-2 0-1 0,-1 1 7 16,-1-2-9-16,5 2 1 0,-5 1 0 0,-1-1-1 16,-1-1 1-16,0 3-1 0,0-2 2 15,-3 5-1-15,-1-1 2 0,-2 1-2 0,2 1 2 16,-4 0-2-16,5-1 1 0,-5 1-3 15,2 0-1-15,-1 0 4 0,-3 0-3 0,3-1 0 16,-1-1 6-16,-2 2-1 0,1-2 0 16,-5 2-2-16,1 0-1 0,-10 3 4 15,0-2-4-15,-4 2 3 0,0-3-1 0,-9 1-1 16,0-3 1-16,-12 4 2 0,-4-2-4 16,-4-1 5-16,1-3 0 0,-3 1-3 15,-3 1 1-15,2-1-2 0,-2 0-4 16,-2 0 6-16,4 0 0 0,-6 1-2 0,2-1 4 15,2-1 4-15,0 0 2 0,4-1 3 16,0 0-1-16,11-5 2 0,2 3-3 0,4-1 4 16,0-2-1-16,4-1-9 0,-6 2 5 15,2-2-3-15,-4 2 2 0,1-2 2 0,-4 1-4 16,4 1 1-16,-1 0-3 0,-3 1-4 16,-11 1 5-16,-3-1-1 0,0 3-3 0,0-2 1 15,-1-2-9-15,-5 2 11 0,2-1-5 16,-4 1 1-16,4 0 2 0,-5 0-4 15,0 0 2-15,-3 0-2 0,-3 0 0 16,2-1 2-16,0 0 1 0,0 2-2 0,-5-1-2 16,5 0-1-16,-6 2 4 0,-1-2-6 15,-2-1 5-15,-1 1-1 0,-2 0 0 16,0 0 0-16,-2 0 1 0,0-1-1 0,-14 5 9 16,21-5-10-16,3 4 2 0,2-4-2 15,4 4-2-15,-5-3 2 0,3 0 5 0,-1 2-1 16,3-3-1-16,0 0 2 15,-1-2-6-15,3 0 6 0,-2 1-4 16,-3-3 3 0,1 2-2-16,-1-3 0 0,0 2-3 0,-4 1 3 0,3-2-1 0,0 1-3 0,-2 1 0 15,3-1 5-15,-2 2-6 0,-2 1 5 16,2-1-2-16,-6 1-1 0,6 1 0 0,-5 0 7 16,-3 0-7-16,1 0-2 0,3 1 8 15,3-3-5-15,0 2 0 0,7-1-1 16,-3-3-1 15,4 1 1-31,7-1 4 0,-4-2 0 0,5 1 0 0,8-2-3 0,0 0-5 0,5-2 7 0,-18 2-1 0,14 0-1 0,-9 0 5 16,-6 0-4-16,15 0 0 15,-9 0-1-15,6 0-2 0,-7 2 6 0,2 0-4 16,10-2 1-16,-3 3-1 0,3-3 2 16,1 1-3-16,0 2 5 0,2-3 1 0,-1 1 0 15,4 1 2-15,-3-2-7 0,5 0 1 16,-2 0-1-16,2 2 3 0,1-4-8 0,-4 4 4 15,3 0 4-15,-3-4 0 16,0 4-1-16,-4-2 0 0,3 0 2 0,1 0-2 16,1-2 2-16,2 0-6 0,9 2 4 0,7 0 10 15,5 0 8-15,-1-2 2 0,2 2 7 16,4 0 6-16,2 0 0 0,0-1 6 16,1 1 10-16,3-3-19 0,11 3 4 0,-27-1-15 15,27 1 4-15,-19-2-2 0,9 2 1 0,10 0-4 16,-17-1-5-16,17 1 4 0,-17-2-3 15,17 2 1-15,-14-2-3 0,14 2 5 16,-13-3 8-16,8-2-8 0,-1 0-2 16,-4-4-8-16,3-3 3 0,-1-5-3 0,-4-10 0 15,1-6 14-15,-3-12-17 0,-4-6-3 16,5-6-2-16,-4-4 1 0,0-6-1 0,-1-2-4 16,-5-16-1-16,3-1 3 0,4 13-2 15,5 6-3-15,-1-1 8 0,-1 3-3 16,-1 0 0-16,5 2-1 0,0 3 0 0,0 4-1 15,-2 7 2-15,4 11 1 0,2 4 0 16,-3 10-3-16,4 3 2 0,-2 6-1 16,2 0 1-16,1 4 3 0,-1-1-9 15,0 2 11 1,2-1-9-16,1 5-1 0,1 6 3 16,-5-13-3-16,3 7-5 0,2 6 9 0,-2-10-1 0,2 10 8 15,-2-9-8-15,2 9 2 0,0 0 2 0,0-10 10 0,0 10-10 16,0 0-2-16,-2-11 0 0,2 11-2 0,-3-6-4 15,3 6 5-15,-4-11-6 0,0 6-2 16,4 5-2-16,-3-14-10 0,-3 8-1 0,0-3-12 16,0 1-3-16,1-2-7 0,-3 2-9 15,5 2-7-15,-6-1-15 0,7 1-27 16,-1 1-25-16,3 5-47 0,-10-6-33 16,10 6-64-16,-13-2-65 0,13 2-113 15,-24 12-258-15,4-1 32 0,-8 6 66 0,-7 12-374 16,5 3-462-16</inkml:trace>
  <inkml:trace contextRef="#ctx0" brushRef="#br0" timeOffset="1468.55">14828 14647 2673 0,'0'0'15'0,"-21"1"14"0,21-1-3 16,0 0 2-16,-17 2 18 0,17-2 27 0,-19 0 29 16,19 0 27-16,-15 0 11 0,15 0 1 15,-15 0-2-15,15 0-7 0,-12 1-1 16,12-1 1-16,0 0-2 0,0 0 1 15,-15 3 2-15,15-3-3 0,0 0-4 16,0 0-5-16,0 0-7 0,0 0-3 0,0 0-2 16,0 0-12-16,38-7-11 0,-21 3-7 15,0 2-9-15,1-1-5 0,-5-1-8 0,-2 3-2 16,1-3-7-16,-12 4-5 0,14-2-4 16,-14 2-3-16,14-3-5 0,-14 3-3 15,0 0 8-15,0 0 8 0,0 0 12 0,0 0 3 16,0 0 12-16,-40 7 4 0,21-4 8 15,3-1-1-15,-2 2 8 0,4-1 3 0,3-1 6 16,11-2 1-16,-19 3-3 0,19-3 0 16,-13 0-4-16,13 0-11 0,0 0 0 15,0 0-14-15,0 0-6 0,0 0-10 16,0 0-2-16,0 0-8 0,61-5-4 0,-45 3-2 16,2 1-9-16,-3-1-1 0,-2 0-4 15,-1 0-3-15,-12 2-3 0,17-1-5 0,-17 1 3 16,11-2-6-16,-11 2 5 0,0 0-2 15,12-4-4-15,-12 4-2 0,0 0-2 16,0 0 1-16,0 0-4 0,0 0 6 0,0 0-1 16,0 0-11-16,0 0-65 0,0 0-79 15,-23-11-96-15,23 11-123 0,0 0-139 0,0 0-174 16,0 0-140-16,0 0 82 0,0 0-643 16,0 0-835-16</inkml:trace>
  <inkml:trace contextRef="#ctx0" brushRef="#br0" timeOffset="3320.41">14802 14664 3596 0,'0'0'-130'0,"-10"-2"25"0,10 2 19 15,0 0 21-15,-13-2 31 0,13 2 35 16,0 0 32-16,-10-2 18 0,10 2 9 16,0 0 1-16,0 0 7 0,-10-3-9 0,10 3 6 15,0 0-1-15,0 0 11 16,0 0 3-16,0 0 3 0,0 0 1 0,0 0 3 0,-11-4-2 15,11 4 2-15,0 0-6 0,0 0 1 16,0 0 2-16,0 0-5 0,0 0-5 16,49 3-5-16,-24-2-9 0,6 1-6 0,9 1-1 15,4 1-11-15,-1-3 3 0,5 3-8 16,2-3-2-16,-1 3-4 0,-3-1-6 16,3 1 0-16,-1-2 0 0,1 1-3 15,-1-2-2-15,-3 1 0 0,2 0-1 0,-8-2-4 16,-3 0 1-16,-5 0-1 0,-4 0-1 15,-1 0-2-15,-2 0 1 0,-8-2 2 0,2 0 9 16,-4 4-3-16,-2-4 4 0,-12 2 0 16,22-1 1-16,-22 1 0 0,16 0-8 15,-16 0-1-15,14 0 0 0,-14 0-1 0,0 0-3 16,15-2 1-16,-15 2-2 0,0 0 4 16,21 2-1-16,-8-1-1 0,7 1-2 15,-2 0-1-15,11 0-2 0,13-1 2 0,3 1-5 16,7 0 1-16,9 1-2 0,6 3 1 15,-5-3 1-15,3 1-3 0,-4 2 2 16,-4-1-3-16,-10 1 3 0,0-3-1 0,-8 2-3 16,-3-1 0-16,-2 1 3 0,-10-3-1 15,-3-2 3-15,0 1-2 0,0-2 3 0,0 2-4 16,0-1 12-16,1-1 7 0,5 1 6 16,-4 0 1-16,0 0-1 0,-3 0-2 0,2 1-2 15,-3-1-5-15,-4 1-4 16,1-2-1-16,-3 2-3 0,-13-1-2 0,21 0 2 15,-21 0 0-15,15 2-3 0,-15-2-1 16,13 2-3-16,-13-2 0 0,12 0 0 16,-12 0-1-16,0 0-2 0,0 0-1 0,13 2 2 15,-13-2-2-15,0 0 2 0,0 0 0 16,0 0 2-16,-26 12-3 0,10-7 3 0,-3-1-1 16,-4 3-2-16,-2-3 0 0,-12 4-1 15,-1 0-3-15,-5-1 4 0,3 0 0 0,-8-1 0 16,3 4 1-16,-8-4 0 0,-5 0-1 15,11 0 1-15,-1-1 0 0,1-3-1 16,-3 3 0-16,3-3 2 0,-3-1-2 0,2-1 2 16,3 2-3-16,-1-2 0 15,0-2 4-15,5-1-1 0,-4 1-1 0,6-1 1 16,-1-1-4-16,10 2 2 0,-9-2 1 16,6 0 0-16,5 4 1 0,-8-5-1 0,3 3-3 15,7-1 6-15,1-1-6 0,-1 1 4 16,-1 1 1-16,-2-3 0 0,4 2 0 0,-9-4-4 15,6 2 5-15,-7-2 0 0,1 0-1 16,0 0-1-16,2 1 1 0,-3-4 0 0,0 2 2 16,1 3 2-16,0-2 2 15,-2-1 2-15,0 1 3 0,-2 0 1 0,-1-2 0 16,1 4 1-16,2-3 0 0,-1 2 4 16,0-1 3-16,1 2 6 0,5 0 6 15,4 0 2-15,3 2 5 0,1-1 0 0,-2-2 4 16,6 4 1-16,0 0 6 0,0 0-8 15,2-1-7-15,0 1-5 0,2 1 2 0,1-3-5 16,1 2-3-16,13 2 1 0,-21-1-9 16,21 1 6-16,-15-2-6 0,15 2 2 0,-12-2-1 15,12 2-8-15,0 0 3 0,-15-2 0 16,15 2-7-16,0 0 2 0,0 0-5 16,0 0-2-16,0 0 7 0,0 0 2 0,0 0-6 15,0 0 6-15,35 9-4 0,8-9-3 16,23 0 1-16,7 0-4 0,13-2 1 0,30 1-1 15,6-5 1-15,3 5-1 16,9-1 4-16,-2 0 2 0,-3 2-8 0,-5 0 1 16,-10-2 1-16,-28 1-4 0,-5-1-2 15,-11 0-3-15,-21 2-2 0,-10 0 8 0,-5 0 0 16,-10-2 2-16,-5 2-1 0,-4-1 4 16,-1 1 8-16,-14 0 6 0,21-2 4 15,-21 2 13-15,15-2-24 0,-15 2 2 0,13 0-3 16,-13 0 3-16,0 0-7 0,15-2 4 15,-15 2 4-15,0 0-12 0,11 0-15 0,-11 0-48 16,0 0-50-16,0 0-76 16,0 0-103-16,18 0-126 0,-18 0-155 0,0 0-216 15,0 0 67-15,0 0 84 0,0 0-468 16,0 0-574-16</inkml:trace>
  <inkml:trace contextRef="#ctx0" brushRef="#br0" timeOffset="4453.32">18822 14704 3238 0,'-30'0'21'0,"3"-3"15"0,-2 3 15 0,7-1 23 16,1 1 33-16,1 0 27 0,6 0 29 15,-2 0 20-15,3 0 13 0,13 0-5 16,-18 0-11-16,18 0-9 0,0 0-14 0,0 0-11 16,65 12-16-16,3-5-11 0,13-5-15 15,32 6-10-15,5-3-8 0,0 0-34 0,-1-3-31 16,-25 0-28-16,-3-1-19 0,-1 3-2 15,-2-1 6-15,4-2 0 0,-6 1 3 16,-3 0 3-16,-4 0 7 0,-14-4-2 16,-20 4 4-16,-11-2-3 0,-9-2 3 0,-1 2 2 15,-9-2-1-15,-8 0 0 0,-5 2-1 16,0 0 4-16,0 0 3 0,-47-11 8 0,-1 7 5 16,-20-1 3-16,-15 4 10 0,-6-5 1 15,-27 2 9-15,-6-1 9 0,6 3 12 16,3-2 2-16,24 2 2 0,-5 1-1 0,5 2 0 15,-1-1 3-15,14 0 12 0,10 0 17 16,20 2 22-16,12-2 5 0,9 0-8 0,12 2-7 16,5 0-11-16,8-2 1 0,0 0-2 15,76 5-5-15,4-1-8 0,32 2 2 16,8 1-19-16,9-2-7 0,-4 0-7 16,-7 0-22-16,-6-2-22 0,-26 1-13 0,-6-3-12 15,-7 1-19-15,-20 0-7 0,-7-2-8 16,-12 2 1-16,-7-2 0 0,-10 0 8 0,0 0 4 15,-8 0 1-15,-9 0 3 0,0 0 4 16,0 0 2-16,0 0-20 0,-45-4-46 16,3 4-69-16,-8 2-100 0,-13 0-131 0,1-1-180 15,-9 4-206-15,7 5 83 16,-2-1 71-16,3 2-432 0,2 4-534 0</inkml:trace>
  <inkml:trace contextRef="#ctx0" brushRef="#br0" timeOffset="9789.81">21449 13069 1195 0,'-10'7'550'0,"5"-3"-171"16,-3 0-79-16,3 0-28 16,5-4 5-16,-10 3-9 0,10-3-6 0,-8 4-2 15,8-4 16-15,0 0 8 0,0 0 10 16,0 0 2-16,-13 3-4 0,13-3-16 0,0 0-18 15,0 0-16-15,0 0-17 0,0 0-18 16,59-7-20-16,-15 2-20 0,13-7-18 0,13 2-15 16,29-4-9-16,12 0-15 0,11 6-9 15,11 3-12-15,5-1-7 0,-2 6-12 0,-3 6-6 16,-9-2-8-16,-9 2-36 0,-35 1-24 16,-11 0-55-16,-14 0-54 0,-15 3-53 0,-12 0-56 15,-5 0-69-15,-11-1-77 0,-9-1-84 16,-3-1-90-16,-2 0-117 0,-7-1-52 0,4-3 56 15,-6 1-544-15,11-4-663 0</inkml:trace>
  <inkml:trace contextRef="#ctx0" brushRef="#br0" timeOffset="10037">22927 12784 3743 0,'-6'-8'223'15,"6"8"-7"-15,0 0 28 0,0 0 29 16,0 0 31-16,0 0 10 0,14 25-5 15,4-2-23-15,4 6-24 0,3 7-25 0,1 5-24 16,-2 2-24-16,1 5-20 0,-1-1-21 16,-7-1-15-16,-2 0-14 0,-10-6-14 0,-1 0-11 15,-6 0-10-15,-7-1-10 0,-9 7-9 16,-4-3-11-16,-8-5-21 0,-3-4-30 0,-1-3-41 16,-3-7-50-16,7-7-63 15,-1-3-67-15,7-4-90 0,1-6-121 0,4-2-145 16,2-2-174-16,3-2-17 0,1-2 81 15,6 1-639-15,7 3-781 0</inkml:trace>
  <inkml:trace contextRef="#ctx0" brushRef="#br0" timeOffset="10800.54">23764 13896 3904 0,'-5'-6'150'0,"1"-4"8"0,2 0-2 0,1-1 15 16,1-2 27-16,0-3 26 0,1-3 27 15,1-1 12-15,5-3-1 0,6-9-14 16,1 4-15-16,8 3-18 0,1 1-16 0,6 3-15 16,-3 6-23-16,8 5-11 15,3 4-7-15,-5 6-18 0,6 7-16 0,1 7-9 16,-5 1-10-16,2 11-3 0,-9-2-4 15,-3 2 0-15,-5 3 2 0,-1 2 3 0,-6 1-17 16,-4 3-71-16,-5-1 0 0,-1-5 0 16,-4-5 0-16,2 0 0 0,-1-1 0 0,-1-5 0 15,0-2 0-15,2-3 0 0,-2-2 0 16,0-3 0-16,2-8 0 0,0 0 0 16,0 0 0-16,0 0 0 0,20-31 0 15,-6 2 0-15,6-2 0 0,7-6 0 0,-1 1 0 16,-3 8 0-16,2 4 0 0,-2 2 0 0,-2 3 0 15,-4 7 0-15,-2 6 0 0,0 4 0 16,-1 4 0-16,-1 2 0 0,0 5 0 16,2 5 0-16,7 10 0 0,-4 5 0 0,5 9 0 15,2-1 0-15,-6-4 0 0,4 3 0 16,-4-7 0-16,0 0 0 0,-4-3 0 0,-2-5 0 16,-1-6 0-16,-2-3 0 0,-3 0 0 15,0-3 0-15,0-1 0 0,-2-3 0 0,-1-3 0 16,-4-2-549-16,0 0-221 0,9-15-140 15,-5 6 74-15,1-9-907 0,-2-2-1176 0</inkml:trace>
  <inkml:trace contextRef="#ctx0" brushRef="#br0" timeOffset="11030.2">24959 13275 4866 0,'-2'-11'35'15,"2"8"35"-15,0 3 49 0,0 0 76 16,0 0 77-16,9 46 42 0,-8-10 17 0,5 5-4 16,-1 14-20-16,3 4-25 0,-3-1-25 15,4-1-22-15,-2-1-25 0,0 1-20 0,6-4-21 16,-6 0-157-16,-2-12-12 0,3-1 0 16,-5-5 0-16,4-7 0 0,-3-6 0 15,-2-2 0-15,-1-5 0 0,1-2 0 16,2 1 0-16,-2-5-133 0,0-2-425 0,-1-4-169 15,-1-3-162-15,0 0 56 0,0 0 101 16,20-10-737-16,-11-1-917 0</inkml:trace>
  <inkml:trace contextRef="#ctx0" brushRef="#br0" timeOffset="11359.89">25409 13748 3974 0,'-7'-7'114'0,"-4"3"45"0,11 4 24 0,0 0 40 15,-24 11 67-15,14 1 69 0,1 3 39 0,0 5 7 16,-1 10-13-16,0 3-40 16,9-4-33-16,-1 9-29 0,4-8-24 0,5 5-19 15,5-3-34-15,-3-3-206 0,4-3-7 16,3 0 0-16,-3-8 0 0,-1-3 0 0,-1-6 0 16,0 0 0-16,-3-2 0 0,1-3 0 15,1-3 0-15,-2 1 0 0,-8-2 0 0,13-5 0 16,-9-4 0-16,-1-2 0 0,-1-5 0 15,0-8 0-15,-4-3 0 0,-2-13 0 16,1-1 0-16,-3 1 0 0,1 8 0 0,-4 7 0 16,2 7 0-16,1 6 0 0,-5 2 0 15,-1 6 0-15,3 4 0 0,9 0 0 16,-34 14 0-16,11 4-71 0,-2 2-315 0,3 2-119 16,0 2-155-16,5 0-204 0,11-7 56 15,3-2 85-15,6-2-697 0,3-5-870 0</inkml:trace>
  <inkml:trace contextRef="#ctx0" brushRef="#br0" timeOffset="11827.21">25647 13928 4077 0,'0'0'121'0,"0"0"25"0,0 0 23 16,0 0 39-16,0 0 50 0,-26 17 24 15,24-9 0-15,-2 3-24 0,4-2-27 0,0 2-23 16,2 2-22-16,2-2-17 0,-1 3-30 15,3-2-37-15,-1 0-42 0,5-1-36 0,-2-3-30 16,-1-2-28-16,3-1-23 0,2-4-12 16,0-1 6-16,-12 0 4 0,25-6 14 15,-14-1 6-15,1-4 14 0,-2-1 19 0,-1-3 17 16,-3-6 16-16,4-11 17 0,-3-1 3 16,-3-1 4-16,-2 8 18 0,-1 5-9 0,-1 4-10 15,0 5-2-15,0 2-5 16,0 1-2-16,0 9 4 0,-9-5 9 0,9 5 0 15,0 0 4-15,0 0 6 0,-15 26-8 0,15-10 1 16,2 9 1-16,2 0 2 0,1 13 20 16,1-1 14-16,1 4 14 0,4 13 22 15,-4-1 28-15,-1 4-51 0,-1 4-107 0,2-2 0 16,-6 1 0-16,1-2 0 0,-4-11 0 16,-1 6 0-16,-7-1 0 0,-2-6 0 0,0-9 0 15,-2-2 0-15,-4-5 0 0,0-2 0 16,-4-4 0-16,4-5 0 0,-3-5 0 15,-1-7 0-15,6-2 0 0,0-5 0 16,-7-5 0-16,3-5 0 0,-7-7 0 0,6-10 0 16,-3 2 0-16,12-4 0 0,-1-1 0 0,2 8 0 15,2 3-902-15,4 3-72 0,-1 1 111 16,2 5-991-16,0 0-1280 0</inkml:trace>
  <inkml:trace contextRef="#ctx0" brushRef="#br0" timeOffset="12212.47">26118 13866 5534 0,'1'-8'144'0,"3"1"43"0,-2 2 41 0,-2 5 54 0,0 0 34 16,0 0 13-16,0 0-14 15,25 8-18-15,-20-1-24 0,4 2-51 0,0 1-158 16,-2 0-64-16,3 2 0 0,-4-3 0 15,0-1 0-15,-1-1 0 0,3 3 0 0,-5-6 0 16,4 1 0-16,-4-2 0 0,-3-3 0 16,10 5 0-16,-10-5 0 0,13-3 0 0,-1-2 0 15,0-3 0-15,4-4 0 0,-1 0 0 16,4 0 0-16,-2 1 0 0,-3 3 0 0,-1 1 0 16,3 2 0-16,-4 1 0 0,-2 4 0 15,-10 0 0-15,21 6 0 0,-12 2 0 0,1 1 0 16,1 0 0-16,0 4 0 15,0-1 0-15,0 1 0 0,-2-2 0 0,-1-1 0 16,3 4 0-16,-1-5 0 0,-2 2 0 16,-3-2 0-16,3-1 0 0,-3-1 0 0,-1 0-676 15,1-2-304-15,-5-5 94 0,3 7 89 16,-3-7-853-16,8 9-1088 0</inkml:trace>
  <inkml:trace contextRef="#ctx0" brushRef="#br0" timeOffset="12660.8">26651 12774 4293 0,'-94'-19'-162'0,"-16"-2"37"0,-17 3 21 15,-20-1 26-15,-13-1 26 0,-62-7 28 0,2-3 36 16,-9 4 26-16,-2 2 23 0,3 5 5 15,4 5 11-15,50 7 10 0,-9 11 4 0,-49 12 0 16,9 11 13-16,8 23 6 0,11 14 16 16,20 27 4-16,2 18 10 0,19 21-3 15,18 21 1-15,30 9 2 0,36 8 7 0,42-30-12 16,37 8 7-16,44 38-12 0,50-8-4 16,48-15-15-16,51-14-7 0,43-17-8 15,40-7-22-15,32-17-7 0,20-15-54 16,9-12-55-16,3-19-29 0,-9-14 0 0,-8-17 5 15,-23-17 12-15,-17-17-3 0,-19-21-15 16,-32-17-18-16,-32-23-3 0,-27-15 6 0,-28-17 14 16,-27-17 24-16,-23-15 26 0,-37 14 16 15,-17-13 14-15,-1-53-4 0,-30 31-1 0,-12-10 3 16,-27-41-6-16,-30 14 5 0,-27 17-1 16,-34 19-5-16,-27 20 0 0,-22 24-1 0,-15 29 2 15,-30 26-2-15,-20 27-29 0,-10 24-36 16,-6 23-59-16,1 20-68 0,-1 19-74 15,15 21-98-15,15 11-133 0,20 4-132 16,32 10 59-16,28 1-391 0,50-28-443 0</inkml:trace>
  <inkml:trace contextRef="#ctx0" brushRef="#br0" timeOffset="26410.6">18228 6463 2056 0,'9'-4'270'0,"-9"4"-58"0,0 0-25 15,0 0-2-15,4-3 9 0,-4 3 7 0,0 0 5 16,0 0-5-16,0 0 6 0,-2-9-10 16,2 9-6-16,0 0-13 0,-5-14-10 15,5 14-9-15,-10-8-4 0,2 4-8 0,3-1-12 16,-5 0-4-16,-3 0-11 0,0-2-7 15,-6 2-8-15,-2-1-1 0,-10-5-10 16,-5 2-13-16,2 1-1 0,-5-2 0 0,1 2-6 16,1 1-7-16,-6 2 17 0,2 0-13 15,3 2 1-15,-4-1 2 0,9 4 1 16,2 0-4-16,6 0-3 0,-6 2 1 0,-8 0 1 16,9 1 2-16,1-1 0 0,-5 3-3 15,0 2-2-15,3-2 3 0,6 1-9 0,-5 4-2 16,-3-2-3-16,-1 2 0 0,6 1-1 15,-5 0-8-15,1 4-5 0,1-3 3 0,-1 2-9 16,4 2 6-16,-5 1-1 0,6 0-2 16,-1 2 1-16,4-1 0 0,-1 2 2 0,2-3-7 15,1 1 0-15,0 2-5 0,8-5 2 16,0 1 4-16,2-1-16 0,-1 1-20 16,2 1 0-16,-1 0 0 0,2 0 0 15,-1 2 0-15,3 0 0 0,1 1 0 0,-1 1 0 16,-2 8 0-16,3 3 0 0,-1-7 0 15,6-2 0-15,-1 2 0 0,-3 9 0 16,4-5 0-16,2-1 0 0,0-3 0 0,0 4 0 16,2-2 0-16,-2 0 0 0,2 9 0 15,-2-7 0-15,4-4 0 0,-4 1 0 0,2 0 0 16,-1 0 0-16,-1-2 0 0,2-1 0 16,0 4 0-16,2-4 0 0,-1 1 0 15,-1 0 0-15,7 7 0 0,-2-1 0 16,2-7 0-16,5 5 0 0,3-4 0 0,2 0 0 15,6 0 0-15,6-3 0 0,6 3 0 16,5-4 0-16,2-3 0 0,3 0 0 0,2-1 0 16,-10-6 0-16,5-2 0 0,4-2 0 15,7 2 0-15,-10-2 0 0,3-2 0 0,1 0 0 16,-4-2 0-16,-2 2 0 0,2-4 0 16,0-3 0-16,-4 0 0 0,6-2 0 0,-6 0 0 15,5-4 0-15,3-4 0 0,1-1 0 16,-4-5 0-16,1-1 0 0,-3-3 0 0,-2-4 0 15,-2-3 0-15,-2-2 0 0,-4-4 0 16,1-2 0-16,-2-3 0 0,-7-7 0 0,-2-3 0 16,-4-4 0-16,-5-9 0 15,-7 1 0-15,-4-6 0 0,-8 2 0 0,-8-1 0 16,-5 2 0-16,-8 5 0 0,-9 5 0 16,-18-5 0-16,5 20 0 0,-6 8 0 0,-5 8 0 15,1 8 0-15,-4 8 0 0,-3 7 0 16,4 9 0-16,-4 2 0 0,3 6-499 0,-2 2-445 15,2 2 27-15,6-2 102 0,-3 1-891 16,7-3-1140-16</inkml:trace>
  <inkml:trace contextRef="#ctx0" brushRef="#br0" timeOffset="28466.76">12689 9445 4405 0,'-18'-1'-209'0,"6"-1"43"16,-1 2 42-16,-1 0 42 15,-1 0 46-15,1 0 50 0,1-2 53 0,-1 2 26 16,1 0 18-16,-1 2 12 0,14-2 9 15,-18 0 4-15,18 0-7 0,-14 0-3 0,14 0-5 16,-13 0-4-16,13 0 15 0,0 0 32 16,0 0 24-16,0 0-9 0,50 9-6 0,-1-9-12 15,22-2-16-15,10 0-5 0,30-3-16 16,3 1-16-16,4 0-3 0,6-2-20 0,0-2-1 16,-8 3-12-16,-5 0-2 0,-31 0-23 15,-9 0-8-15,-8-1-9 0,-22 2-2 16,-5 2-1-16,-9 0-2 0,-10-2-3 0,-2 3-3 15,-9-2-9-15,-6 3 9 0,0 0-7 16,0 0-4-16,-46-9 1 0,-2 7-9 0,-16 2 3 16,-8 4 8-16,-11-3-14 15,-4-1 3-15,-5 3 4 0,3-3 4 0,-3 4-7 16,5-2-2-16,1 3 1 0,6-1 2 16,6 4-1-16,8 0-3 0,5 1-4 0,16-2-1 15,7-1 4-15,12-2-2 0,4 2-5 16,11-2 3-16,4-1 7 0,7 3-4 0,0-6 3 15,27 5 3-15,1-3 3 0,23-4-7 16,26 1-1-16,7-7 3 0,26 0 6 0,6 0-5 16,4-3-3-16,0 2-3 0,-10 1-23 15,-26 3-10-15,-10 0-11 0,-11 0 0 0,-17 1-3 16,-8 1 2-16,-11 3 3 0,-8 0 3 16,-7 0 6-16,-12 0 6 0,0 0 1 15,0 0 7-15,-61 12 0 0,1-4 10 16,-12 1 8-16,-14-1 3 0,-24 3 5 0,-6-2 2 15,-2-2 3-15,3 1-2 0,4-3 10 16,25 0 2-16,3 0 6 0,10-3 0 0,7 0 8 16,17 0-9-16,6-1 2 0,11-1-4 15,10 0-1-15,4 0 0 0,7 0-2 16,11 0 2-16,0 0-3 0,0 0 2 0,0 0-5 16,69-7-3-16,-5 0-3 0,13 1 0 15,29-5-1-15,11 1 12 0,1-4-14 16,8 4 1-16,-3 0-6 0,-9-2-5 15,-26 5-13-15,-12 0-9 0,-13 2-8 0,-14 0 1 16,-10 3-2-16,-10-2 1 0,-13 3 2 16,-7 1 5-16,-9 0 5 0,0 0 1 0,0 0 10 15,-84 7 10-15,11-2 13 0,-11 1 2 16,-28 1 4-16,-5 1-3 0,-1-2 1 0,3 1-3 16,2-4-1-16,25 1 10 0,12-3 8 15,7 1 2-15,22 0-5 0,4 0 3 0,16-2-4 16,5 0-1-16,10 1-7 0,11-1 0 15,1 0-2-15,0 0-3 0,67 6 4 0,0-6-1 16,10-2-7-16,11 0-13 0,28-1-18 16,4-3-10-16,2 1-10 0,-5 0-4 15,-32-2-6-15,-9 2-5 0,-13 4 8 16,-19-3 3-16,-14 2 3 0,-9 2 8 0,-10 0 6 16,-7 0 10-16,-4 0 11 0,0 0 13 15,-63 6 11-15,4-1 9 0,-11 2 4 0,-8-1-2 16,-6 3 2-16,-2-2-2 0,2 0-1 15,10-2-2-15,6 0 8 0,20-4-3 16,14 1-2-16,5 0-2 0,11-2-8 0,0 0-5 16,7 0-15-16,11 0-39 0,-6-5-48 15,6 5-56-15,0 0-83 0,42-15-104 16,0 4-125-16,11-2-160 0,5-3-108 16,-6 3 69-16,4-1-540 0,-14 3-664 0</inkml:trace>
  <inkml:trace contextRef="#ctx0" brushRef="#br0" timeOffset="30596.86">4601 6917 3107 0,'8'-9'-135'16,"3"3"37"-16,-5-1 42 0,1 1 27 16,0 1 23-16,-2 0 19 0,3-2 16 0,-1 0 18 15,0 2 11-15,-2 1 16 16,-5 4 6-16,9-11 18 0,-5 7 13 0,-4 4-3 15,0 0-2-15,6-8 9 0,-6 8-2 16,0 0-13-16,0 0-8 0,0 0-13 16,0 0-5-16,0 0-10 0,-21-4-1 0,21 4-7 15,-25 10 0-15,6-3-11 0,4 0 1 16,-4 5-4-16,-8 2-9 0,4 7 7 0,-3-4-5 16,1 2-6-16,2 6 4 0,0-2-2 15,4-1 2-15,2 2 1 0,2 2 0 0,3 1 0 16,1 2 2-16,5 2 1 0,1 1 1 15,0-4-1-15,5 0 5 0,0 6 2 16,2 4 4-16,3 1 1 0,-2-2 5 16,1 2 1-16,4 3-3 0,-3-4 1 15,3 2-3-15,-2-1-2 0,3-2 4 0,0 1 2 16,-2 0-5-16,0 1 7 0,1-1 0 16,-3 2-6-16,5-2-4 0,-6 0 0 0,3 0-4 15,-1 0-6-15,0 0 1 0,-3 1-4 16,-3-3 2-16,2 2 4 0,1 2 1 0,-6-2 8 15,3-1 6-15,-4 1 4 0,-1-2 4 16,1 3 3-16,0-1-5 0,-1 0 1 16,1-1-4-16,0 0-4 0,0 0-3 0,2 1-5 15,4-1-3-15,-2 3 1 0,2-3-11 16,2 3 4-16,-2-3-31 0,4 1 4 0,-1-3-4 16,-1-1 8-16,2-8-9 15,-3-2 2-15,2-3 0 0,0-1 6 0,-1-5-1 16,0 1 4-16,1-2 8 0,-3-3 3 15,2 0 4-15,0-3-5 0,-3 1 4 0,-1-2-13 16,0-7 11-16,5 10-10 0,-3-5-3 16,-2-5 3-16,2 9-23 0,-2-9-51 15,3 7-58-15,-3-7-79 0,0 0-108 0,0 0-130 16,0 0-169-16,0 0-203 0,0 0 81 16,-23-14 83-16,12-2-484 0,-4-11-592 0</inkml:trace>
  <inkml:trace contextRef="#ctx0" brushRef="#br0" timeOffset="31186.01">2331 8024 3350 0,'-2'-6'103'16,"-1"-1"12"-16,3 7-15 0,0 0 19 16,0 0 51-16,0 0 44 0,2 32 29 0,-1-8-7 15,5 13 7-15,-1 2-12 0,5 4-14 16,0 6-20-16,3 3-15 16,-2-4-16-16,-1 0-15 0,1-10-17 0,-2-2-14 0,3-4-8 15,-1-1-10-15,-5-9-59 0,0-4-56 16,0-7-45-16,-2 1-37 0,-1-3-36 15,1-4-63-15,0-3-59 0,-4-2-64 16,0 0-47-16,14-12-59 0,-7-4-76 0,0-2-96 16,1-13-30-16,4-3-389 0,4-9-489 15</inkml:trace>
  <inkml:trace contextRef="#ctx0" brushRef="#br0" timeOffset="31468.3">2653 8259 2636 0,'5'-5'-70'0,"2"5"71"0,-7 0 55 15,0 0 39-15,0 0 39 0,9 20 34 16,-5-11 20-16,-3 1 0 0,3 1-14 0,2 3-7 15,-1 1-4-15,5-3-13 16,1 1-8-16,3 0-2 0,3-7-10 0,4 0-6 0,2-6-12 16,3-2-8-16,9-5-12 15,1-3-7-15,-5-4-8 0,-3-1-1 0,-4 0-16 16,-6-3 12-16,-7 5 18 0,-3-5 3 16,-4 3-4-16,-4-2-3 0,-4 0-6 15,-6-4 3-15,-8-6-24 0,-3 1-4 0,-3 2-8 16,-1 1-4-16,0 5-10 0,5 6-7 15,4 5-9-15,4 5-24 0,-1 5-29 0,-1 6-48 16,3 6-70-16,3 4-87 0,0 2-104 16,6-4-136-16,2 2-236 0,6-3 52 0,4-1 75 15,5-5-344-15,4-1-413 0</inkml:trace>
  <inkml:trace contextRef="#ctx0" brushRef="#br0" timeOffset="31863.85">3167 8004 2858 0,'-14'-5'138'0,"1"1"12"16,1 4 23-16,12 0 14 0,-20 2 2 16,11 2 2-16,2 2-16 0,-2 3-10 0,5 1-15 15,1 2-14-15,-1 3-13 0,4-1-13 16,4 4-10-16,1-3-10 0,6 0-8 0,1-1-9 16,3-4-17-16,3-3-8 0,-2-3-7 15,2-3-3-15,7-4-7 0,-10-2-2 16,0-2-1-16,0-5-1 0,-1 2 0 15,-5-4 14-15,0-3 24 0,-3 3 23 0,-1-2 31 16,-2 3 28-16,-4 0 28 0,1 2 22 16,-2 1-2-16,0 1-18 0,2 9-28 15,0-11-21-15,0 11-11 0,0 0-8 0,0 0-6 16,9 32-14-16,0-1-24 0,3 1-2 16,1 6-8-16,5 8-5 0,0 0-1 0,0 0-11 15,-2-1-3-15,-2-9-8 16,-1 0-1-16,-4-3-3 0,3-4 1 0,-6-4 2 15,-2-4-6-15,-4-4 8 0,0-1-6 16,-2-1 7-16,-4 1-3 0,-6 1-1 0,-6 3-4 16,-5-1 2-16,-4-3-4 0,0-5-7 15,1-2-24-15,-9-2-73 0,9-5-74 16,0-2-78-16,-1-2-81 0,-4-8-98 0,4-7-128 16,4-6-139-16,5-1-126 0,4-5 70 15,8 4-628-15,6 1-820 0</inkml:trace>
  <inkml:trace contextRef="#ctx0" brushRef="#br0" timeOffset="32186.15">3272 8042 3895 0,'1'-11'68'0,"-4"2"34"15,5 3 20-15,-2 6 12 0,1-7 15 0,-1 7 12 16,0 0 12-16,0 0 21 0,0 0 29 16,0 0 13-16,0 0-5 0,0 0-17 15,29 10-23-15,-22-3-15 0,2 0-19 16,2 3-9-16,-2-1-21 0,3 1-6 0,-3-1-15 15,2-1-6-15,-2-1-6 0,-2 0-6 16,-1-4 6-16,1 1 35 0,-7-4 26 16,12 1 1-16,-12-1-12 0,11-12-4 0,-7 4 7 15,1-2-131-15,0-1-16 0,-1 3 0 16,-1 1 0-16,1 0 0 0,-4 7 0 0,8-11 0 16,-8 11 0-16,13-1 0 0,-13 1 0 15,26 9 0-15,-6-2 0 0,1 3 0 0,9 0 0 16,-1 2 0-16,2-1 0 15,-5-4 0-15,2 4 0 0,-5-6 0 0,-2-1 0 16,-1-1 0-16,-7-1-432 0,-2-2-239 16,-11 0-151-16,14-5-72 0,-14 5 98 0,3-5-760 15,-3 5-1000-15</inkml:trace>
  <inkml:trace contextRef="#ctx0" brushRef="#br0" timeOffset="32577.72">2552 7272 4054 0,'-82'3'-64'0,"-23"8"51"15,-4 11 46-15,-6 10 29 0,-3 14 39 16,-1 18 32-16,-29 39 23 0,17 8 25 0,10 20 15 16,12 14 6-16,18 15-2 0,13 11 16 15,21 4-18-15,28-34-15 0,17 4 0 0,19-5-14 16,23-2-13-16,39 20-15 0,24-21-11 15,27-25-9-15,-11-42-7 0,19-18-11 16,19-20-4-16,22-16-9 0,13-20-9 0,66-25-9 16,-2-24 0-16,0-19 0 0,-18-20-9 15,-17-17 2-15,-22-8-22 0,-25-9-6 0,-27-12-9 16,-28-2 1-16,-28-3 2 0,-40 25-23 16,-21-4-2-16,-18-8-2 0,-17-2 8 15,-23 3-9-15,-36-26-2 0,-25 16-7 16,-16 17-4-16,-20 14-7 0,17 42-18 0,-8 19-8 15,-7 25-11-15,-14 25-10 0,-1 23-24 16,-35 37-27-16,11 28-48 0,18 17-58 0,13 15-89 16,23 18-127-16,15 8-160 0,19 2-209 15,29-36 54-15,6 1 73 0,5 6-469 16,6 2-614-16</inkml:trace>
  <inkml:trace contextRef="#ctx0" brushRef="#br0" timeOffset="33282.32">2405 10670 3575 0,'-4'-13'234'0,"1"4"18"16,1 2-7-16,2 7-15 0,-4-9-18 15,4 9 0-15,0 0 29 0,0 0 16 16,0 0 3-16,22 35-22 0,-4-10-19 0,3 3-21 15,-1-1-21-15,11 9-14 0,-2-1-16 16,-6-7-12-16,3 5-17 0,-7-2-6 0,2-2-14 16,-3-3-8-16,-5-9-13 0,-4-5-2 15,1-2 4-15,-3-3 13 0,-3-4 4 0,-4-3-8 16,11-17-8-16,-4-4-3 0,-2-14 4 16,1-8-48-16,-3-9-33 0,3-3 0 15,-2 10 0-15,2 5 0 0,-2 4 0 0,-2 9 0 16,1 8 0-16,1 3 0 0,0 4 0 15,1 6 0-15,4 2 0 0,-9 4 0 0,28 5 0 16,-9 4 0-16,9 4 0 16,5 4 0-16,-1 1 0 0,6 6 0 0,-5-7 0 15,-2 0 0-15,-2-1 0 0,-4-3 0 16,-5-1 0-16,-4-3 0 0,-2-4 0 0,-5 0 0 16,-1-2 0-16,-8-3 0 0,0 0 0 15,10-8 0-15,-10 0 0 0,-2-6-354 0,-2-7-172 16,-6-13-61-16,-5-13-75 0,-6-5-113 15,0-9-11-15,-11-12 82 0,-3-8-587 16,-8-4-751-16</inkml:trace>
  <inkml:trace contextRef="#ctx0" brushRef="#br0" timeOffset="33569.24">2321 9637 3705 0,'-53'13'-64'0,"-4"15"34"16,-13 26 41-16,1 20 44 0,-2 17 63 0,5 17 40 15,-9 45 45-15,12 9 34 0,24-31 24 16,10 3 6-16,14-1 4 0,15-1-12 0,17-7-17 15,15-8-23-15,16-13-13 0,13-16-13 16,15-18-20-16,21-17 0 0,14-18-17 16,14-25-11-16,13-18-11 0,2-17-17 0,43-27-6 15,-9-21-8-15,-12-14-8 0,-15-12-4 16,-20-8-12-16,-41 20-8 0,-14-9-7 0,-20-4-9 16,-20 1-6-16,-21-4 0 15,-20 2-11-15,-22-4-9 0,-20 3-14 0,-23 5-31 16,-16 6-6-16,-44-14-35 0,17 46-26 15,-7 19-7-15,-10 21-7 0,5 23-24 0,1 20-17 16,8 24-39-16,-25 36-57 0,14 19-62 16,15 23-97-16,11 12-106 0,10 0-242 15,5 3-50-15,26-31 91 0,3-2-526 0,5 1-687 16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31T03:33:32.905"/>
    </inkml:context>
    <inkml:brush xml:id="br0">
      <inkml:brushProperty name="width" value="0.035" units="cm"/>
      <inkml:brushProperty name="height" value="0.035" units="cm"/>
    </inkml:brush>
  </inkml:definitions>
  <inkml:trace contextRef="#ctx0" brushRef="#br0">972 169 9281 0 0,'-2'-6'842'0'0,"0"-1"0"0"0,0 0 0 0 0,-1 1 0 0 0,0-1 0 0 0,-1 1 0 0 0,0 0 0 0 0,0 0 0 0 0,0 0 0 0 0,-7-7 0 0 0,11 13-751 0 0,-1-1 1 0 0,1 1-1 0 0,0 0 1 0 0,0-1-1 0 0,-1 1 1 0 0,1-1-1 0 0,0 1 1 0 0,0-1-1 0 0,0 1 1 0 0,0 0-1 0 0,0-1 1 0 0,0 1-1 0 0,0-1 1 0 0,0 1-1 0 0,0-1 1 0 0,0 1-1 0 0,0-1 1 0 0,0 1-1 0 0,0-1 1 0 0,0 1-1 0 0,0 0 1 0 0,0-1-1 0 0,0 1 0 0 0,1-1 1 0 0,-1 1-1 0 0,0-1 1 0 0,0 1-1 0 0,1 0 1 0 0,-1-1-1 0 0,0 1 1 0 0,0 0-1 0 0,1-1 1 0 0,-1 1-1 0 0,0 0 1 0 0,1-1-1 0 0,-1 1 1 0 0,1-1-1 0 0,15-9 993 0 0,-14 9-1164 0 0,19-7 323 0 0,1 0 0 0 0,0 2 0 0 0,1 0 0 0 0,0 1 1 0 0,0 2-1 0 0,0 0 0 0 0,25 1 0 0 0,-6-1-10 0 0,349-23 1185 0 0,-286 25-841 0 0,182 20 1 0 0,-273-17-522 0 0,-1 0 0 0 0,0 1 0 0 0,0 1 0 0 0,0 0 1 0 0,0 0-1 0 0,-1 2 0 0 0,1-1 0 0 0,-1 2 0 0 0,16 10 0 0 0,-20-11 9 0 0,0 1 0 0 0,-1 0 0 0 0,0 0 0 0 0,0 1 0 0 0,-1 0 0 0 0,0 0 0 0 0,0 0 0 0 0,-1 1 0 0 0,0-1 0 0 0,0 1 0 0 0,-1 1 0 0 0,0-1 0 0 0,4 16 0 0 0,-1 8 195 0 0,-1 1 0 0 0,-1 0 0 0 0,-2 0 0 0 0,-1 0 0 0 0,-2 0 0 0 0,-6 47 0 0 0,-44 209 1184 0 0,34-213-1077 0 0,-46 249 371 0 0,-100 436-743 0 0,156-739 5 0 0,2-5 0 0 0,-1 0 0 0 0,-1 0 0 0 0,-14 30 0 0 0,18-44 0 0 0,-1 1 0 0 0,0-1 0 0 0,0 0 0 0 0,0 0 0 0 0,0 0 0 0 0,0-1 0 0 0,-1 1 0 0 0,0-1 0 0 0,0 0 0 0 0,0 0 0 0 0,0 0 0 0 0,0 0 0 0 0,0-1 0 0 0,-1 1 0 0 0,1-1 0 0 0,-1 0 0 0 0,0-1 0 0 0,-7 3 0 0 0,-54 6 0 0 0,-1-3 0 0 0,-107-2 0 0 0,65-3 0 0 0,0 2 0 0 0,-455 22 0 0 0,387-10 0 0 0,-204 45 0 0 0,230-26 0 0 0,136-31 0 0 0,15-4-1 0 0,-1 0 0 0 0,1 0 0 0 0,0 0 0 0 0,0 0 0 0 0,-1 0 0 0 0,1 0 0 0 0,0 0 0 0 0,0 0 0 0 0,-1 0 0 0 0,1 0 1 0 0,0 0-1 0 0,0 0 0 0 0,-1 0 0 0 0,1 0 0 0 0,0 0 0 0 0,0-1 0 0 0,-1 1 0 0 0,1 0 0 0 0,0 0 0 0 0,0 0 0 0 0,-1 0 0 0 0,1 0 0 0 0,0-1 0 0 0,0 1 0 0 0,0 0 0 0 0,0 0 0 0 0,-1 0 0 0 0,1 0 0 0 0,0-1 0 0 0,0 1 0 0 0,0 0 0 0 0,0 0 0 0 0,0-1 1 0 0,-1 1-1 0 0,1 0 0 0 0,0 0 0 0 0,0-1 0 0 0,0 1 0 0 0,0 0 0 0 0,0 0 0 0 0,0-1 0 0 0,0 1 0 0 0,0 0 0 0 0,0 0 0 0 0,0-1 0 0 0,0 1 0 0 0,0 0 0 0 0,0 0 0 0 0,0-1 0 0 0,0 1 0 0 0,1 0 0 0 0,-1 0 0 0 0,0-1 0 0 0,0 1 0 0 0,0 0 1 0 0,0 0-1 0 0,0 0 0 0 0,0-1 0 0 0,1 1 0 0 0,-1 0 0 0 0,6-11-406 0 0,23-58-17855 0 0,-12 36 6078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56bcb87c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56bcb87c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656bcb87c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a:t>
            </a:fld>
            <a:endParaRPr/>
          </a:p>
        </p:txBody>
      </p:sp>
    </p:spTree>
    <p:extLst>
      <p:ext uri="{BB962C8B-B14F-4D97-AF65-F5344CB8AC3E}">
        <p14:creationId xmlns:p14="http://schemas.microsoft.com/office/powerpoint/2010/main" val="63214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241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786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15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820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05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703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979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814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13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687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841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704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6491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7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798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8301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5851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954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4160-A831-13A3-F98D-CA56A01475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1B6E67-4ED4-325D-0B77-1D0CCD67E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B77FD1-E7D9-F2AA-A018-AB7225BF8AD6}"/>
              </a:ext>
            </a:extLst>
          </p:cNvPr>
          <p:cNvSpPr>
            <a:spLocks noGrp="1"/>
          </p:cNvSpPr>
          <p:nvPr>
            <p:ph type="dt" sz="half" idx="10"/>
          </p:nvPr>
        </p:nvSpPr>
        <p:spPr/>
        <p:txBody>
          <a:bodyPr/>
          <a:lstStyle/>
          <a:p>
            <a:fld id="{6444479B-705B-4489-957E-7E8A228BDFA0}" type="datetime1">
              <a:rPr lang="en-US" smtClean="0"/>
              <a:t>9/7/2025</a:t>
            </a:fld>
            <a:endParaRPr lang="en-US"/>
          </a:p>
        </p:txBody>
      </p:sp>
      <p:sp>
        <p:nvSpPr>
          <p:cNvPr id="5" name="Footer Placeholder 4">
            <a:extLst>
              <a:ext uri="{FF2B5EF4-FFF2-40B4-BE49-F238E27FC236}">
                <a16:creationId xmlns:a16="http://schemas.microsoft.com/office/drawing/2014/main" id="{1769E2BB-F51F-9F11-5F3A-BF031C242B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DFD587-2983-773A-9076-62C9A1F3AFE9}"/>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2449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6AF0-DB33-5693-1549-ED111B6F0D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B113C9-EFE9-4F0E-165C-416A22C07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1243A4-4DA4-D6B1-C02A-DEA93C98C15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48C290A-2546-AE04-A07F-78DAE2275F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04EAD-C91E-E8BD-8404-85B96E6A67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4841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43B330-843E-312A-3BAC-E7CE5DE3FE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257D3A-DBBE-26CC-1A4A-FA307D53B5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5140-151A-83A0-414A-32100D82142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1A1940A-B8DD-D050-44A9-8A940BFF70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B8467E-AC6D-EFAB-630C-FD153527F6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02782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92CAB274-78C5-4B40-9868-CC50058868BA}" type="slidenum">
              <a:rPr lang="en-US" altLang="en-US"/>
              <a:pPr/>
              <a:t>‹#›</a:t>
            </a:fld>
            <a:endParaRPr lang="en-US" altLang="en-US"/>
          </a:p>
        </p:txBody>
      </p:sp>
    </p:spTree>
    <p:extLst>
      <p:ext uri="{BB962C8B-B14F-4D97-AF65-F5344CB8AC3E}">
        <p14:creationId xmlns:p14="http://schemas.microsoft.com/office/powerpoint/2010/main" val="288690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C482-33E5-7551-CF34-F2369A2E84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EABEC8-EA17-FB07-09A2-10A46F0ADE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43603B-D0EC-CFDB-075F-BDD89B9EF28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38B8C70-B100-8826-DE08-AC0A48E35C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1227BE-4D1D-C5FD-0287-BD09A7426D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7942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3874-A132-C147-FE04-0DB820352B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FD521F-AB16-E7AC-0DCB-E20BA90DEF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49675C-F0E8-7F97-5569-8C77F5B85BC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B42B0F8-D415-BFDD-8143-C7DA5AAB81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3FC38F-E0AE-C59C-E3E9-D9F2C88D88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4315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B71E-5B23-46C1-4DD2-368D4791FA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6A4077-C9D9-CB3F-5CFD-097AFE0F4D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CBC54A-BA25-D553-7F35-6C76327D36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44E35B-8FB4-FE6E-8E3B-6DB01DFE0C1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E462D637-B64D-0B71-E121-F43CED78C6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D6FA3A-6BBC-A1B2-3A39-22A7E3CA17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7541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36A4-76CA-5958-0469-F71D257A0B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0B9E4A-A0B1-BF20-5784-B36C68A12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19D47-D566-E65D-A4FD-823C3FB69D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1EA1CA-FC11-D865-83AF-1B3B781D4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4D2046-96FF-DB0C-7361-F518E49D7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598822-7764-92E0-8627-39A978AD995C}"/>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B25CDC5-1E08-B25B-286F-920F24F5CA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C3A1DE-638F-2354-ADEF-9E16D1F3DE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9196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F58B-7733-91CB-5F2E-6A293B87AF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77EE8B-533C-04CD-833A-C76C79B6BA15}"/>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CF2AD946-AC69-FD3F-54A1-526479CB64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12FB49-9319-798D-955F-9FE6C82589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9105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B8AC8-1E71-6B42-051E-B72C3A40023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4E380300-83BF-32AC-2A89-A0C0089CF0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63DB06-D25D-D5CE-2284-EE2B6ECC41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55608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43B1-FC57-3267-74C0-4326D8C8D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13A9A9-E1FB-BA8F-5375-827374174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0D2490-EE11-F1E8-9B44-06429A196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3B7F2-4FF2-3217-4C5B-D759EB806E5A}"/>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3AF9F02-97D4-33BD-ED1B-B315A482F7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17AA60-932F-8E34-FE0F-FA513CC60D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8859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12E7-2DF5-6D91-ACFB-CCB38D2E6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43B560-074A-5557-702B-42D2D1D1C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00DB99-CFE1-E46E-78CE-F98E7D4E6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647956-3DB8-0C6A-7351-9C136CB4B67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8237CEED-781F-747D-F0AC-C01EBFEB80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4B60E-C28A-E092-05AC-55074FE2FD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8341313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FBA5D-C013-A12C-8A24-ED9748BA03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7459A4-52AB-D3AF-3EB2-BCFD4A947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72DA92-C26C-4C88-803A-F4E4A782CA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IN"/>
          </a:p>
        </p:txBody>
      </p:sp>
      <p:sp>
        <p:nvSpPr>
          <p:cNvPr id="5" name="Footer Placeholder 4">
            <a:extLst>
              <a:ext uri="{FF2B5EF4-FFF2-40B4-BE49-F238E27FC236}">
                <a16:creationId xmlns:a16="http://schemas.microsoft.com/office/drawing/2014/main" id="{A7798E78-8985-A9C5-3529-44DFFE3C7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15CCB7B-953B-EA87-B8E2-2A9EE466C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66685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3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customXml" Target="../ink/ink4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39.xml"/><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41.xml"/><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42.xml"/><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43.xml"/><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44.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customXml" Target="../ink/ink45.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4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19.png"/><Relationship Id="rId21" Type="http://schemas.openxmlformats.org/officeDocument/2006/relationships/image" Target="../media/image10.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3.png"/><Relationship Id="rId50" Type="http://schemas.openxmlformats.org/officeDocument/2006/relationships/customXml" Target="../ink/ink25.xml"/><Relationship Id="rId55" Type="http://schemas.openxmlformats.org/officeDocument/2006/relationships/image" Target="../media/image27.png"/><Relationship Id="rId7" Type="http://schemas.openxmlformats.org/officeDocument/2006/relationships/image" Target="../media/image3.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4.png"/><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8.png"/><Relationship Id="rId40" Type="http://schemas.openxmlformats.org/officeDocument/2006/relationships/customXml" Target="../ink/ink20.xml"/><Relationship Id="rId45" Type="http://schemas.openxmlformats.org/officeDocument/2006/relationships/image" Target="../media/image22.png"/><Relationship Id="rId53" Type="http://schemas.openxmlformats.org/officeDocument/2006/relationships/image" Target="../media/image26.png"/><Relationship Id="rId58" Type="http://schemas.openxmlformats.org/officeDocument/2006/relationships/customXml" Target="../ink/ink29.xml"/><Relationship Id="rId5" Type="http://schemas.openxmlformats.org/officeDocument/2006/relationships/image" Target="../media/image2.png"/><Relationship Id="rId61" Type="http://schemas.openxmlformats.org/officeDocument/2006/relationships/image" Target="../media/image30.png"/><Relationship Id="rId1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3.png"/><Relationship Id="rId30" Type="http://schemas.openxmlformats.org/officeDocument/2006/relationships/customXml" Target="../ink/ink15.xml"/><Relationship Id="rId35" Type="http://schemas.openxmlformats.org/officeDocument/2006/relationships/image" Target="../media/image17.png"/><Relationship Id="rId43" Type="http://schemas.openxmlformats.org/officeDocument/2006/relationships/image" Target="../media/image21.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25.png"/><Relationship Id="rId3" Type="http://schemas.openxmlformats.org/officeDocument/2006/relationships/image" Target="../media/image1.png"/><Relationship Id="rId12" Type="http://schemas.openxmlformats.org/officeDocument/2006/relationships/customXml" Target="../ink/ink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29.png"/><Relationship Id="rId20" Type="http://schemas.openxmlformats.org/officeDocument/2006/relationships/customXml" Target="../ink/ink10.xml"/><Relationship Id="rId41" Type="http://schemas.openxmlformats.org/officeDocument/2006/relationships/image" Target="../media/image20.png"/><Relationship Id="rId54" Type="http://schemas.openxmlformats.org/officeDocument/2006/relationships/customXml" Target="../ink/ink27.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4.png"/><Relationship Id="rId57" Type="http://schemas.openxmlformats.org/officeDocument/2006/relationships/image" Target="../media/image28.png"/><Relationship Id="rId10" Type="http://schemas.openxmlformats.org/officeDocument/2006/relationships/customXml" Target="../ink/ink5.xml"/><Relationship Id="rId31" Type="http://schemas.openxmlformats.org/officeDocument/2006/relationships/image" Target="../media/image15.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4" Type="http://schemas.openxmlformats.org/officeDocument/2006/relationships/customXml" Target="../ink/ink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0.png"/><Relationship Id="rId7" Type="http://schemas.openxmlformats.org/officeDocument/2006/relationships/customXml" Target="../ink/ink4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47.xml"/><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customXml" Target="../ink/ink51.xml"/><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5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5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55.xml"/><Relationship Id="rId5" Type="http://schemas.openxmlformats.org/officeDocument/2006/relationships/image" Target="../media/image66.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customXml" Target="../ink/ink56.xml"/></Relationships>
</file>

<file path=ppt/slides/_rels/slide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customXml" Target="../ink/ink32.xml"/><Relationship Id="rId4" Type="http://schemas.openxmlformats.org/officeDocument/2006/relationships/image" Target="../media/image310.png"/></Relationships>
</file>

<file path=ppt/slides/_rels/slide30.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60.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customXml" Target="../ink/ink61.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ustomXml" Target="../ink/ink62.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customXml" Target="../ink/ink63.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64.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customXml" Target="../ink/ink65.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3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6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6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customXml" Target="../ink/ink68.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6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89.png"/><Relationship Id="rId2" Type="http://schemas.openxmlformats.org/officeDocument/2006/relationships/image" Target="../media/image68.wmf"/><Relationship Id="rId1" Type="http://schemas.openxmlformats.org/officeDocument/2006/relationships/slideLayout" Target="../slideLayouts/slideLayout12.xml"/><Relationship Id="rId6" Type="http://schemas.openxmlformats.org/officeDocument/2006/relationships/customXml" Target="../ink/ink71.xml"/><Relationship Id="rId5" Type="http://schemas.openxmlformats.org/officeDocument/2006/relationships/image" Target="../media/image87.png"/><Relationship Id="rId4" Type="http://schemas.openxmlformats.org/officeDocument/2006/relationships/customXml" Target="../ink/ink70.xml"/></Relationships>
</file>

<file path=ppt/slides/_rels/slide4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customXml" Target="../ink/ink72.xml"/></Relationships>
</file>

<file path=ppt/slides/_rels/slide4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slideLayout" Target="../slideLayouts/slideLayout12.xml"/><Relationship Id="rId5" Type="http://schemas.openxmlformats.org/officeDocument/2006/relationships/image" Target="../media/image101.png"/><Relationship Id="rId4" Type="http://schemas.openxmlformats.org/officeDocument/2006/relationships/customXml" Target="../ink/ink73.xml"/></Relationships>
</file>

<file path=ppt/slides/_rels/slide49.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107.png"/><Relationship Id="rId2" Type="http://schemas.openxmlformats.org/officeDocument/2006/relationships/image" Target="../media/image82.wmf"/><Relationship Id="rId1" Type="http://schemas.openxmlformats.org/officeDocument/2006/relationships/slideLayout" Target="../slideLayouts/slideLayout12.xml"/><Relationship Id="rId6" Type="http://schemas.openxmlformats.org/officeDocument/2006/relationships/customXml" Target="../ink/ink75.xml"/><Relationship Id="rId5" Type="http://schemas.openxmlformats.org/officeDocument/2006/relationships/image" Target="../media/image106.png"/><Relationship Id="rId4" Type="http://schemas.openxmlformats.org/officeDocument/2006/relationships/customXml" Target="../ink/ink74.xml"/></Relationships>
</file>

<file path=ppt/slides/_rels/slide5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customXml" Target="../ink/ink76.xml"/></Relationships>
</file>

<file path=ppt/slides/_rels/slide52.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customXml" Target="../ink/ink77.xml"/></Relationships>
</file>

<file path=ppt/slides/_rels/slide54.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customXml" Target="../ink/ink78.xml"/><Relationship Id="rId7" Type="http://schemas.openxmlformats.org/officeDocument/2006/relationships/customXml" Target="../ink/ink80.xml"/><Relationship Id="rId2" Type="http://schemas.openxmlformats.org/officeDocument/2006/relationships/image" Target="../media/image91.wmf"/><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customXml" Target="../ink/ink79.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94.wmf"/><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3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customXml" Target="../ink/ink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customXml" Target="../ink/ink83.xml"/><Relationship Id="rId4" Type="http://schemas.openxmlformats.org/officeDocument/2006/relationships/image" Target="../media/image126.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84.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customXml" Target="../ink/ink85.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customXml" Target="../ink/ink8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7.xml"/><Relationship Id="rId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656bcb87c1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a:t>
            </a:fld>
            <a:endParaRPr/>
          </a:p>
        </p:txBody>
      </p:sp>
      <p:graphicFrame>
        <p:nvGraphicFramePr>
          <p:cNvPr id="152" name="Google Shape;152;g2656bcb87c1_0_0"/>
          <p:cNvGraphicFramePr/>
          <p:nvPr>
            <p:extLst>
              <p:ext uri="{D42A27DB-BD31-4B8C-83A1-F6EECF244321}">
                <p14:modId xmlns:p14="http://schemas.microsoft.com/office/powerpoint/2010/main" val="3986066192"/>
              </p:ext>
            </p:extLst>
          </p:nvPr>
        </p:nvGraphicFramePr>
        <p:xfrm>
          <a:off x="1754625" y="904950"/>
          <a:ext cx="9599175" cy="4494225"/>
        </p:xfrm>
        <a:graphic>
          <a:graphicData uri="http://schemas.openxmlformats.org/drawingml/2006/table">
            <a:tbl>
              <a:tblPr>
                <a:noFill/>
              </a:tblPr>
              <a:tblGrid>
                <a:gridCol w="9599175">
                  <a:extLst>
                    <a:ext uri="{9D8B030D-6E8A-4147-A177-3AD203B41FA5}">
                      <a16:colId xmlns:a16="http://schemas.microsoft.com/office/drawing/2014/main" val="20000"/>
                    </a:ext>
                  </a:extLst>
                </a:gridCol>
              </a:tblGrid>
              <a:tr h="4494225">
                <a:tc>
                  <a:txBody>
                    <a:bodyPr/>
                    <a:lstStyle/>
                    <a:p>
                      <a:pPr marL="0" lvl="0" indent="0" algn="l" rtl="0">
                        <a:lnSpc>
                          <a:spcPct val="115000"/>
                        </a:lnSpc>
                        <a:spcBef>
                          <a:spcPts val="0"/>
                        </a:spcBef>
                        <a:spcAft>
                          <a:spcPts val="0"/>
                        </a:spcAft>
                        <a:buNone/>
                      </a:pPr>
                      <a:r>
                        <a:rPr lang="en-IN" sz="2050" b="1" dirty="0" err="1">
                          <a:latin typeface="Serif"/>
                          <a:ea typeface="Serif"/>
                          <a:cs typeface="Serif"/>
                          <a:sym typeface="Serif"/>
                        </a:rPr>
                        <a:t>InsertionSort</a:t>
                      </a:r>
                      <a:r>
                        <a:rPr lang="en-IN" sz="2050" b="1" dirty="0">
                          <a:latin typeface="Serif"/>
                          <a:ea typeface="Serif"/>
                          <a:cs typeface="Serif"/>
                          <a:sym typeface="Serif"/>
                        </a:rPr>
                        <a:t> (array </a:t>
                      </a:r>
                      <a:r>
                        <a:rPr lang="en-IN" sz="2050" b="1" dirty="0" err="1">
                          <a:latin typeface="Serif"/>
                          <a:ea typeface="Serif"/>
                          <a:cs typeface="Serif"/>
                          <a:sym typeface="Serif"/>
                        </a:rPr>
                        <a:t>Arr</a:t>
                      </a:r>
                      <a:r>
                        <a:rPr lang="en-IN" sz="2050" b="1" dirty="0">
                          <a:latin typeface="Serif"/>
                          <a:ea typeface="Serif"/>
                          <a:cs typeface="Serif"/>
                          <a:sym typeface="Serif"/>
                        </a:rPr>
                        <a:t>):</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b="1" dirty="0">
                          <a:latin typeface="Serif"/>
                          <a:ea typeface="Serif"/>
                          <a:cs typeface="Serif"/>
                          <a:sym typeface="Serif"/>
                        </a:rPr>
                        <a:t> for</a:t>
                      </a:r>
                      <a:r>
                        <a:rPr lang="en-IN" sz="2050" dirty="0">
                          <a:latin typeface="Serif"/>
                          <a:ea typeface="Serif"/>
                          <a:cs typeface="Serif"/>
                          <a:sym typeface="Serif"/>
                        </a:rPr>
                        <a:t> </a:t>
                      </a:r>
                      <a:r>
                        <a:rPr lang="en-IN" sz="2050" dirty="0" err="1">
                          <a:latin typeface="Serif"/>
                          <a:ea typeface="Serif"/>
                          <a:cs typeface="Serif"/>
                          <a:sym typeface="Serif"/>
                        </a:rPr>
                        <a:t>i</a:t>
                      </a:r>
                      <a:r>
                        <a:rPr lang="en-IN" sz="2050" dirty="0">
                          <a:latin typeface="Serif"/>
                          <a:ea typeface="Serif"/>
                          <a:cs typeface="Serif"/>
                          <a:sym typeface="Serif"/>
                        </a:rPr>
                        <a:t> in</a:t>
                      </a:r>
                      <a:r>
                        <a:rPr lang="en-IN" sz="2050" b="1" dirty="0">
                          <a:latin typeface="Serif"/>
                          <a:ea typeface="Serif"/>
                          <a:cs typeface="Serif"/>
                          <a:sym typeface="Serif"/>
                        </a:rPr>
                        <a:t> range</a:t>
                      </a:r>
                      <a:r>
                        <a:rPr lang="en-IN" sz="2050" dirty="0">
                          <a:latin typeface="Serif"/>
                          <a:ea typeface="Serif"/>
                          <a:cs typeface="Serif"/>
                          <a:sym typeface="Serif"/>
                        </a:rPr>
                        <a:t>(1, </a:t>
                      </a:r>
                      <a:r>
                        <a:rPr lang="en-IN" sz="2050" dirty="0" err="1">
                          <a:latin typeface="Serif"/>
                          <a:ea typeface="Serif"/>
                          <a:cs typeface="Serif"/>
                          <a:sym typeface="Serif"/>
                        </a:rPr>
                        <a:t>len</a:t>
                      </a:r>
                      <a:r>
                        <a:rPr lang="en-IN" sz="2050" dirty="0">
                          <a:latin typeface="Serif"/>
                          <a:ea typeface="Serif"/>
                          <a:cs typeface="Serif"/>
                          <a:sym typeface="Serif"/>
                        </a:rPr>
                        <a:t>(</a:t>
                      </a:r>
                      <a:r>
                        <a:rPr lang="en-IN" sz="2050" dirty="0" err="1">
                          <a:latin typeface="Serif"/>
                          <a:ea typeface="Serif"/>
                          <a:cs typeface="Serif"/>
                          <a:sym typeface="Serif"/>
                        </a:rPr>
                        <a:t>Arr</a:t>
                      </a:r>
                      <a:r>
                        <a:rPr lang="en-IN" sz="2050" dirty="0">
                          <a:latin typeface="Serif"/>
                          <a:ea typeface="Serif"/>
                          <a:cs typeface="Serif"/>
                          <a:sym typeface="Serif"/>
                        </a:rPr>
                        <a:t>)):</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dirty="0" err="1">
                          <a:latin typeface="Serif"/>
                          <a:ea typeface="Serif"/>
                          <a:cs typeface="Serif"/>
                          <a:sym typeface="Serif"/>
                        </a:rPr>
                        <a:t>current_element</a:t>
                      </a:r>
                      <a:r>
                        <a:rPr lang="en-IN" sz="2050" dirty="0">
                          <a:latin typeface="Serif"/>
                          <a:ea typeface="Serif"/>
                          <a:cs typeface="Serif"/>
                          <a:sym typeface="Serif"/>
                        </a:rPr>
                        <a:t> = </a:t>
                      </a:r>
                      <a:r>
                        <a:rPr lang="en-IN" sz="2050" dirty="0" err="1">
                          <a:latin typeface="Serif"/>
                          <a:ea typeface="Serif"/>
                          <a:cs typeface="Serif"/>
                          <a:sym typeface="Serif"/>
                        </a:rPr>
                        <a:t>Arr</a:t>
                      </a:r>
                      <a:r>
                        <a:rPr lang="en-IN" sz="2050" dirty="0">
                          <a:latin typeface="Serif"/>
                          <a:ea typeface="Serif"/>
                          <a:cs typeface="Serif"/>
                          <a:sym typeface="Serif"/>
                        </a:rPr>
                        <a:t>[</a:t>
                      </a:r>
                      <a:r>
                        <a:rPr lang="en-IN" sz="2050" dirty="0" err="1">
                          <a:latin typeface="Serif"/>
                          <a:ea typeface="Serif"/>
                          <a:cs typeface="Serif"/>
                          <a:sym typeface="Serif"/>
                        </a:rPr>
                        <a:t>i</a:t>
                      </a:r>
                      <a:r>
                        <a:rPr lang="en-IN" sz="2050" dirty="0">
                          <a:latin typeface="Serif"/>
                          <a:ea typeface="Serif"/>
                          <a:cs typeface="Serif"/>
                          <a:sym typeface="Serif"/>
                        </a:rPr>
                        <a:t>]</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j = </a:t>
                      </a:r>
                      <a:r>
                        <a:rPr lang="en-IN" sz="2050" dirty="0" err="1">
                          <a:latin typeface="Serif"/>
                          <a:ea typeface="Serif"/>
                          <a:cs typeface="Serif"/>
                          <a:sym typeface="Serif"/>
                        </a:rPr>
                        <a:t>i</a:t>
                      </a:r>
                      <a:r>
                        <a:rPr lang="en-IN" sz="2050" dirty="0">
                          <a:latin typeface="Serif"/>
                          <a:ea typeface="Serif"/>
                          <a:cs typeface="Serif"/>
                          <a:sym typeface="Serif"/>
                        </a:rPr>
                        <a:t> - 1</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i="1" dirty="0">
                          <a:latin typeface="Serif"/>
                          <a:ea typeface="Serif"/>
                          <a:cs typeface="Serif"/>
                          <a:sym typeface="Serif"/>
                        </a:rPr>
                        <a:t># Move elements of </a:t>
                      </a:r>
                      <a:r>
                        <a:rPr lang="en-IN" sz="2050" i="1" dirty="0" err="1">
                          <a:latin typeface="Serif"/>
                          <a:ea typeface="Serif"/>
                          <a:cs typeface="Serif"/>
                          <a:sym typeface="Serif"/>
                        </a:rPr>
                        <a:t>arr</a:t>
                      </a:r>
                      <a:r>
                        <a:rPr lang="en-IN" sz="2050" i="1" dirty="0">
                          <a:latin typeface="Serif"/>
                          <a:ea typeface="Serif"/>
                          <a:cs typeface="Serif"/>
                          <a:sym typeface="Serif"/>
                        </a:rPr>
                        <a:t>[0..i-1], that are greater than </a:t>
                      </a:r>
                      <a:r>
                        <a:rPr lang="en-IN" sz="2050" i="1" dirty="0" err="1">
                          <a:latin typeface="Serif"/>
                          <a:ea typeface="Serif"/>
                          <a:cs typeface="Serif"/>
                          <a:sym typeface="Serif"/>
                        </a:rPr>
                        <a:t>current_element</a:t>
                      </a:r>
                      <a:r>
                        <a:rPr lang="en-IN" sz="2050" i="1" dirty="0">
                          <a:latin typeface="Serif"/>
                          <a:ea typeface="Serif"/>
                          <a:cs typeface="Serif"/>
                          <a:sym typeface="Serif"/>
                        </a:rPr>
                        <a:t>,</a:t>
                      </a:r>
                    </a:p>
                    <a:p>
                      <a:pPr marL="914400" lvl="0" indent="-358775" algn="l" rtl="0">
                        <a:lnSpc>
                          <a:spcPct val="115000"/>
                        </a:lnSpc>
                        <a:spcBef>
                          <a:spcPts val="0"/>
                        </a:spcBef>
                        <a:spcAft>
                          <a:spcPts val="0"/>
                        </a:spcAft>
                        <a:buSzPts val="2050"/>
                        <a:buFont typeface="Serif"/>
                        <a:buAutoNum type="arabicPeriod"/>
                      </a:pPr>
                      <a:r>
                        <a:rPr lang="en-IN" sz="2050" i="1" dirty="0">
                          <a:latin typeface="Serif"/>
                          <a:ea typeface="Serif"/>
                          <a:cs typeface="Serif"/>
                          <a:sym typeface="Serif"/>
                        </a:rPr>
                        <a:t>        # one position ahead of their current position</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b="1" dirty="0">
                          <a:latin typeface="Serif"/>
                          <a:ea typeface="Serif"/>
                          <a:cs typeface="Serif"/>
                          <a:sym typeface="Serif"/>
                        </a:rPr>
                        <a:t>while</a:t>
                      </a:r>
                      <a:r>
                        <a:rPr lang="en-IN" sz="2050" dirty="0">
                          <a:latin typeface="Serif"/>
                          <a:ea typeface="Serif"/>
                          <a:cs typeface="Serif"/>
                          <a:sym typeface="Serif"/>
                        </a:rPr>
                        <a:t> j &gt;= 0 </a:t>
                      </a:r>
                      <a:r>
                        <a:rPr lang="en-IN" sz="2050" b="1" dirty="0">
                          <a:latin typeface="Serif"/>
                          <a:ea typeface="Serif"/>
                          <a:cs typeface="Serif"/>
                          <a:sym typeface="Serif"/>
                        </a:rPr>
                        <a:t>and</a:t>
                      </a:r>
                      <a:r>
                        <a:rPr lang="en-IN" sz="2050" dirty="0">
                          <a:latin typeface="Serif"/>
                          <a:ea typeface="Serif"/>
                          <a:cs typeface="Serif"/>
                          <a:sym typeface="Serif"/>
                        </a:rPr>
                        <a:t> </a:t>
                      </a:r>
                      <a:r>
                        <a:rPr lang="en-IN" sz="2050" dirty="0" err="1">
                          <a:latin typeface="Serif"/>
                          <a:ea typeface="Serif"/>
                          <a:cs typeface="Serif"/>
                          <a:sym typeface="Serif"/>
                        </a:rPr>
                        <a:t>current_element</a:t>
                      </a:r>
                      <a:r>
                        <a:rPr lang="en-IN" sz="2050" dirty="0">
                          <a:latin typeface="Serif"/>
                          <a:ea typeface="Serif"/>
                          <a:cs typeface="Serif"/>
                          <a:sym typeface="Serif"/>
                        </a:rPr>
                        <a:t> &lt; </a:t>
                      </a:r>
                      <a:r>
                        <a:rPr lang="en-IN" sz="2050" dirty="0" err="1">
                          <a:latin typeface="Serif"/>
                          <a:ea typeface="Serif"/>
                          <a:cs typeface="Serif"/>
                          <a:sym typeface="Serif"/>
                        </a:rPr>
                        <a:t>Arr</a:t>
                      </a:r>
                      <a:r>
                        <a:rPr lang="en-IN" sz="2050" dirty="0">
                          <a:latin typeface="Serif"/>
                          <a:ea typeface="Serif"/>
                          <a:cs typeface="Serif"/>
                          <a:sym typeface="Serif"/>
                        </a:rPr>
                        <a:t>[j]:</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dirty="0" err="1">
                          <a:latin typeface="Serif"/>
                          <a:ea typeface="Serif"/>
                          <a:cs typeface="Serif"/>
                          <a:sym typeface="Serif"/>
                        </a:rPr>
                        <a:t>Arr</a:t>
                      </a:r>
                      <a:r>
                        <a:rPr lang="en-IN" sz="2050" dirty="0">
                          <a:latin typeface="Serif"/>
                          <a:ea typeface="Serif"/>
                          <a:cs typeface="Serif"/>
                          <a:sym typeface="Serif"/>
                        </a:rPr>
                        <a:t>[j + 1] = </a:t>
                      </a:r>
                      <a:r>
                        <a:rPr lang="en-IN" sz="2050" dirty="0" err="1">
                          <a:latin typeface="Serif"/>
                          <a:ea typeface="Serif"/>
                          <a:cs typeface="Serif"/>
                          <a:sym typeface="Serif"/>
                        </a:rPr>
                        <a:t>Arr</a:t>
                      </a:r>
                      <a:r>
                        <a:rPr lang="en-IN" sz="2050" dirty="0">
                          <a:latin typeface="Serif"/>
                          <a:ea typeface="Serif"/>
                          <a:cs typeface="Serif"/>
                          <a:sym typeface="Serif"/>
                        </a:rPr>
                        <a:t>[j]</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j = j-1</a:t>
                      </a:r>
                    </a:p>
                    <a:p>
                      <a:pPr marL="914400" lvl="0" indent="-358775" algn="l" rtl="0">
                        <a:lnSpc>
                          <a:spcPct val="115000"/>
                        </a:lnSpc>
                        <a:spcBef>
                          <a:spcPts val="0"/>
                        </a:spcBef>
                        <a:spcAft>
                          <a:spcPts val="0"/>
                        </a:spcAft>
                        <a:buSzPts val="2050"/>
                        <a:buFont typeface="Serif"/>
                        <a:buAutoNum type="arabicPeriod"/>
                      </a:pPr>
                      <a:r>
                        <a:rPr lang="en-IN" sz="2050" dirty="0">
                          <a:latin typeface="Serif"/>
                          <a:ea typeface="Serif"/>
                          <a:cs typeface="Serif"/>
                          <a:sym typeface="Serif"/>
                        </a:rPr>
                        <a:t>        </a:t>
                      </a:r>
                      <a:r>
                        <a:rPr lang="en-IN" sz="2050" dirty="0" err="1">
                          <a:latin typeface="Serif"/>
                          <a:ea typeface="Serif"/>
                          <a:cs typeface="Serif"/>
                          <a:sym typeface="Serif"/>
                        </a:rPr>
                        <a:t>Arr</a:t>
                      </a:r>
                      <a:r>
                        <a:rPr lang="en-IN" sz="2050" dirty="0">
                          <a:latin typeface="Serif"/>
                          <a:ea typeface="Serif"/>
                          <a:cs typeface="Serif"/>
                          <a:sym typeface="Serif"/>
                        </a:rPr>
                        <a:t>[j + 1] = </a:t>
                      </a:r>
                      <a:r>
                        <a:rPr lang="en-IN" sz="2050" dirty="0" err="1">
                          <a:latin typeface="Serif"/>
                          <a:ea typeface="Serif"/>
                          <a:cs typeface="Serif"/>
                          <a:sym typeface="Serif"/>
                        </a:rPr>
                        <a:t>current_element</a:t>
                      </a:r>
                      <a:endParaRPr lang="en-IN" sz="2050" dirty="0">
                        <a:latin typeface="Helvetica Neue"/>
                        <a:ea typeface="Helvetica Neue"/>
                        <a:cs typeface="Helvetica Neue"/>
                        <a:sym typeface="Helvetica Neue"/>
                      </a:endParaRPr>
                    </a:p>
                  </a:txBody>
                  <a:tcPr marL="63500" marR="63500" marT="63500" marB="63500">
                    <a:solidFill>
                      <a:srgbClr val="D9D9D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427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F5D461-0B68-DCEF-37D6-DCBFCC3E84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0658C9F-68AD-7987-48D5-804C1D7C1766}"/>
                  </a:ext>
                </a:extLst>
              </p14:cNvPr>
              <p14:cNvContentPartPr/>
              <p14:nvPr/>
            </p14:nvContentPartPr>
            <p14:xfrm>
              <a:off x="1037520" y="554040"/>
              <a:ext cx="10591560" cy="5627520"/>
            </p14:xfrm>
          </p:contentPart>
        </mc:Choice>
        <mc:Fallback xmlns="">
          <p:pic>
            <p:nvPicPr>
              <p:cNvPr id="3" name="Ink 2">
                <a:extLst>
                  <a:ext uri="{FF2B5EF4-FFF2-40B4-BE49-F238E27FC236}">
                    <a16:creationId xmlns:a16="http://schemas.microsoft.com/office/drawing/2014/main" id="{60658C9F-68AD-7987-48D5-804C1D7C1766}"/>
                  </a:ext>
                </a:extLst>
              </p:cNvPr>
              <p:cNvPicPr/>
              <p:nvPr/>
            </p:nvPicPr>
            <p:blipFill>
              <a:blip r:embed="rId3"/>
              <a:stretch>
                <a:fillRect/>
              </a:stretch>
            </p:blipFill>
            <p:spPr>
              <a:xfrm>
                <a:off x="1028160" y="544680"/>
                <a:ext cx="10610280" cy="5646240"/>
              </a:xfrm>
              <a:prstGeom prst="rect">
                <a:avLst/>
              </a:prstGeom>
            </p:spPr>
          </p:pic>
        </mc:Fallback>
      </mc:AlternateContent>
    </p:spTree>
    <p:extLst>
      <p:ext uri="{BB962C8B-B14F-4D97-AF65-F5344CB8AC3E}">
        <p14:creationId xmlns:p14="http://schemas.microsoft.com/office/powerpoint/2010/main" val="49509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11</a:t>
            </a:fld>
            <a:endParaRPr/>
          </a:p>
        </p:txBody>
      </p:sp>
      <p:sp>
        <p:nvSpPr>
          <p:cNvPr id="244" name="Google Shape;244;p48"/>
          <p:cNvSpPr txBox="1"/>
          <p:nvPr/>
        </p:nvSpPr>
        <p:spPr>
          <a:xfrm>
            <a:off x="721896" y="385012"/>
            <a:ext cx="5763950" cy="523220"/>
          </a:xfrm>
          <a:prstGeom prst="rect">
            <a:avLst/>
          </a:prstGeom>
          <a:blipFill rotWithShape="1">
            <a:blip r:embed="rId3">
              <a:alphaModFix/>
            </a:blip>
            <a:stretch>
              <a:fillRect l="-2112"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45" name="Google Shape;245;p48"/>
          <p:cNvPicPr preferRelativeResize="0"/>
          <p:nvPr/>
        </p:nvPicPr>
        <p:blipFill rotWithShape="1">
          <a:blip r:embed="rId4">
            <a:alphaModFix/>
          </a:blip>
          <a:srcRect l="1976" t="1517" b="3800"/>
          <a:stretch/>
        </p:blipFill>
        <p:spPr>
          <a:xfrm rot="-5400000">
            <a:off x="2955909" y="-1088891"/>
            <a:ext cx="5702669" cy="1004235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17E2779-E3A2-39E0-835E-BD6C6F9806C8}"/>
                  </a:ext>
                </a:extLst>
              </p14:cNvPr>
              <p14:cNvContentPartPr/>
              <p14:nvPr/>
            </p14:nvContentPartPr>
            <p14:xfrm>
              <a:off x="5107680" y="3001680"/>
              <a:ext cx="5040" cy="6120"/>
            </p14:xfrm>
          </p:contentPart>
        </mc:Choice>
        <mc:Fallback xmlns="">
          <p:pic>
            <p:nvPicPr>
              <p:cNvPr id="2" name="Ink 1">
                <a:extLst>
                  <a:ext uri="{FF2B5EF4-FFF2-40B4-BE49-F238E27FC236}">
                    <a16:creationId xmlns:a16="http://schemas.microsoft.com/office/drawing/2014/main" id="{517E2779-E3A2-39E0-835E-BD6C6F9806C8}"/>
                  </a:ext>
                </a:extLst>
              </p:cNvPr>
              <p:cNvPicPr/>
              <p:nvPr/>
            </p:nvPicPr>
            <p:blipFill>
              <a:blip r:embed="rId6"/>
              <a:stretch>
                <a:fillRect/>
              </a:stretch>
            </p:blipFill>
            <p:spPr>
              <a:xfrm>
                <a:off x="5098320" y="2992320"/>
                <a:ext cx="23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89F6E73-31D5-B2AB-45A5-1F2D36FE5D32}"/>
                  </a:ext>
                </a:extLst>
              </p14:cNvPr>
              <p14:cNvContentPartPr/>
              <p14:nvPr/>
            </p14:nvContentPartPr>
            <p14:xfrm>
              <a:off x="3722040" y="1858680"/>
              <a:ext cx="8169840" cy="4552560"/>
            </p14:xfrm>
          </p:contentPart>
        </mc:Choice>
        <mc:Fallback xmlns="">
          <p:pic>
            <p:nvPicPr>
              <p:cNvPr id="3" name="Ink 2">
                <a:extLst>
                  <a:ext uri="{FF2B5EF4-FFF2-40B4-BE49-F238E27FC236}">
                    <a16:creationId xmlns:a16="http://schemas.microsoft.com/office/drawing/2014/main" id="{789F6E73-31D5-B2AB-45A5-1F2D36FE5D32}"/>
                  </a:ext>
                </a:extLst>
              </p:cNvPr>
              <p:cNvPicPr/>
              <p:nvPr/>
            </p:nvPicPr>
            <p:blipFill>
              <a:blip r:embed="rId8"/>
              <a:stretch>
                <a:fillRect/>
              </a:stretch>
            </p:blipFill>
            <p:spPr>
              <a:xfrm>
                <a:off x="3712680" y="1849320"/>
                <a:ext cx="8188560" cy="4571280"/>
              </a:xfrm>
              <a:prstGeom prst="rect">
                <a:avLst/>
              </a:prstGeom>
            </p:spPr>
          </p:pic>
        </mc:Fallback>
      </mc:AlternateContent>
    </p:spTree>
    <p:extLst>
      <p:ext uri="{BB962C8B-B14F-4D97-AF65-F5344CB8AC3E}">
        <p14:creationId xmlns:p14="http://schemas.microsoft.com/office/powerpoint/2010/main" val="417716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12</a:t>
            </a:fld>
            <a:endParaRPr/>
          </a:p>
        </p:txBody>
      </p:sp>
      <p:sp>
        <p:nvSpPr>
          <p:cNvPr id="251" name="Google Shape;251;p49"/>
          <p:cNvSpPr txBox="1"/>
          <p:nvPr/>
        </p:nvSpPr>
        <p:spPr>
          <a:xfrm>
            <a:off x="721896" y="385012"/>
            <a:ext cx="5763950" cy="523220"/>
          </a:xfrm>
          <a:prstGeom prst="rect">
            <a:avLst/>
          </a:prstGeom>
          <a:blipFill rotWithShape="1">
            <a:blip r:embed="rId3">
              <a:alphaModFix/>
            </a:blip>
            <a:stretch>
              <a:fillRect l="-2112"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52" name="Google Shape;252;p49"/>
          <p:cNvPicPr preferRelativeResize="0"/>
          <p:nvPr/>
        </p:nvPicPr>
        <p:blipFill rotWithShape="1">
          <a:blip r:embed="rId4">
            <a:alphaModFix/>
          </a:blip>
          <a:srcRect t="1754" r="5267" b="-583"/>
          <a:stretch/>
        </p:blipFill>
        <p:spPr>
          <a:xfrm rot="-5400000">
            <a:off x="3059234" y="-877510"/>
            <a:ext cx="5102984" cy="9537032"/>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8C7DC1C-71E0-F938-D999-D285A51986C7}"/>
                  </a:ext>
                </a:extLst>
              </p14:cNvPr>
              <p14:cNvContentPartPr/>
              <p14:nvPr/>
            </p14:nvContentPartPr>
            <p14:xfrm>
              <a:off x="4043520" y="2206440"/>
              <a:ext cx="4267080" cy="3540240"/>
            </p14:xfrm>
          </p:contentPart>
        </mc:Choice>
        <mc:Fallback xmlns="">
          <p:pic>
            <p:nvPicPr>
              <p:cNvPr id="2" name="Ink 1">
                <a:extLst>
                  <a:ext uri="{FF2B5EF4-FFF2-40B4-BE49-F238E27FC236}">
                    <a16:creationId xmlns:a16="http://schemas.microsoft.com/office/drawing/2014/main" id="{F8C7DC1C-71E0-F938-D999-D285A51986C7}"/>
                  </a:ext>
                </a:extLst>
              </p:cNvPr>
              <p:cNvPicPr/>
              <p:nvPr/>
            </p:nvPicPr>
            <p:blipFill>
              <a:blip r:embed="rId6"/>
              <a:stretch>
                <a:fillRect/>
              </a:stretch>
            </p:blipFill>
            <p:spPr>
              <a:xfrm>
                <a:off x="4034160" y="2197080"/>
                <a:ext cx="4285800" cy="3558960"/>
              </a:xfrm>
              <a:prstGeom prst="rect">
                <a:avLst/>
              </a:prstGeom>
            </p:spPr>
          </p:pic>
        </mc:Fallback>
      </mc:AlternateContent>
    </p:spTree>
    <p:extLst>
      <p:ext uri="{BB962C8B-B14F-4D97-AF65-F5344CB8AC3E}">
        <p14:creationId xmlns:p14="http://schemas.microsoft.com/office/powerpoint/2010/main" val="28531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13</a:t>
            </a:fld>
            <a:endParaRPr/>
          </a:p>
        </p:txBody>
      </p:sp>
      <p:sp>
        <p:nvSpPr>
          <p:cNvPr id="258" name="Google Shape;258;p50"/>
          <p:cNvSpPr txBox="1"/>
          <p:nvPr/>
        </p:nvSpPr>
        <p:spPr>
          <a:xfrm>
            <a:off x="721896" y="385012"/>
            <a:ext cx="5763950" cy="523220"/>
          </a:xfrm>
          <a:prstGeom prst="rect">
            <a:avLst/>
          </a:prstGeom>
          <a:blipFill rotWithShape="1">
            <a:blip r:embed="rId3">
              <a:alphaModFix/>
            </a:blip>
            <a:stretch>
              <a:fillRect l="-2112"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59" name="Google Shape;259;p50"/>
          <p:cNvPicPr preferRelativeResize="0"/>
          <p:nvPr/>
        </p:nvPicPr>
        <p:blipFill rotWithShape="1">
          <a:blip r:embed="rId4">
            <a:alphaModFix/>
          </a:blip>
          <a:srcRect b="1577"/>
          <a:stretch/>
        </p:blipFill>
        <p:spPr>
          <a:xfrm rot="-5400000">
            <a:off x="2464173" y="-501146"/>
            <a:ext cx="5580773" cy="8720426"/>
          </a:xfrm>
          <a:prstGeom prst="rect">
            <a:avLst/>
          </a:prstGeom>
          <a:noFill/>
          <a:ln>
            <a:noFill/>
          </a:ln>
        </p:spPr>
      </p:pic>
      <p:sp>
        <p:nvSpPr>
          <p:cNvPr id="2" name="Oval 1">
            <a:extLst>
              <a:ext uri="{FF2B5EF4-FFF2-40B4-BE49-F238E27FC236}">
                <a16:creationId xmlns:a16="http://schemas.microsoft.com/office/drawing/2014/main" id="{411C4FE8-6620-828D-8A97-5AF13FA9089A}"/>
              </a:ext>
            </a:extLst>
          </p:cNvPr>
          <p:cNvSpPr/>
          <p:nvPr/>
        </p:nvSpPr>
        <p:spPr>
          <a:xfrm>
            <a:off x="6205928" y="5515632"/>
            <a:ext cx="74951" cy="4571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7D800E6-8F2D-2041-A2D5-75066F010854}"/>
                  </a:ext>
                </a:extLst>
              </p14:cNvPr>
              <p14:cNvContentPartPr/>
              <p14:nvPr/>
            </p14:nvContentPartPr>
            <p14:xfrm>
              <a:off x="4205880" y="1999800"/>
              <a:ext cx="7843680" cy="4444920"/>
            </p14:xfrm>
          </p:contentPart>
        </mc:Choice>
        <mc:Fallback xmlns="">
          <p:pic>
            <p:nvPicPr>
              <p:cNvPr id="3" name="Ink 2">
                <a:extLst>
                  <a:ext uri="{FF2B5EF4-FFF2-40B4-BE49-F238E27FC236}">
                    <a16:creationId xmlns:a16="http://schemas.microsoft.com/office/drawing/2014/main" id="{27D800E6-8F2D-2041-A2D5-75066F010854}"/>
                  </a:ext>
                </a:extLst>
              </p:cNvPr>
              <p:cNvPicPr/>
              <p:nvPr/>
            </p:nvPicPr>
            <p:blipFill>
              <a:blip r:embed="rId6"/>
              <a:stretch>
                <a:fillRect/>
              </a:stretch>
            </p:blipFill>
            <p:spPr>
              <a:xfrm>
                <a:off x="4196520" y="1990440"/>
                <a:ext cx="7862400" cy="4463640"/>
              </a:xfrm>
              <a:prstGeom prst="rect">
                <a:avLst/>
              </a:prstGeom>
            </p:spPr>
          </p:pic>
        </mc:Fallback>
      </mc:AlternateContent>
    </p:spTree>
    <p:extLst>
      <p:ext uri="{BB962C8B-B14F-4D97-AF65-F5344CB8AC3E}">
        <p14:creationId xmlns:p14="http://schemas.microsoft.com/office/powerpoint/2010/main" val="67271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14</a:t>
            </a:fld>
            <a:endParaRPr/>
          </a:p>
        </p:txBody>
      </p:sp>
      <p:sp>
        <p:nvSpPr>
          <p:cNvPr id="265" name="Google Shape;265;p51"/>
          <p:cNvSpPr txBox="1"/>
          <p:nvPr/>
        </p:nvSpPr>
        <p:spPr>
          <a:xfrm>
            <a:off x="721896" y="385012"/>
            <a:ext cx="5763950" cy="523220"/>
          </a:xfrm>
          <a:prstGeom prst="rect">
            <a:avLst/>
          </a:prstGeom>
          <a:blipFill rotWithShape="1">
            <a:blip r:embed="rId3">
              <a:alphaModFix/>
            </a:blip>
            <a:stretch>
              <a:fillRect l="-2112"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66" name="Google Shape;266;p51"/>
          <p:cNvPicPr preferRelativeResize="0"/>
          <p:nvPr/>
        </p:nvPicPr>
        <p:blipFill rotWithShape="1">
          <a:blip r:embed="rId4">
            <a:alphaModFix/>
          </a:blip>
          <a:srcRect l="9110" t="1736" r="3256"/>
          <a:stretch/>
        </p:blipFill>
        <p:spPr>
          <a:xfrm rot="-5400000">
            <a:off x="2846294" y="-1087829"/>
            <a:ext cx="5697308" cy="9689431"/>
          </a:xfrm>
          <a:prstGeom prst="rect">
            <a:avLst/>
          </a:prstGeom>
          <a:noFill/>
          <a:ln>
            <a:noFill/>
          </a:ln>
        </p:spPr>
      </p:pic>
      <p:sp>
        <p:nvSpPr>
          <p:cNvPr id="267" name="Google Shape;267;p51"/>
          <p:cNvSpPr txBox="1"/>
          <p:nvPr/>
        </p:nvSpPr>
        <p:spPr>
          <a:xfrm>
            <a:off x="9879932" y="6136106"/>
            <a:ext cx="10668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Size n</a:t>
            </a:r>
            <a:endParaRPr sz="1400" b="0" i="0" u="none" strike="noStrike" cap="none">
              <a:solidFill>
                <a:srgbClr val="000000"/>
              </a:solidFill>
              <a:latin typeface="Arial"/>
              <a:ea typeface="Arial"/>
              <a:cs typeface="Arial"/>
              <a:sym typeface="Arial"/>
            </a:endParaRPr>
          </a:p>
        </p:txBody>
      </p:sp>
      <p:sp>
        <p:nvSpPr>
          <p:cNvPr id="268" name="Google Shape;268;p51"/>
          <p:cNvSpPr/>
          <p:nvPr/>
        </p:nvSpPr>
        <p:spPr>
          <a:xfrm>
            <a:off x="10108096" y="695739"/>
            <a:ext cx="725556" cy="12225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51"/>
          <p:cNvSpPr/>
          <p:nvPr/>
        </p:nvSpPr>
        <p:spPr>
          <a:xfrm>
            <a:off x="646043" y="858078"/>
            <a:ext cx="387627" cy="66260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36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15</a:t>
            </a:fld>
            <a:endParaRPr/>
          </a:p>
        </p:txBody>
      </p:sp>
      <p:sp>
        <p:nvSpPr>
          <p:cNvPr id="275" name="Google Shape;275;p52"/>
          <p:cNvSpPr txBox="1"/>
          <p:nvPr/>
        </p:nvSpPr>
        <p:spPr>
          <a:xfrm>
            <a:off x="721896" y="385012"/>
            <a:ext cx="5744714" cy="523220"/>
          </a:xfrm>
          <a:prstGeom prst="rect">
            <a:avLst/>
          </a:prstGeom>
          <a:blipFill rotWithShape="1">
            <a:blip r:embed="rId3">
              <a:alphaModFix/>
            </a:blip>
            <a:stretch>
              <a:fillRect l="-2117"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76" name="Google Shape;276;p52"/>
          <p:cNvPicPr preferRelativeResize="0"/>
          <p:nvPr/>
        </p:nvPicPr>
        <p:blipFill rotWithShape="1">
          <a:blip r:embed="rId4">
            <a:alphaModFix/>
          </a:blip>
          <a:srcRect l="8257" t="2046" r="10213" b="3449"/>
          <a:stretch/>
        </p:blipFill>
        <p:spPr>
          <a:xfrm rot="-5400000">
            <a:off x="4142535" y="-2152642"/>
            <a:ext cx="4331367" cy="1102692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8911247-81B0-991F-CB6A-A35549CE3A5B}"/>
                  </a:ext>
                </a:extLst>
              </p14:cNvPr>
              <p14:cNvContentPartPr/>
              <p14:nvPr/>
            </p14:nvContentPartPr>
            <p14:xfrm>
              <a:off x="3985560" y="149760"/>
              <a:ext cx="8128080" cy="6023520"/>
            </p14:xfrm>
          </p:contentPart>
        </mc:Choice>
        <mc:Fallback xmlns="">
          <p:pic>
            <p:nvPicPr>
              <p:cNvPr id="2" name="Ink 1">
                <a:extLst>
                  <a:ext uri="{FF2B5EF4-FFF2-40B4-BE49-F238E27FC236}">
                    <a16:creationId xmlns:a16="http://schemas.microsoft.com/office/drawing/2014/main" id="{78911247-81B0-991F-CB6A-A35549CE3A5B}"/>
                  </a:ext>
                </a:extLst>
              </p:cNvPr>
              <p:cNvPicPr/>
              <p:nvPr/>
            </p:nvPicPr>
            <p:blipFill>
              <a:blip r:embed="rId6"/>
              <a:stretch>
                <a:fillRect/>
              </a:stretch>
            </p:blipFill>
            <p:spPr>
              <a:xfrm>
                <a:off x="3976200" y="140400"/>
                <a:ext cx="8146800" cy="6042240"/>
              </a:xfrm>
              <a:prstGeom prst="rect">
                <a:avLst/>
              </a:prstGeom>
            </p:spPr>
          </p:pic>
        </mc:Fallback>
      </mc:AlternateContent>
    </p:spTree>
    <p:extLst>
      <p:ext uri="{BB962C8B-B14F-4D97-AF65-F5344CB8AC3E}">
        <p14:creationId xmlns:p14="http://schemas.microsoft.com/office/powerpoint/2010/main" val="83110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16</a:t>
            </a:fld>
            <a:endParaRPr/>
          </a:p>
        </p:txBody>
      </p:sp>
      <p:pic>
        <p:nvPicPr>
          <p:cNvPr id="282" name="Google Shape;282;p53"/>
          <p:cNvPicPr preferRelativeResize="0"/>
          <p:nvPr/>
        </p:nvPicPr>
        <p:blipFill rotWithShape="1">
          <a:blip r:embed="rId3">
            <a:alphaModFix/>
          </a:blip>
          <a:srcRect l="3816" r="22023" b="3684"/>
          <a:stretch/>
        </p:blipFill>
        <p:spPr>
          <a:xfrm rot="-5400000">
            <a:off x="3989561" y="-2240970"/>
            <a:ext cx="4812631" cy="11347962"/>
          </a:xfrm>
          <a:prstGeom prst="rect">
            <a:avLst/>
          </a:prstGeom>
          <a:noFill/>
          <a:ln>
            <a:noFill/>
          </a:ln>
        </p:spPr>
      </p:pic>
      <p:sp>
        <p:nvSpPr>
          <p:cNvPr id="283" name="Google Shape;283;p53"/>
          <p:cNvSpPr txBox="1"/>
          <p:nvPr/>
        </p:nvSpPr>
        <p:spPr>
          <a:xfrm>
            <a:off x="721896" y="385012"/>
            <a:ext cx="5744714" cy="523220"/>
          </a:xfrm>
          <a:prstGeom prst="rect">
            <a:avLst/>
          </a:prstGeom>
          <a:blipFill rotWithShape="1">
            <a:blip r:embed="rId4">
              <a:alphaModFix/>
            </a:blip>
            <a:stretch>
              <a:fillRect l="-2117"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358779F-1E01-0938-7C1E-F99999927052}"/>
                  </a:ext>
                </a:extLst>
              </p14:cNvPr>
              <p14:cNvContentPartPr/>
              <p14:nvPr/>
            </p14:nvContentPartPr>
            <p14:xfrm>
              <a:off x="1225440" y="1136880"/>
              <a:ext cx="7759440" cy="3663360"/>
            </p14:xfrm>
          </p:contentPart>
        </mc:Choice>
        <mc:Fallback xmlns="">
          <p:pic>
            <p:nvPicPr>
              <p:cNvPr id="2" name="Ink 1">
                <a:extLst>
                  <a:ext uri="{FF2B5EF4-FFF2-40B4-BE49-F238E27FC236}">
                    <a16:creationId xmlns:a16="http://schemas.microsoft.com/office/drawing/2014/main" id="{E358779F-1E01-0938-7C1E-F99999927052}"/>
                  </a:ext>
                </a:extLst>
              </p:cNvPr>
              <p:cNvPicPr/>
              <p:nvPr/>
            </p:nvPicPr>
            <p:blipFill>
              <a:blip r:embed="rId6"/>
              <a:stretch>
                <a:fillRect/>
              </a:stretch>
            </p:blipFill>
            <p:spPr>
              <a:xfrm>
                <a:off x="1216080" y="1127520"/>
                <a:ext cx="7778160" cy="3682080"/>
              </a:xfrm>
              <a:prstGeom prst="rect">
                <a:avLst/>
              </a:prstGeom>
            </p:spPr>
          </p:pic>
        </mc:Fallback>
      </mc:AlternateContent>
    </p:spTree>
    <p:extLst>
      <p:ext uri="{BB962C8B-B14F-4D97-AF65-F5344CB8AC3E}">
        <p14:creationId xmlns:p14="http://schemas.microsoft.com/office/powerpoint/2010/main" val="3526628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17</a:t>
            </a:fld>
            <a:endParaRPr/>
          </a:p>
        </p:txBody>
      </p:sp>
      <p:pic>
        <p:nvPicPr>
          <p:cNvPr id="289" name="Google Shape;289;p54"/>
          <p:cNvPicPr preferRelativeResize="0"/>
          <p:nvPr/>
        </p:nvPicPr>
        <p:blipFill rotWithShape="1">
          <a:blip r:embed="rId3">
            <a:alphaModFix/>
          </a:blip>
          <a:srcRect l="4596" r="1961" b="2059"/>
          <a:stretch/>
        </p:blipFill>
        <p:spPr>
          <a:xfrm rot="-5400000">
            <a:off x="2995167" y="-1206110"/>
            <a:ext cx="5471750" cy="10018293"/>
          </a:xfrm>
          <a:prstGeom prst="rect">
            <a:avLst/>
          </a:prstGeom>
          <a:noFill/>
          <a:ln>
            <a:noFill/>
          </a:ln>
        </p:spPr>
      </p:pic>
      <p:sp>
        <p:nvSpPr>
          <p:cNvPr id="290" name="Google Shape;290;p54"/>
          <p:cNvSpPr txBox="1"/>
          <p:nvPr/>
        </p:nvSpPr>
        <p:spPr>
          <a:xfrm>
            <a:off x="721896" y="385012"/>
            <a:ext cx="5744714" cy="523220"/>
          </a:xfrm>
          <a:prstGeom prst="rect">
            <a:avLst/>
          </a:prstGeom>
          <a:blipFill rotWithShape="1">
            <a:blip r:embed="rId4">
              <a:alphaModFix/>
            </a:blip>
            <a:stretch>
              <a:fillRect l="-2117"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955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18</a:t>
            </a:fld>
            <a:endParaRPr/>
          </a:p>
        </p:txBody>
      </p:sp>
      <p:pic>
        <p:nvPicPr>
          <p:cNvPr id="296" name="Google Shape;296;p55"/>
          <p:cNvPicPr preferRelativeResize="0"/>
          <p:nvPr/>
        </p:nvPicPr>
        <p:blipFill rotWithShape="1">
          <a:blip r:embed="rId3">
            <a:alphaModFix/>
          </a:blip>
          <a:srcRect t="1985"/>
          <a:stretch/>
        </p:blipFill>
        <p:spPr>
          <a:xfrm rot="-5400000">
            <a:off x="3559909" y="-1883082"/>
            <a:ext cx="5229301" cy="10905327"/>
          </a:xfrm>
          <a:prstGeom prst="rect">
            <a:avLst/>
          </a:prstGeom>
          <a:noFill/>
          <a:ln>
            <a:noFill/>
          </a:ln>
        </p:spPr>
      </p:pic>
      <p:sp>
        <p:nvSpPr>
          <p:cNvPr id="297" name="Google Shape;297;p55"/>
          <p:cNvSpPr txBox="1"/>
          <p:nvPr/>
        </p:nvSpPr>
        <p:spPr>
          <a:xfrm>
            <a:off x="721896" y="385012"/>
            <a:ext cx="5744714" cy="523220"/>
          </a:xfrm>
          <a:prstGeom prst="rect">
            <a:avLst/>
          </a:prstGeom>
          <a:blipFill rotWithShape="1">
            <a:blip r:embed="rId4">
              <a:alphaModFix/>
            </a:blip>
            <a:stretch>
              <a:fillRect l="-2117"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832A9BC-EE30-4184-07D1-74AB8C45F43C}"/>
              </a:ext>
            </a:extLst>
          </p:cNvPr>
          <p:cNvSpPr txBox="1"/>
          <p:nvPr/>
        </p:nvSpPr>
        <p:spPr>
          <a:xfrm>
            <a:off x="8620936" y="2038662"/>
            <a:ext cx="2896883" cy="369332"/>
          </a:xfrm>
          <a:prstGeom prst="rect">
            <a:avLst/>
          </a:prstGeom>
          <a:noFill/>
        </p:spPr>
        <p:txBody>
          <a:bodyPr wrap="none" rtlCol="0">
            <a:spAutoFit/>
          </a:bodyPr>
          <a:lstStyle/>
          <a:p>
            <a:r>
              <a:rPr lang="en-US" b="1" dirty="0">
                <a:solidFill>
                  <a:srgbClr val="FF0000"/>
                </a:solidFill>
              </a:rPr>
              <a:t>Poof will cover afterwards</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17194CE-2572-F4A1-D46A-42E0CFE25FF7}"/>
                  </a:ext>
                </a:extLst>
              </p14:cNvPr>
              <p14:cNvContentPartPr/>
              <p14:nvPr/>
            </p14:nvContentPartPr>
            <p14:xfrm>
              <a:off x="907920" y="1445040"/>
              <a:ext cx="6059160" cy="1201680"/>
            </p14:xfrm>
          </p:contentPart>
        </mc:Choice>
        <mc:Fallback xmlns="">
          <p:pic>
            <p:nvPicPr>
              <p:cNvPr id="3" name="Ink 2">
                <a:extLst>
                  <a:ext uri="{FF2B5EF4-FFF2-40B4-BE49-F238E27FC236}">
                    <a16:creationId xmlns:a16="http://schemas.microsoft.com/office/drawing/2014/main" id="{617194CE-2572-F4A1-D46A-42E0CFE25FF7}"/>
                  </a:ext>
                </a:extLst>
              </p:cNvPr>
              <p:cNvPicPr/>
              <p:nvPr/>
            </p:nvPicPr>
            <p:blipFill>
              <a:blip r:embed="rId6"/>
              <a:stretch>
                <a:fillRect/>
              </a:stretch>
            </p:blipFill>
            <p:spPr>
              <a:xfrm>
                <a:off x="898560" y="1435680"/>
                <a:ext cx="6077880" cy="1220400"/>
              </a:xfrm>
              <a:prstGeom prst="rect">
                <a:avLst/>
              </a:prstGeom>
            </p:spPr>
          </p:pic>
        </mc:Fallback>
      </mc:AlternateContent>
    </p:spTree>
    <p:extLst>
      <p:ext uri="{BB962C8B-B14F-4D97-AF65-F5344CB8AC3E}">
        <p14:creationId xmlns:p14="http://schemas.microsoft.com/office/powerpoint/2010/main" val="274519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24643-0D80-E4A6-59A8-9D82C3E32C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1DB73BF-89C5-E563-2364-16B1485B951C}"/>
                  </a:ext>
                </a:extLst>
              </p14:cNvPr>
              <p14:cNvContentPartPr/>
              <p14:nvPr/>
            </p14:nvContentPartPr>
            <p14:xfrm>
              <a:off x="1253880" y="564840"/>
              <a:ext cx="10235520" cy="5848920"/>
            </p14:xfrm>
          </p:contentPart>
        </mc:Choice>
        <mc:Fallback xmlns="">
          <p:pic>
            <p:nvPicPr>
              <p:cNvPr id="3" name="Ink 2">
                <a:extLst>
                  <a:ext uri="{FF2B5EF4-FFF2-40B4-BE49-F238E27FC236}">
                    <a16:creationId xmlns:a16="http://schemas.microsoft.com/office/drawing/2014/main" id="{11DB73BF-89C5-E563-2364-16B1485B951C}"/>
                  </a:ext>
                </a:extLst>
              </p:cNvPr>
              <p:cNvPicPr/>
              <p:nvPr/>
            </p:nvPicPr>
            <p:blipFill>
              <a:blip r:embed="rId3"/>
              <a:stretch>
                <a:fillRect/>
              </a:stretch>
            </p:blipFill>
            <p:spPr>
              <a:xfrm>
                <a:off x="1244520" y="555480"/>
                <a:ext cx="10254240" cy="5867640"/>
              </a:xfrm>
              <a:prstGeom prst="rect">
                <a:avLst/>
              </a:prstGeom>
            </p:spPr>
          </p:pic>
        </mc:Fallback>
      </mc:AlternateContent>
    </p:spTree>
    <p:extLst>
      <p:ext uri="{BB962C8B-B14F-4D97-AF65-F5344CB8AC3E}">
        <p14:creationId xmlns:p14="http://schemas.microsoft.com/office/powerpoint/2010/main" val="94897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888DD-4B4E-628E-1B77-15679EE67A7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6A951D3-443C-0018-21F5-EED9C4AC9880}"/>
                  </a:ext>
                </a:extLst>
              </p14:cNvPr>
              <p14:cNvContentPartPr/>
              <p14:nvPr/>
            </p14:nvContentPartPr>
            <p14:xfrm>
              <a:off x="2790231" y="857017"/>
              <a:ext cx="237600" cy="404640"/>
            </p14:xfrm>
          </p:contentPart>
        </mc:Choice>
        <mc:Fallback xmlns="">
          <p:pic>
            <p:nvPicPr>
              <p:cNvPr id="3" name="Ink 2">
                <a:extLst>
                  <a:ext uri="{FF2B5EF4-FFF2-40B4-BE49-F238E27FC236}">
                    <a16:creationId xmlns:a16="http://schemas.microsoft.com/office/drawing/2014/main" id="{16A951D3-443C-0018-21F5-EED9C4AC9880}"/>
                  </a:ext>
                </a:extLst>
              </p:cNvPr>
              <p:cNvPicPr/>
              <p:nvPr/>
            </p:nvPicPr>
            <p:blipFill>
              <a:blip r:embed="rId3"/>
              <a:stretch>
                <a:fillRect/>
              </a:stretch>
            </p:blipFill>
            <p:spPr>
              <a:xfrm>
                <a:off x="2784111" y="850897"/>
                <a:ext cx="249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2ED5F8B-F68A-095A-5525-10642061E4A7}"/>
                  </a:ext>
                </a:extLst>
              </p14:cNvPr>
              <p14:cNvContentPartPr/>
              <p14:nvPr/>
            </p14:nvContentPartPr>
            <p14:xfrm>
              <a:off x="3530031" y="902017"/>
              <a:ext cx="190800" cy="358920"/>
            </p14:xfrm>
          </p:contentPart>
        </mc:Choice>
        <mc:Fallback xmlns="">
          <p:pic>
            <p:nvPicPr>
              <p:cNvPr id="4" name="Ink 3">
                <a:extLst>
                  <a:ext uri="{FF2B5EF4-FFF2-40B4-BE49-F238E27FC236}">
                    <a16:creationId xmlns:a16="http://schemas.microsoft.com/office/drawing/2014/main" id="{A2ED5F8B-F68A-095A-5525-10642061E4A7}"/>
                  </a:ext>
                </a:extLst>
              </p:cNvPr>
              <p:cNvPicPr/>
              <p:nvPr/>
            </p:nvPicPr>
            <p:blipFill>
              <a:blip r:embed="rId5"/>
              <a:stretch>
                <a:fillRect/>
              </a:stretch>
            </p:blipFill>
            <p:spPr>
              <a:xfrm>
                <a:off x="3523911" y="895897"/>
                <a:ext cx="2030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1135C5E-6E13-B2E5-2AF1-0B6156636B6C}"/>
                  </a:ext>
                </a:extLst>
              </p14:cNvPr>
              <p14:cNvContentPartPr/>
              <p14:nvPr/>
            </p14:nvContentPartPr>
            <p14:xfrm>
              <a:off x="4298991" y="967897"/>
              <a:ext cx="159480" cy="372960"/>
            </p14:xfrm>
          </p:contentPart>
        </mc:Choice>
        <mc:Fallback xmlns="">
          <p:pic>
            <p:nvPicPr>
              <p:cNvPr id="5" name="Ink 4">
                <a:extLst>
                  <a:ext uri="{FF2B5EF4-FFF2-40B4-BE49-F238E27FC236}">
                    <a16:creationId xmlns:a16="http://schemas.microsoft.com/office/drawing/2014/main" id="{C1135C5E-6E13-B2E5-2AF1-0B6156636B6C}"/>
                  </a:ext>
                </a:extLst>
              </p:cNvPr>
              <p:cNvPicPr/>
              <p:nvPr/>
            </p:nvPicPr>
            <p:blipFill>
              <a:blip r:embed="rId7"/>
              <a:stretch>
                <a:fillRect/>
              </a:stretch>
            </p:blipFill>
            <p:spPr>
              <a:xfrm>
                <a:off x="4292871" y="961777"/>
                <a:ext cx="1717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E72744C-DD71-F00A-CC21-131C426DEA2B}"/>
                  </a:ext>
                </a:extLst>
              </p14:cNvPr>
              <p14:cNvContentPartPr/>
              <p14:nvPr/>
            </p14:nvContentPartPr>
            <p14:xfrm>
              <a:off x="4769511" y="872497"/>
              <a:ext cx="264960" cy="470880"/>
            </p14:xfrm>
          </p:contentPart>
        </mc:Choice>
        <mc:Fallback xmlns="">
          <p:pic>
            <p:nvPicPr>
              <p:cNvPr id="6" name="Ink 5">
                <a:extLst>
                  <a:ext uri="{FF2B5EF4-FFF2-40B4-BE49-F238E27FC236}">
                    <a16:creationId xmlns:a16="http://schemas.microsoft.com/office/drawing/2014/main" id="{0E72744C-DD71-F00A-CC21-131C426DEA2B}"/>
                  </a:ext>
                </a:extLst>
              </p:cNvPr>
              <p:cNvPicPr/>
              <p:nvPr/>
            </p:nvPicPr>
            <p:blipFill>
              <a:blip r:embed="rId9"/>
              <a:stretch>
                <a:fillRect/>
              </a:stretch>
            </p:blipFill>
            <p:spPr>
              <a:xfrm>
                <a:off x="4763391" y="866377"/>
                <a:ext cx="2772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BD43B71-8B5A-D4E7-1107-632F1919B870}"/>
                  </a:ext>
                </a:extLst>
              </p14:cNvPr>
              <p14:cNvContentPartPr/>
              <p14:nvPr/>
            </p14:nvContentPartPr>
            <p14:xfrm>
              <a:off x="3323391" y="772777"/>
              <a:ext cx="36360" cy="807120"/>
            </p14:xfrm>
          </p:contentPart>
        </mc:Choice>
        <mc:Fallback xmlns="">
          <p:pic>
            <p:nvPicPr>
              <p:cNvPr id="8" name="Ink 7">
                <a:extLst>
                  <a:ext uri="{FF2B5EF4-FFF2-40B4-BE49-F238E27FC236}">
                    <a16:creationId xmlns:a16="http://schemas.microsoft.com/office/drawing/2014/main" id="{DBD43B71-8B5A-D4E7-1107-632F1919B870}"/>
                  </a:ext>
                </a:extLst>
              </p:cNvPr>
              <p:cNvPicPr/>
              <p:nvPr/>
            </p:nvPicPr>
            <p:blipFill>
              <a:blip r:embed="rId11"/>
              <a:stretch>
                <a:fillRect/>
              </a:stretch>
            </p:blipFill>
            <p:spPr>
              <a:xfrm>
                <a:off x="3317271" y="766657"/>
                <a:ext cx="48600" cy="81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792DFF3-94E8-B4BB-8940-2BEBD54D4859}"/>
                  </a:ext>
                </a:extLst>
              </p14:cNvPr>
              <p14:cNvContentPartPr/>
              <p14:nvPr/>
            </p14:nvContentPartPr>
            <p14:xfrm>
              <a:off x="3891111" y="669097"/>
              <a:ext cx="50040" cy="928440"/>
            </p14:xfrm>
          </p:contentPart>
        </mc:Choice>
        <mc:Fallback xmlns="">
          <p:pic>
            <p:nvPicPr>
              <p:cNvPr id="9" name="Ink 8">
                <a:extLst>
                  <a:ext uri="{FF2B5EF4-FFF2-40B4-BE49-F238E27FC236}">
                    <a16:creationId xmlns:a16="http://schemas.microsoft.com/office/drawing/2014/main" id="{6792DFF3-94E8-B4BB-8940-2BEBD54D4859}"/>
                  </a:ext>
                </a:extLst>
              </p:cNvPr>
              <p:cNvPicPr/>
              <p:nvPr/>
            </p:nvPicPr>
            <p:blipFill>
              <a:blip r:embed="rId13"/>
              <a:stretch>
                <a:fillRect/>
              </a:stretch>
            </p:blipFill>
            <p:spPr>
              <a:xfrm>
                <a:off x="3884991" y="662977"/>
                <a:ext cx="62280" cy="94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928081E-21D1-8D1D-812F-6974E36693A2}"/>
                  </a:ext>
                </a:extLst>
              </p14:cNvPr>
              <p14:cNvContentPartPr/>
              <p14:nvPr/>
            </p14:nvContentPartPr>
            <p14:xfrm>
              <a:off x="4500951" y="745777"/>
              <a:ext cx="45720" cy="871560"/>
            </p14:xfrm>
          </p:contentPart>
        </mc:Choice>
        <mc:Fallback xmlns="">
          <p:pic>
            <p:nvPicPr>
              <p:cNvPr id="10" name="Ink 9">
                <a:extLst>
                  <a:ext uri="{FF2B5EF4-FFF2-40B4-BE49-F238E27FC236}">
                    <a16:creationId xmlns:a16="http://schemas.microsoft.com/office/drawing/2014/main" id="{B928081E-21D1-8D1D-812F-6974E36693A2}"/>
                  </a:ext>
                </a:extLst>
              </p:cNvPr>
              <p:cNvPicPr/>
              <p:nvPr/>
            </p:nvPicPr>
            <p:blipFill>
              <a:blip r:embed="rId15"/>
              <a:stretch>
                <a:fillRect/>
              </a:stretch>
            </p:blipFill>
            <p:spPr>
              <a:xfrm>
                <a:off x="4494831" y="739657"/>
                <a:ext cx="5796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EB90D09-E2EA-1CC1-1FC1-223438B04878}"/>
                  </a:ext>
                </a:extLst>
              </p14:cNvPr>
              <p14:cNvContentPartPr/>
              <p14:nvPr/>
            </p14:nvContentPartPr>
            <p14:xfrm>
              <a:off x="2878791" y="1493137"/>
              <a:ext cx="783360" cy="509760"/>
            </p14:xfrm>
          </p:contentPart>
        </mc:Choice>
        <mc:Fallback xmlns="">
          <p:pic>
            <p:nvPicPr>
              <p:cNvPr id="12" name="Ink 11">
                <a:extLst>
                  <a:ext uri="{FF2B5EF4-FFF2-40B4-BE49-F238E27FC236}">
                    <a16:creationId xmlns:a16="http://schemas.microsoft.com/office/drawing/2014/main" id="{0EB90D09-E2EA-1CC1-1FC1-223438B04878}"/>
                  </a:ext>
                </a:extLst>
              </p:cNvPr>
              <p:cNvPicPr/>
              <p:nvPr/>
            </p:nvPicPr>
            <p:blipFill>
              <a:blip r:embed="rId17"/>
              <a:stretch>
                <a:fillRect/>
              </a:stretch>
            </p:blipFill>
            <p:spPr>
              <a:xfrm>
                <a:off x="2872671" y="1487017"/>
                <a:ext cx="7956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B2F9FB58-EE25-D2EE-3567-41315299B651}"/>
                  </a:ext>
                </a:extLst>
              </p14:cNvPr>
              <p14:cNvContentPartPr/>
              <p14:nvPr/>
            </p14:nvContentPartPr>
            <p14:xfrm>
              <a:off x="4960671" y="444097"/>
              <a:ext cx="805680" cy="827280"/>
            </p14:xfrm>
          </p:contentPart>
        </mc:Choice>
        <mc:Fallback xmlns="">
          <p:pic>
            <p:nvPicPr>
              <p:cNvPr id="61" name="Ink 60">
                <a:extLst>
                  <a:ext uri="{FF2B5EF4-FFF2-40B4-BE49-F238E27FC236}">
                    <a16:creationId xmlns:a16="http://schemas.microsoft.com/office/drawing/2014/main" id="{B2F9FB58-EE25-D2EE-3567-41315299B651}"/>
                  </a:ext>
                </a:extLst>
              </p:cNvPr>
              <p:cNvPicPr/>
              <p:nvPr/>
            </p:nvPicPr>
            <p:blipFill>
              <a:blip r:embed="rId19"/>
              <a:stretch>
                <a:fillRect/>
              </a:stretch>
            </p:blipFill>
            <p:spPr>
              <a:xfrm>
                <a:off x="4954551" y="437977"/>
                <a:ext cx="81792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a:extLst>
                  <a:ext uri="{FF2B5EF4-FFF2-40B4-BE49-F238E27FC236}">
                    <a16:creationId xmlns:a16="http://schemas.microsoft.com/office/drawing/2014/main" id="{E3F54D3D-FE18-F548-25FF-C068A6C664CB}"/>
                  </a:ext>
                </a:extLst>
              </p14:cNvPr>
              <p14:cNvContentPartPr/>
              <p14:nvPr/>
            </p14:nvContentPartPr>
            <p14:xfrm>
              <a:off x="5349111" y="701857"/>
              <a:ext cx="200880" cy="278640"/>
            </p14:xfrm>
          </p:contentPart>
        </mc:Choice>
        <mc:Fallback xmlns="">
          <p:pic>
            <p:nvPicPr>
              <p:cNvPr id="63" name="Ink 62">
                <a:extLst>
                  <a:ext uri="{FF2B5EF4-FFF2-40B4-BE49-F238E27FC236}">
                    <a16:creationId xmlns:a16="http://schemas.microsoft.com/office/drawing/2014/main" id="{E3F54D3D-FE18-F548-25FF-C068A6C664CB}"/>
                  </a:ext>
                </a:extLst>
              </p:cNvPr>
              <p:cNvPicPr/>
              <p:nvPr/>
            </p:nvPicPr>
            <p:blipFill>
              <a:blip r:embed="rId21"/>
              <a:stretch>
                <a:fillRect/>
              </a:stretch>
            </p:blipFill>
            <p:spPr>
              <a:xfrm>
                <a:off x="5342991" y="695737"/>
                <a:ext cx="213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a:extLst>
                  <a:ext uri="{FF2B5EF4-FFF2-40B4-BE49-F238E27FC236}">
                    <a16:creationId xmlns:a16="http://schemas.microsoft.com/office/drawing/2014/main" id="{7D152B9D-A0EC-30FD-6AB2-B8E1C3E639A0}"/>
                  </a:ext>
                </a:extLst>
              </p14:cNvPr>
              <p14:cNvContentPartPr/>
              <p14:nvPr/>
            </p14:nvContentPartPr>
            <p14:xfrm>
              <a:off x="5351991" y="874657"/>
              <a:ext cx="191160" cy="15120"/>
            </p14:xfrm>
          </p:contentPart>
        </mc:Choice>
        <mc:Fallback xmlns="">
          <p:pic>
            <p:nvPicPr>
              <p:cNvPr id="64" name="Ink 63">
                <a:extLst>
                  <a:ext uri="{FF2B5EF4-FFF2-40B4-BE49-F238E27FC236}">
                    <a16:creationId xmlns:a16="http://schemas.microsoft.com/office/drawing/2014/main" id="{7D152B9D-A0EC-30FD-6AB2-B8E1C3E639A0}"/>
                  </a:ext>
                </a:extLst>
              </p:cNvPr>
              <p:cNvPicPr/>
              <p:nvPr/>
            </p:nvPicPr>
            <p:blipFill>
              <a:blip r:embed="rId23"/>
              <a:stretch>
                <a:fillRect/>
              </a:stretch>
            </p:blipFill>
            <p:spPr>
              <a:xfrm>
                <a:off x="5345871" y="868537"/>
                <a:ext cx="203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Ink 71">
                <a:extLst>
                  <a:ext uri="{FF2B5EF4-FFF2-40B4-BE49-F238E27FC236}">
                    <a16:creationId xmlns:a16="http://schemas.microsoft.com/office/drawing/2014/main" id="{8222888C-BBD5-F2E2-4D31-9ABE8633465A}"/>
                  </a:ext>
                </a:extLst>
              </p14:cNvPr>
              <p14:cNvContentPartPr/>
              <p14:nvPr/>
            </p14:nvContentPartPr>
            <p14:xfrm>
              <a:off x="8891871" y="4814137"/>
              <a:ext cx="60120" cy="29880"/>
            </p14:xfrm>
          </p:contentPart>
        </mc:Choice>
        <mc:Fallback xmlns="">
          <p:pic>
            <p:nvPicPr>
              <p:cNvPr id="72" name="Ink 71">
                <a:extLst>
                  <a:ext uri="{FF2B5EF4-FFF2-40B4-BE49-F238E27FC236}">
                    <a16:creationId xmlns:a16="http://schemas.microsoft.com/office/drawing/2014/main" id="{8222888C-BBD5-F2E2-4D31-9ABE8633465A}"/>
                  </a:ext>
                </a:extLst>
              </p:cNvPr>
              <p:cNvPicPr/>
              <p:nvPr/>
            </p:nvPicPr>
            <p:blipFill>
              <a:blip r:embed="rId25"/>
              <a:stretch>
                <a:fillRect/>
              </a:stretch>
            </p:blipFill>
            <p:spPr>
              <a:xfrm>
                <a:off x="8885751" y="4808017"/>
                <a:ext cx="72360" cy="42120"/>
              </a:xfrm>
              <a:prstGeom prst="rect">
                <a:avLst/>
              </a:prstGeom>
            </p:spPr>
          </p:pic>
        </mc:Fallback>
      </mc:AlternateContent>
      <p:grpSp>
        <p:nvGrpSpPr>
          <p:cNvPr id="94" name="Group 93">
            <a:extLst>
              <a:ext uri="{FF2B5EF4-FFF2-40B4-BE49-F238E27FC236}">
                <a16:creationId xmlns:a16="http://schemas.microsoft.com/office/drawing/2014/main" id="{D4CA17F6-2919-81C6-63C8-2BBBAC6554DB}"/>
              </a:ext>
            </a:extLst>
          </p:cNvPr>
          <p:cNvGrpSpPr/>
          <p:nvPr/>
        </p:nvGrpSpPr>
        <p:grpSpPr>
          <a:xfrm>
            <a:off x="7477071" y="489457"/>
            <a:ext cx="3648960" cy="1304640"/>
            <a:chOff x="7477071" y="489457"/>
            <a:chExt cx="3648960" cy="1304640"/>
          </a:xfrm>
        </p:grpSpPr>
        <mc:AlternateContent xmlns:mc="http://schemas.openxmlformats.org/markup-compatibility/2006" xmlns:p14="http://schemas.microsoft.com/office/powerpoint/2010/main">
          <mc:Choice Requires="p14">
            <p:contentPart p14:bwMode="auto" r:id="rId26">
              <p14:nvContentPartPr>
                <p14:cNvPr id="76" name="Ink 75">
                  <a:extLst>
                    <a:ext uri="{FF2B5EF4-FFF2-40B4-BE49-F238E27FC236}">
                      <a16:creationId xmlns:a16="http://schemas.microsoft.com/office/drawing/2014/main" id="{0E39E10E-7281-226C-F3C2-4B511A779306}"/>
                    </a:ext>
                  </a:extLst>
                </p14:cNvPr>
                <p14:cNvContentPartPr/>
                <p14:nvPr/>
              </p14:nvContentPartPr>
              <p14:xfrm>
                <a:off x="7477071" y="634897"/>
                <a:ext cx="46800" cy="393480"/>
              </p14:xfrm>
            </p:contentPart>
          </mc:Choice>
          <mc:Fallback xmlns="">
            <p:pic>
              <p:nvPicPr>
                <p:cNvPr id="76" name="Ink 75">
                  <a:extLst>
                    <a:ext uri="{FF2B5EF4-FFF2-40B4-BE49-F238E27FC236}">
                      <a16:creationId xmlns:a16="http://schemas.microsoft.com/office/drawing/2014/main" id="{0E39E10E-7281-226C-F3C2-4B511A779306}"/>
                    </a:ext>
                  </a:extLst>
                </p:cNvPr>
                <p:cNvPicPr/>
                <p:nvPr/>
              </p:nvPicPr>
              <p:blipFill>
                <a:blip r:embed="rId27"/>
                <a:stretch>
                  <a:fillRect/>
                </a:stretch>
              </p:blipFill>
              <p:spPr>
                <a:xfrm>
                  <a:off x="7470951" y="628777"/>
                  <a:ext cx="590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7" name="Ink 76">
                  <a:extLst>
                    <a:ext uri="{FF2B5EF4-FFF2-40B4-BE49-F238E27FC236}">
                      <a16:creationId xmlns:a16="http://schemas.microsoft.com/office/drawing/2014/main" id="{7BD97F5B-5BAB-62B4-E721-9F37BFB5B5C8}"/>
                    </a:ext>
                  </a:extLst>
                </p14:cNvPr>
                <p14:cNvContentPartPr/>
                <p14:nvPr/>
              </p14:nvContentPartPr>
              <p14:xfrm>
                <a:off x="7508391" y="544177"/>
                <a:ext cx="3617640" cy="901800"/>
              </p14:xfrm>
            </p:contentPart>
          </mc:Choice>
          <mc:Fallback xmlns="">
            <p:pic>
              <p:nvPicPr>
                <p:cNvPr id="77" name="Ink 76">
                  <a:extLst>
                    <a:ext uri="{FF2B5EF4-FFF2-40B4-BE49-F238E27FC236}">
                      <a16:creationId xmlns:a16="http://schemas.microsoft.com/office/drawing/2014/main" id="{7BD97F5B-5BAB-62B4-E721-9F37BFB5B5C8}"/>
                    </a:ext>
                  </a:extLst>
                </p:cNvPr>
                <p:cNvPicPr/>
                <p:nvPr/>
              </p:nvPicPr>
              <p:blipFill>
                <a:blip r:embed="rId29"/>
                <a:stretch>
                  <a:fillRect/>
                </a:stretch>
              </p:blipFill>
              <p:spPr>
                <a:xfrm>
                  <a:off x="7502271" y="538057"/>
                  <a:ext cx="362988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7">
                  <a:extLst>
                    <a:ext uri="{FF2B5EF4-FFF2-40B4-BE49-F238E27FC236}">
                      <a16:creationId xmlns:a16="http://schemas.microsoft.com/office/drawing/2014/main" id="{952A4D90-D0A5-86AD-6B76-0AA113D0C628}"/>
                    </a:ext>
                  </a:extLst>
                </p14:cNvPr>
                <p14:cNvContentPartPr/>
                <p14:nvPr/>
              </p14:nvContentPartPr>
              <p14:xfrm>
                <a:off x="8216871" y="489457"/>
                <a:ext cx="169920" cy="568080"/>
              </p14:xfrm>
            </p:contentPart>
          </mc:Choice>
          <mc:Fallback xmlns="">
            <p:pic>
              <p:nvPicPr>
                <p:cNvPr id="78" name="Ink 77">
                  <a:extLst>
                    <a:ext uri="{FF2B5EF4-FFF2-40B4-BE49-F238E27FC236}">
                      <a16:creationId xmlns:a16="http://schemas.microsoft.com/office/drawing/2014/main" id="{952A4D90-D0A5-86AD-6B76-0AA113D0C628}"/>
                    </a:ext>
                  </a:extLst>
                </p:cNvPr>
                <p:cNvPicPr/>
                <p:nvPr/>
              </p:nvPicPr>
              <p:blipFill>
                <a:blip r:embed="rId31"/>
                <a:stretch>
                  <a:fillRect/>
                </a:stretch>
              </p:blipFill>
              <p:spPr>
                <a:xfrm>
                  <a:off x="8210751" y="483337"/>
                  <a:ext cx="18216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9" name="Ink 78">
                  <a:extLst>
                    <a:ext uri="{FF2B5EF4-FFF2-40B4-BE49-F238E27FC236}">
                      <a16:creationId xmlns:a16="http://schemas.microsoft.com/office/drawing/2014/main" id="{5D5F9F97-4584-F2C8-3E0E-4B754B17201D}"/>
                    </a:ext>
                  </a:extLst>
                </p14:cNvPr>
                <p14:cNvContentPartPr/>
                <p14:nvPr/>
              </p14:nvContentPartPr>
              <p14:xfrm>
                <a:off x="7945431" y="697897"/>
                <a:ext cx="164160" cy="295920"/>
              </p14:xfrm>
            </p:contentPart>
          </mc:Choice>
          <mc:Fallback xmlns="">
            <p:pic>
              <p:nvPicPr>
                <p:cNvPr id="79" name="Ink 78">
                  <a:extLst>
                    <a:ext uri="{FF2B5EF4-FFF2-40B4-BE49-F238E27FC236}">
                      <a16:creationId xmlns:a16="http://schemas.microsoft.com/office/drawing/2014/main" id="{5D5F9F97-4584-F2C8-3E0E-4B754B17201D}"/>
                    </a:ext>
                  </a:extLst>
                </p:cNvPr>
                <p:cNvPicPr/>
                <p:nvPr/>
              </p:nvPicPr>
              <p:blipFill>
                <a:blip r:embed="rId33"/>
                <a:stretch>
                  <a:fillRect/>
                </a:stretch>
              </p:blipFill>
              <p:spPr>
                <a:xfrm>
                  <a:off x="7939311" y="691777"/>
                  <a:ext cx="176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0" name="Ink 79">
                  <a:extLst>
                    <a:ext uri="{FF2B5EF4-FFF2-40B4-BE49-F238E27FC236}">
                      <a16:creationId xmlns:a16="http://schemas.microsoft.com/office/drawing/2014/main" id="{75FE6141-5682-261A-FC64-B50F7CC3C5D6}"/>
                    </a:ext>
                  </a:extLst>
                </p14:cNvPr>
                <p14:cNvContentPartPr/>
                <p14:nvPr/>
              </p14:nvContentPartPr>
              <p14:xfrm>
                <a:off x="8547711" y="731377"/>
                <a:ext cx="195120" cy="365040"/>
              </p14:xfrm>
            </p:contentPart>
          </mc:Choice>
          <mc:Fallback xmlns="">
            <p:pic>
              <p:nvPicPr>
                <p:cNvPr id="80" name="Ink 79">
                  <a:extLst>
                    <a:ext uri="{FF2B5EF4-FFF2-40B4-BE49-F238E27FC236}">
                      <a16:creationId xmlns:a16="http://schemas.microsoft.com/office/drawing/2014/main" id="{75FE6141-5682-261A-FC64-B50F7CC3C5D6}"/>
                    </a:ext>
                  </a:extLst>
                </p:cNvPr>
                <p:cNvPicPr/>
                <p:nvPr/>
              </p:nvPicPr>
              <p:blipFill>
                <a:blip r:embed="rId35"/>
                <a:stretch>
                  <a:fillRect/>
                </a:stretch>
              </p:blipFill>
              <p:spPr>
                <a:xfrm>
                  <a:off x="8541591" y="725257"/>
                  <a:ext cx="2073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1" name="Ink 80">
                  <a:extLst>
                    <a:ext uri="{FF2B5EF4-FFF2-40B4-BE49-F238E27FC236}">
                      <a16:creationId xmlns:a16="http://schemas.microsoft.com/office/drawing/2014/main" id="{BCABA065-B8A7-FBCA-8535-AAFBA2E8764B}"/>
                    </a:ext>
                  </a:extLst>
                </p14:cNvPr>
                <p14:cNvContentPartPr/>
                <p14:nvPr/>
              </p14:nvContentPartPr>
              <p14:xfrm>
                <a:off x="9052431" y="616537"/>
                <a:ext cx="177120" cy="644760"/>
              </p14:xfrm>
            </p:contentPart>
          </mc:Choice>
          <mc:Fallback xmlns="">
            <p:pic>
              <p:nvPicPr>
                <p:cNvPr id="81" name="Ink 80">
                  <a:extLst>
                    <a:ext uri="{FF2B5EF4-FFF2-40B4-BE49-F238E27FC236}">
                      <a16:creationId xmlns:a16="http://schemas.microsoft.com/office/drawing/2014/main" id="{BCABA065-B8A7-FBCA-8535-AAFBA2E8764B}"/>
                    </a:ext>
                  </a:extLst>
                </p:cNvPr>
                <p:cNvPicPr/>
                <p:nvPr/>
              </p:nvPicPr>
              <p:blipFill>
                <a:blip r:embed="rId37"/>
                <a:stretch>
                  <a:fillRect/>
                </a:stretch>
              </p:blipFill>
              <p:spPr>
                <a:xfrm>
                  <a:off x="9046311" y="610417"/>
                  <a:ext cx="18936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 name="Ink 81">
                  <a:extLst>
                    <a:ext uri="{FF2B5EF4-FFF2-40B4-BE49-F238E27FC236}">
                      <a16:creationId xmlns:a16="http://schemas.microsoft.com/office/drawing/2014/main" id="{FE0AD403-7647-CAFC-DF94-C7F001BCFB1C}"/>
                    </a:ext>
                  </a:extLst>
                </p14:cNvPr>
                <p14:cNvContentPartPr/>
                <p14:nvPr/>
              </p14:nvContentPartPr>
              <p14:xfrm>
                <a:off x="9305151" y="881137"/>
                <a:ext cx="207000" cy="292320"/>
              </p14:xfrm>
            </p:contentPart>
          </mc:Choice>
          <mc:Fallback xmlns="">
            <p:pic>
              <p:nvPicPr>
                <p:cNvPr id="82" name="Ink 81">
                  <a:extLst>
                    <a:ext uri="{FF2B5EF4-FFF2-40B4-BE49-F238E27FC236}">
                      <a16:creationId xmlns:a16="http://schemas.microsoft.com/office/drawing/2014/main" id="{FE0AD403-7647-CAFC-DF94-C7F001BCFB1C}"/>
                    </a:ext>
                  </a:extLst>
                </p:cNvPr>
                <p:cNvPicPr/>
                <p:nvPr/>
              </p:nvPicPr>
              <p:blipFill>
                <a:blip r:embed="rId39"/>
                <a:stretch>
                  <a:fillRect/>
                </a:stretch>
              </p:blipFill>
              <p:spPr>
                <a:xfrm>
                  <a:off x="9299031" y="875017"/>
                  <a:ext cx="2192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3" name="Ink 82">
                  <a:extLst>
                    <a:ext uri="{FF2B5EF4-FFF2-40B4-BE49-F238E27FC236}">
                      <a16:creationId xmlns:a16="http://schemas.microsoft.com/office/drawing/2014/main" id="{3DB6443F-5635-A286-64D4-78C454324B5F}"/>
                    </a:ext>
                  </a:extLst>
                </p14:cNvPr>
                <p14:cNvContentPartPr/>
                <p14:nvPr/>
              </p14:nvContentPartPr>
              <p14:xfrm>
                <a:off x="9539871" y="632377"/>
                <a:ext cx="339120" cy="753120"/>
              </p14:xfrm>
            </p:contentPart>
          </mc:Choice>
          <mc:Fallback xmlns="">
            <p:pic>
              <p:nvPicPr>
                <p:cNvPr id="83" name="Ink 82">
                  <a:extLst>
                    <a:ext uri="{FF2B5EF4-FFF2-40B4-BE49-F238E27FC236}">
                      <a16:creationId xmlns:a16="http://schemas.microsoft.com/office/drawing/2014/main" id="{3DB6443F-5635-A286-64D4-78C454324B5F}"/>
                    </a:ext>
                  </a:extLst>
                </p:cNvPr>
                <p:cNvPicPr/>
                <p:nvPr/>
              </p:nvPicPr>
              <p:blipFill>
                <a:blip r:embed="rId41"/>
                <a:stretch>
                  <a:fillRect/>
                </a:stretch>
              </p:blipFill>
              <p:spPr>
                <a:xfrm>
                  <a:off x="9533751" y="626257"/>
                  <a:ext cx="35136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8E813350-949D-856E-F620-980B775CCDBF}"/>
                    </a:ext>
                  </a:extLst>
                </p14:cNvPr>
                <p14:cNvContentPartPr/>
                <p14:nvPr/>
              </p14:nvContentPartPr>
              <p14:xfrm>
                <a:off x="9876111" y="913537"/>
                <a:ext cx="246960" cy="334800"/>
              </p14:xfrm>
            </p:contentPart>
          </mc:Choice>
          <mc:Fallback xmlns="">
            <p:pic>
              <p:nvPicPr>
                <p:cNvPr id="84" name="Ink 83">
                  <a:extLst>
                    <a:ext uri="{FF2B5EF4-FFF2-40B4-BE49-F238E27FC236}">
                      <a16:creationId xmlns:a16="http://schemas.microsoft.com/office/drawing/2014/main" id="{8E813350-949D-856E-F620-980B775CCDBF}"/>
                    </a:ext>
                  </a:extLst>
                </p:cNvPr>
                <p:cNvPicPr/>
                <p:nvPr/>
              </p:nvPicPr>
              <p:blipFill>
                <a:blip r:embed="rId43"/>
                <a:stretch>
                  <a:fillRect/>
                </a:stretch>
              </p:blipFill>
              <p:spPr>
                <a:xfrm>
                  <a:off x="9869991" y="907417"/>
                  <a:ext cx="2592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68EFC6D7-E21B-3E2B-0B7D-92DB6F2FAF76}"/>
                    </a:ext>
                  </a:extLst>
                </p14:cNvPr>
                <p14:cNvContentPartPr/>
                <p14:nvPr/>
              </p14:nvContentPartPr>
              <p14:xfrm>
                <a:off x="10177431" y="735337"/>
                <a:ext cx="308160" cy="650160"/>
              </p14:xfrm>
            </p:contentPart>
          </mc:Choice>
          <mc:Fallback xmlns="">
            <p:pic>
              <p:nvPicPr>
                <p:cNvPr id="85" name="Ink 84">
                  <a:extLst>
                    <a:ext uri="{FF2B5EF4-FFF2-40B4-BE49-F238E27FC236}">
                      <a16:creationId xmlns:a16="http://schemas.microsoft.com/office/drawing/2014/main" id="{68EFC6D7-E21B-3E2B-0B7D-92DB6F2FAF76}"/>
                    </a:ext>
                  </a:extLst>
                </p:cNvPr>
                <p:cNvPicPr/>
                <p:nvPr/>
              </p:nvPicPr>
              <p:blipFill>
                <a:blip r:embed="rId45"/>
                <a:stretch>
                  <a:fillRect/>
                </a:stretch>
              </p:blipFill>
              <p:spPr>
                <a:xfrm>
                  <a:off x="10171311" y="729217"/>
                  <a:ext cx="32040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Ink 85">
                  <a:extLst>
                    <a:ext uri="{FF2B5EF4-FFF2-40B4-BE49-F238E27FC236}">
                      <a16:creationId xmlns:a16="http://schemas.microsoft.com/office/drawing/2014/main" id="{3DFFCFDE-7D68-C331-326D-2A46361B17EE}"/>
                    </a:ext>
                  </a:extLst>
                </p14:cNvPr>
                <p14:cNvContentPartPr/>
                <p14:nvPr/>
              </p14:nvContentPartPr>
              <p14:xfrm>
                <a:off x="10463271" y="1062577"/>
                <a:ext cx="118800" cy="252720"/>
              </p14:xfrm>
            </p:contentPart>
          </mc:Choice>
          <mc:Fallback xmlns="">
            <p:pic>
              <p:nvPicPr>
                <p:cNvPr id="86" name="Ink 85">
                  <a:extLst>
                    <a:ext uri="{FF2B5EF4-FFF2-40B4-BE49-F238E27FC236}">
                      <a16:creationId xmlns:a16="http://schemas.microsoft.com/office/drawing/2014/main" id="{3DFFCFDE-7D68-C331-326D-2A46361B17EE}"/>
                    </a:ext>
                  </a:extLst>
                </p:cNvPr>
                <p:cNvPicPr/>
                <p:nvPr/>
              </p:nvPicPr>
              <p:blipFill>
                <a:blip r:embed="rId47"/>
                <a:stretch>
                  <a:fillRect/>
                </a:stretch>
              </p:blipFill>
              <p:spPr>
                <a:xfrm>
                  <a:off x="10457151" y="1056457"/>
                  <a:ext cx="1310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Ink 86">
                  <a:extLst>
                    <a:ext uri="{FF2B5EF4-FFF2-40B4-BE49-F238E27FC236}">
                      <a16:creationId xmlns:a16="http://schemas.microsoft.com/office/drawing/2014/main" id="{4B8764DD-9225-BE3F-BA64-41A2B9F4FC68}"/>
                    </a:ext>
                  </a:extLst>
                </p14:cNvPr>
                <p14:cNvContentPartPr/>
                <p14:nvPr/>
              </p14:nvContentPartPr>
              <p14:xfrm>
                <a:off x="10477311" y="1250857"/>
                <a:ext cx="169560" cy="29880"/>
              </p14:xfrm>
            </p:contentPart>
          </mc:Choice>
          <mc:Fallback xmlns="">
            <p:pic>
              <p:nvPicPr>
                <p:cNvPr id="87" name="Ink 86">
                  <a:extLst>
                    <a:ext uri="{FF2B5EF4-FFF2-40B4-BE49-F238E27FC236}">
                      <a16:creationId xmlns:a16="http://schemas.microsoft.com/office/drawing/2014/main" id="{4B8764DD-9225-BE3F-BA64-41A2B9F4FC68}"/>
                    </a:ext>
                  </a:extLst>
                </p:cNvPr>
                <p:cNvPicPr/>
                <p:nvPr/>
              </p:nvPicPr>
              <p:blipFill>
                <a:blip r:embed="rId49"/>
                <a:stretch>
                  <a:fillRect/>
                </a:stretch>
              </p:blipFill>
              <p:spPr>
                <a:xfrm>
                  <a:off x="10471191" y="1244737"/>
                  <a:ext cx="181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8" name="Ink 87">
                  <a:extLst>
                    <a:ext uri="{FF2B5EF4-FFF2-40B4-BE49-F238E27FC236}">
                      <a16:creationId xmlns:a16="http://schemas.microsoft.com/office/drawing/2014/main" id="{C228BFD7-6022-A470-DC92-21E943906129}"/>
                    </a:ext>
                  </a:extLst>
                </p14:cNvPr>
                <p14:cNvContentPartPr/>
                <p14:nvPr/>
              </p14:nvContentPartPr>
              <p14:xfrm>
                <a:off x="10249431" y="855577"/>
                <a:ext cx="635040" cy="660240"/>
              </p14:xfrm>
            </p:contentPart>
          </mc:Choice>
          <mc:Fallback xmlns="">
            <p:pic>
              <p:nvPicPr>
                <p:cNvPr id="88" name="Ink 87">
                  <a:extLst>
                    <a:ext uri="{FF2B5EF4-FFF2-40B4-BE49-F238E27FC236}">
                      <a16:creationId xmlns:a16="http://schemas.microsoft.com/office/drawing/2014/main" id="{C228BFD7-6022-A470-DC92-21E943906129}"/>
                    </a:ext>
                  </a:extLst>
                </p:cNvPr>
                <p:cNvPicPr/>
                <p:nvPr/>
              </p:nvPicPr>
              <p:blipFill>
                <a:blip r:embed="rId51"/>
                <a:stretch>
                  <a:fillRect/>
                </a:stretch>
              </p:blipFill>
              <p:spPr>
                <a:xfrm>
                  <a:off x="10243311" y="849457"/>
                  <a:ext cx="64728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0" name="Ink 89">
                  <a:extLst>
                    <a:ext uri="{FF2B5EF4-FFF2-40B4-BE49-F238E27FC236}">
                      <a16:creationId xmlns:a16="http://schemas.microsoft.com/office/drawing/2014/main" id="{DB1C54E7-05AF-B2BA-D243-4C0DC51541BB}"/>
                    </a:ext>
                  </a:extLst>
                </p14:cNvPr>
                <p14:cNvContentPartPr/>
                <p14:nvPr/>
              </p14:nvContentPartPr>
              <p14:xfrm>
                <a:off x="9805191" y="1428337"/>
                <a:ext cx="620640" cy="280800"/>
              </p14:xfrm>
            </p:contentPart>
          </mc:Choice>
          <mc:Fallback xmlns="">
            <p:pic>
              <p:nvPicPr>
                <p:cNvPr id="90" name="Ink 89">
                  <a:extLst>
                    <a:ext uri="{FF2B5EF4-FFF2-40B4-BE49-F238E27FC236}">
                      <a16:creationId xmlns:a16="http://schemas.microsoft.com/office/drawing/2014/main" id="{DB1C54E7-05AF-B2BA-D243-4C0DC51541BB}"/>
                    </a:ext>
                  </a:extLst>
                </p:cNvPr>
                <p:cNvPicPr/>
                <p:nvPr/>
              </p:nvPicPr>
              <p:blipFill>
                <a:blip r:embed="rId53"/>
                <a:stretch>
                  <a:fillRect/>
                </a:stretch>
              </p:blipFill>
              <p:spPr>
                <a:xfrm>
                  <a:off x="9799071" y="1422217"/>
                  <a:ext cx="6328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98008D64-C2BE-248F-EC49-7EA48E510CBB}"/>
                    </a:ext>
                  </a:extLst>
                </p14:cNvPr>
                <p14:cNvContentPartPr/>
                <p14:nvPr/>
              </p14:nvContentPartPr>
              <p14:xfrm>
                <a:off x="9726711" y="1401697"/>
                <a:ext cx="108720" cy="108360"/>
              </p14:xfrm>
            </p:contentPart>
          </mc:Choice>
          <mc:Fallback xmlns="">
            <p:pic>
              <p:nvPicPr>
                <p:cNvPr id="91" name="Ink 90">
                  <a:extLst>
                    <a:ext uri="{FF2B5EF4-FFF2-40B4-BE49-F238E27FC236}">
                      <a16:creationId xmlns:a16="http://schemas.microsoft.com/office/drawing/2014/main" id="{98008D64-C2BE-248F-EC49-7EA48E510CBB}"/>
                    </a:ext>
                  </a:extLst>
                </p:cNvPr>
                <p:cNvPicPr/>
                <p:nvPr/>
              </p:nvPicPr>
              <p:blipFill>
                <a:blip r:embed="rId55"/>
                <a:stretch>
                  <a:fillRect/>
                </a:stretch>
              </p:blipFill>
              <p:spPr>
                <a:xfrm>
                  <a:off x="9720591" y="1395577"/>
                  <a:ext cx="120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3" name="Ink 92">
                  <a:extLst>
                    <a:ext uri="{FF2B5EF4-FFF2-40B4-BE49-F238E27FC236}">
                      <a16:creationId xmlns:a16="http://schemas.microsoft.com/office/drawing/2014/main" id="{46DA8541-3289-DF19-5FCD-0A45C5D87A98}"/>
                    </a:ext>
                  </a:extLst>
                </p14:cNvPr>
                <p14:cNvContentPartPr/>
                <p14:nvPr/>
              </p14:nvContentPartPr>
              <p14:xfrm>
                <a:off x="9197871" y="1408897"/>
                <a:ext cx="546840" cy="385200"/>
              </p14:xfrm>
            </p:contentPart>
          </mc:Choice>
          <mc:Fallback xmlns="">
            <p:pic>
              <p:nvPicPr>
                <p:cNvPr id="93" name="Ink 92">
                  <a:extLst>
                    <a:ext uri="{FF2B5EF4-FFF2-40B4-BE49-F238E27FC236}">
                      <a16:creationId xmlns:a16="http://schemas.microsoft.com/office/drawing/2014/main" id="{46DA8541-3289-DF19-5FCD-0A45C5D87A98}"/>
                    </a:ext>
                  </a:extLst>
                </p:cNvPr>
                <p:cNvPicPr/>
                <p:nvPr/>
              </p:nvPicPr>
              <p:blipFill>
                <a:blip r:embed="rId57"/>
                <a:stretch>
                  <a:fillRect/>
                </a:stretch>
              </p:blipFill>
              <p:spPr>
                <a:xfrm>
                  <a:off x="9191751" y="1402777"/>
                  <a:ext cx="559080" cy="39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95" name="Ink 94">
                <a:extLst>
                  <a:ext uri="{FF2B5EF4-FFF2-40B4-BE49-F238E27FC236}">
                    <a16:creationId xmlns:a16="http://schemas.microsoft.com/office/drawing/2014/main" id="{F273562A-4FA8-D8A8-35A0-8A41FF58602D}"/>
                  </a:ext>
                </a:extLst>
              </p14:cNvPr>
              <p14:cNvContentPartPr/>
              <p14:nvPr/>
            </p14:nvContentPartPr>
            <p14:xfrm>
              <a:off x="7077831" y="2422297"/>
              <a:ext cx="120960" cy="274680"/>
            </p14:xfrm>
          </p:contentPart>
        </mc:Choice>
        <mc:Fallback xmlns="">
          <p:pic>
            <p:nvPicPr>
              <p:cNvPr id="95" name="Ink 94">
                <a:extLst>
                  <a:ext uri="{FF2B5EF4-FFF2-40B4-BE49-F238E27FC236}">
                    <a16:creationId xmlns:a16="http://schemas.microsoft.com/office/drawing/2014/main" id="{F273562A-4FA8-D8A8-35A0-8A41FF58602D}"/>
                  </a:ext>
                </a:extLst>
              </p:cNvPr>
              <p:cNvPicPr/>
              <p:nvPr/>
            </p:nvPicPr>
            <p:blipFill>
              <a:blip r:embed="rId59"/>
              <a:stretch>
                <a:fillRect/>
              </a:stretch>
            </p:blipFill>
            <p:spPr>
              <a:xfrm>
                <a:off x="7071711" y="2416177"/>
                <a:ext cx="133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 name="Ink 6">
                <a:extLst>
                  <a:ext uri="{FF2B5EF4-FFF2-40B4-BE49-F238E27FC236}">
                    <a16:creationId xmlns:a16="http://schemas.microsoft.com/office/drawing/2014/main" id="{2A37808A-C0E4-C8ED-EAE0-DD87291009C3}"/>
                  </a:ext>
                </a:extLst>
              </p14:cNvPr>
              <p14:cNvContentPartPr/>
              <p14:nvPr/>
            </p14:nvContentPartPr>
            <p14:xfrm>
              <a:off x="1725120" y="2375640"/>
              <a:ext cx="7990920" cy="2195640"/>
            </p14:xfrm>
          </p:contentPart>
        </mc:Choice>
        <mc:Fallback xmlns="">
          <p:pic>
            <p:nvPicPr>
              <p:cNvPr id="7" name="Ink 6">
                <a:extLst>
                  <a:ext uri="{FF2B5EF4-FFF2-40B4-BE49-F238E27FC236}">
                    <a16:creationId xmlns:a16="http://schemas.microsoft.com/office/drawing/2014/main" id="{2A37808A-C0E4-C8ED-EAE0-DD87291009C3}"/>
                  </a:ext>
                </a:extLst>
              </p:cNvPr>
              <p:cNvPicPr/>
              <p:nvPr/>
            </p:nvPicPr>
            <p:blipFill>
              <a:blip r:embed="rId61"/>
              <a:stretch>
                <a:fillRect/>
              </a:stretch>
            </p:blipFill>
            <p:spPr>
              <a:xfrm>
                <a:off x="1715760" y="2366280"/>
                <a:ext cx="8009640" cy="2214360"/>
              </a:xfrm>
              <a:prstGeom prst="rect">
                <a:avLst/>
              </a:prstGeom>
            </p:spPr>
          </p:pic>
        </mc:Fallback>
      </mc:AlternateContent>
    </p:spTree>
    <p:extLst>
      <p:ext uri="{BB962C8B-B14F-4D97-AF65-F5344CB8AC3E}">
        <p14:creationId xmlns:p14="http://schemas.microsoft.com/office/powerpoint/2010/main" val="1967966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20</a:t>
            </a:fld>
            <a:endParaRPr/>
          </a:p>
        </p:txBody>
      </p:sp>
      <p:sp>
        <p:nvSpPr>
          <p:cNvPr id="310" name="Google Shape;310;p57"/>
          <p:cNvSpPr txBox="1"/>
          <p:nvPr/>
        </p:nvSpPr>
        <p:spPr>
          <a:xfrm>
            <a:off x="721896" y="385012"/>
            <a:ext cx="5691815" cy="523220"/>
          </a:xfrm>
          <a:prstGeom prst="rect">
            <a:avLst/>
          </a:prstGeom>
          <a:blipFill rotWithShape="1">
            <a:blip r:embed="rId3">
              <a:alphaModFix/>
            </a:blip>
            <a:stretch>
              <a:fillRect l="-2139"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11" name="Google Shape;311;p57"/>
          <p:cNvPicPr preferRelativeResize="0"/>
          <p:nvPr/>
        </p:nvPicPr>
        <p:blipFill rotWithShape="1">
          <a:blip r:embed="rId4">
            <a:alphaModFix/>
          </a:blip>
          <a:srcRect l="1317" r="5449" b="2164"/>
          <a:stretch/>
        </p:blipFill>
        <p:spPr>
          <a:xfrm rot="-5400000">
            <a:off x="3097972" y="-1662524"/>
            <a:ext cx="5590675" cy="10920982"/>
          </a:xfrm>
          <a:prstGeom prst="rect">
            <a:avLst/>
          </a:prstGeom>
          <a:noFill/>
          <a:ln>
            <a:noFill/>
          </a:ln>
        </p:spPr>
      </p:pic>
      <p:sp>
        <p:nvSpPr>
          <p:cNvPr id="312" name="Google Shape;312;p57"/>
          <p:cNvSpPr/>
          <p:nvPr/>
        </p:nvSpPr>
        <p:spPr>
          <a:xfrm>
            <a:off x="8975558" y="2326105"/>
            <a:ext cx="1900989" cy="100263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 name="Straight Connector 2"/>
          <p:cNvCxnSpPr/>
          <p:nvPr/>
        </p:nvCxnSpPr>
        <p:spPr>
          <a:xfrm>
            <a:off x="2824843" y="4457700"/>
            <a:ext cx="3518807" cy="408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87879" y="4163786"/>
            <a:ext cx="5551714" cy="465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5551CAC-AB02-548B-4798-6DE2DC8AAF5A}"/>
                  </a:ext>
                </a:extLst>
              </p14:cNvPr>
              <p14:cNvContentPartPr/>
              <p14:nvPr/>
            </p14:nvContentPartPr>
            <p14:xfrm>
              <a:off x="6446160" y="803880"/>
              <a:ext cx="1992240" cy="899640"/>
            </p14:xfrm>
          </p:contentPart>
        </mc:Choice>
        <mc:Fallback xmlns="">
          <p:pic>
            <p:nvPicPr>
              <p:cNvPr id="2" name="Ink 1">
                <a:extLst>
                  <a:ext uri="{FF2B5EF4-FFF2-40B4-BE49-F238E27FC236}">
                    <a16:creationId xmlns:a16="http://schemas.microsoft.com/office/drawing/2014/main" id="{95551CAC-AB02-548B-4798-6DE2DC8AAF5A}"/>
                  </a:ext>
                </a:extLst>
              </p:cNvPr>
              <p:cNvPicPr/>
              <p:nvPr/>
            </p:nvPicPr>
            <p:blipFill>
              <a:blip r:embed="rId6"/>
              <a:stretch>
                <a:fillRect/>
              </a:stretch>
            </p:blipFill>
            <p:spPr>
              <a:xfrm>
                <a:off x="6436800" y="794520"/>
                <a:ext cx="201096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6F35372-7461-1AAA-7625-BFEBFA8D5E75}"/>
                  </a:ext>
                </a:extLst>
              </p14:cNvPr>
              <p14:cNvContentPartPr/>
              <p14:nvPr/>
            </p14:nvContentPartPr>
            <p14:xfrm>
              <a:off x="497520" y="312840"/>
              <a:ext cx="11207880" cy="6340320"/>
            </p14:xfrm>
          </p:contentPart>
        </mc:Choice>
        <mc:Fallback xmlns="">
          <p:pic>
            <p:nvPicPr>
              <p:cNvPr id="5" name="Ink 4">
                <a:extLst>
                  <a:ext uri="{FF2B5EF4-FFF2-40B4-BE49-F238E27FC236}">
                    <a16:creationId xmlns:a16="http://schemas.microsoft.com/office/drawing/2014/main" id="{56F35372-7461-1AAA-7625-BFEBFA8D5E75}"/>
                  </a:ext>
                </a:extLst>
              </p:cNvPr>
              <p:cNvPicPr/>
              <p:nvPr/>
            </p:nvPicPr>
            <p:blipFill>
              <a:blip r:embed="rId8"/>
              <a:stretch>
                <a:fillRect/>
              </a:stretch>
            </p:blipFill>
            <p:spPr>
              <a:xfrm>
                <a:off x="488160" y="303480"/>
                <a:ext cx="11226600" cy="6359040"/>
              </a:xfrm>
              <a:prstGeom prst="rect">
                <a:avLst/>
              </a:prstGeom>
            </p:spPr>
          </p:pic>
        </mc:Fallback>
      </mc:AlternateContent>
    </p:spTree>
    <p:extLst>
      <p:ext uri="{BB962C8B-B14F-4D97-AF65-F5344CB8AC3E}">
        <p14:creationId xmlns:p14="http://schemas.microsoft.com/office/powerpoint/2010/main" val="116245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8BFC9-9CDF-42BA-4744-3929B250FC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FDB5695-4EDD-AAED-F43F-D8520F6095B5}"/>
                  </a:ext>
                </a:extLst>
              </p14:cNvPr>
              <p14:cNvContentPartPr/>
              <p14:nvPr/>
            </p14:nvContentPartPr>
            <p14:xfrm>
              <a:off x="2389680" y="578520"/>
              <a:ext cx="9200160" cy="5268600"/>
            </p14:xfrm>
          </p:contentPart>
        </mc:Choice>
        <mc:Fallback xmlns="">
          <p:pic>
            <p:nvPicPr>
              <p:cNvPr id="3" name="Ink 2">
                <a:extLst>
                  <a:ext uri="{FF2B5EF4-FFF2-40B4-BE49-F238E27FC236}">
                    <a16:creationId xmlns:a16="http://schemas.microsoft.com/office/drawing/2014/main" id="{7FDB5695-4EDD-AAED-F43F-D8520F6095B5}"/>
                  </a:ext>
                </a:extLst>
              </p:cNvPr>
              <p:cNvPicPr/>
              <p:nvPr/>
            </p:nvPicPr>
            <p:blipFill>
              <a:blip r:embed="rId3"/>
              <a:stretch>
                <a:fillRect/>
              </a:stretch>
            </p:blipFill>
            <p:spPr>
              <a:xfrm>
                <a:off x="2380320" y="569160"/>
                <a:ext cx="9218880" cy="5287320"/>
              </a:xfrm>
              <a:prstGeom prst="rect">
                <a:avLst/>
              </a:prstGeom>
            </p:spPr>
          </p:pic>
        </mc:Fallback>
      </mc:AlternateContent>
    </p:spTree>
    <p:extLst>
      <p:ext uri="{BB962C8B-B14F-4D97-AF65-F5344CB8AC3E}">
        <p14:creationId xmlns:p14="http://schemas.microsoft.com/office/powerpoint/2010/main" val="271958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B20C70-5834-2701-090D-64242A80901C}"/>
              </a:ext>
            </a:extLst>
          </p:cNvPr>
          <p:cNvPicPr>
            <a:picLocks noChangeAspect="1"/>
          </p:cNvPicPr>
          <p:nvPr/>
        </p:nvPicPr>
        <p:blipFill>
          <a:blip r:embed="rId2"/>
          <a:srcRect r="1" b="3580"/>
          <a:stretch/>
        </p:blipFill>
        <p:spPr>
          <a:xfrm>
            <a:off x="196850" y="173518"/>
            <a:ext cx="11798300" cy="6512763"/>
          </a:xfrm>
          <a:prstGeom prst="rect">
            <a:avLst/>
          </a:prstGeom>
        </p:spPr>
      </p:pic>
      <p:sp>
        <p:nvSpPr>
          <p:cNvPr id="2" name="Slide Number Placeholder 1">
            <a:extLst>
              <a:ext uri="{FF2B5EF4-FFF2-40B4-BE49-F238E27FC236}">
                <a16:creationId xmlns:a16="http://schemas.microsoft.com/office/drawing/2014/main" id="{0298BDE8-8275-B45F-CE89-E7C88CE1F7F4}"/>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IN">
                <a:solidFill>
                  <a:srgbClr val="FFFFFF"/>
                </a:solidFill>
              </a:rPr>
              <a:pPr marL="0" lvl="0" indent="0" rtl="0">
                <a:spcBef>
                  <a:spcPts val="0"/>
                </a:spcBef>
                <a:spcAft>
                  <a:spcPts val="600"/>
                </a:spcAft>
                <a:buNone/>
              </a:pPr>
              <a:t>22</a:t>
            </a:fld>
            <a:endParaRPr lang="en-IN">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E79B4BC-7AB6-AD6C-3AD9-CEF014A518FC}"/>
                  </a:ext>
                </a:extLst>
              </p14:cNvPr>
              <p14:cNvContentPartPr/>
              <p14:nvPr/>
            </p14:nvContentPartPr>
            <p14:xfrm>
              <a:off x="2475720" y="1806120"/>
              <a:ext cx="8511120" cy="1934640"/>
            </p14:xfrm>
          </p:contentPart>
        </mc:Choice>
        <mc:Fallback xmlns="">
          <p:pic>
            <p:nvPicPr>
              <p:cNvPr id="3" name="Ink 2">
                <a:extLst>
                  <a:ext uri="{FF2B5EF4-FFF2-40B4-BE49-F238E27FC236}">
                    <a16:creationId xmlns:a16="http://schemas.microsoft.com/office/drawing/2014/main" id="{6E79B4BC-7AB6-AD6C-3AD9-CEF014A518FC}"/>
                  </a:ext>
                </a:extLst>
              </p:cNvPr>
              <p:cNvPicPr/>
              <p:nvPr/>
            </p:nvPicPr>
            <p:blipFill>
              <a:blip r:embed="rId4"/>
              <a:stretch>
                <a:fillRect/>
              </a:stretch>
            </p:blipFill>
            <p:spPr>
              <a:xfrm>
                <a:off x="2466360" y="1796760"/>
                <a:ext cx="8529840" cy="1953360"/>
              </a:xfrm>
              <a:prstGeom prst="rect">
                <a:avLst/>
              </a:prstGeom>
            </p:spPr>
          </p:pic>
        </mc:Fallback>
      </mc:AlternateContent>
    </p:spTree>
    <p:extLst>
      <p:ext uri="{BB962C8B-B14F-4D97-AF65-F5344CB8AC3E}">
        <p14:creationId xmlns:p14="http://schemas.microsoft.com/office/powerpoint/2010/main" val="183630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23</a:t>
            </a:fld>
            <a:endParaRPr/>
          </a:p>
        </p:txBody>
      </p:sp>
      <p:sp>
        <p:nvSpPr>
          <p:cNvPr id="318" name="Google Shape;318;p58"/>
          <p:cNvSpPr txBox="1"/>
          <p:nvPr/>
        </p:nvSpPr>
        <p:spPr>
          <a:xfrm>
            <a:off x="721896" y="385012"/>
            <a:ext cx="5770234" cy="523220"/>
          </a:xfrm>
          <a:prstGeom prst="rect">
            <a:avLst/>
          </a:prstGeom>
          <a:blipFill rotWithShape="1">
            <a:blip r:embed="rId3">
              <a:alphaModFix/>
            </a:blip>
            <a:stretch>
              <a:fillRect l="-2110"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19" name="Google Shape;319;p58"/>
          <p:cNvPicPr preferRelativeResize="0"/>
          <p:nvPr/>
        </p:nvPicPr>
        <p:blipFill rotWithShape="1">
          <a:blip r:embed="rId4">
            <a:alphaModFix/>
          </a:blip>
          <a:srcRect l="12630" r="2870"/>
          <a:stretch/>
        </p:blipFill>
        <p:spPr>
          <a:xfrm rot="-5400000">
            <a:off x="3104569" y="-1403431"/>
            <a:ext cx="5742233" cy="10507578"/>
          </a:xfrm>
          <a:prstGeom prst="rect">
            <a:avLst/>
          </a:prstGeom>
          <a:noFill/>
          <a:ln>
            <a:noFill/>
          </a:ln>
        </p:spPr>
      </p:pic>
      <p:sp>
        <p:nvSpPr>
          <p:cNvPr id="5" name="Rectangle 4"/>
          <p:cNvSpPr/>
          <p:nvPr/>
        </p:nvSpPr>
        <p:spPr>
          <a:xfrm>
            <a:off x="831156" y="4678136"/>
            <a:ext cx="5551714" cy="465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F8E49D5-427D-9F7E-4955-1674EA8779FD}"/>
                  </a:ext>
                </a:extLst>
              </p14:cNvPr>
              <p14:cNvContentPartPr/>
              <p14:nvPr/>
            </p14:nvContentPartPr>
            <p14:xfrm>
              <a:off x="2727720" y="539280"/>
              <a:ext cx="9058320" cy="5656680"/>
            </p14:xfrm>
          </p:contentPart>
        </mc:Choice>
        <mc:Fallback xmlns="">
          <p:pic>
            <p:nvPicPr>
              <p:cNvPr id="2" name="Ink 1">
                <a:extLst>
                  <a:ext uri="{FF2B5EF4-FFF2-40B4-BE49-F238E27FC236}">
                    <a16:creationId xmlns:a16="http://schemas.microsoft.com/office/drawing/2014/main" id="{0F8E49D5-427D-9F7E-4955-1674EA8779FD}"/>
                  </a:ext>
                </a:extLst>
              </p:cNvPr>
              <p:cNvPicPr/>
              <p:nvPr/>
            </p:nvPicPr>
            <p:blipFill>
              <a:blip r:embed="rId6"/>
              <a:stretch>
                <a:fillRect/>
              </a:stretch>
            </p:blipFill>
            <p:spPr>
              <a:xfrm>
                <a:off x="2718360" y="529920"/>
                <a:ext cx="9077040" cy="5675400"/>
              </a:xfrm>
              <a:prstGeom prst="rect">
                <a:avLst/>
              </a:prstGeom>
            </p:spPr>
          </p:pic>
        </mc:Fallback>
      </mc:AlternateContent>
    </p:spTree>
    <p:extLst>
      <p:ext uri="{BB962C8B-B14F-4D97-AF65-F5344CB8AC3E}">
        <p14:creationId xmlns:p14="http://schemas.microsoft.com/office/powerpoint/2010/main" val="28004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3D6A57-8872-97CB-C3F0-2B4CC16BB60C}"/>
              </a:ext>
            </a:extLst>
          </p:cNvPr>
          <p:cNvPicPr>
            <a:picLocks noChangeAspect="1"/>
          </p:cNvPicPr>
          <p:nvPr/>
        </p:nvPicPr>
        <p:blipFill>
          <a:blip r:embed="rId2"/>
          <a:srcRect b="1765"/>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D603DF44-A71C-75AA-15DA-6E0927DD3724}"/>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IN">
                <a:solidFill>
                  <a:srgbClr val="FFFFFF"/>
                </a:solidFill>
              </a:rPr>
              <a:pPr marL="0" lvl="0" indent="0" rtl="0">
                <a:spcBef>
                  <a:spcPts val="0"/>
                </a:spcBef>
                <a:spcAft>
                  <a:spcPts val="600"/>
                </a:spcAft>
                <a:buNone/>
              </a:pPr>
              <a:t>24</a:t>
            </a:fld>
            <a:endParaRPr lang="en-IN">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49DEF1E-BB46-DE64-F3C2-3DCA6B1A3902}"/>
                  </a:ext>
                </a:extLst>
              </p14:cNvPr>
              <p14:cNvContentPartPr/>
              <p14:nvPr/>
            </p14:nvContentPartPr>
            <p14:xfrm>
              <a:off x="8588520" y="1520280"/>
              <a:ext cx="2678400" cy="1915200"/>
            </p14:xfrm>
          </p:contentPart>
        </mc:Choice>
        <mc:Fallback xmlns="">
          <p:pic>
            <p:nvPicPr>
              <p:cNvPr id="3" name="Ink 2">
                <a:extLst>
                  <a:ext uri="{FF2B5EF4-FFF2-40B4-BE49-F238E27FC236}">
                    <a16:creationId xmlns:a16="http://schemas.microsoft.com/office/drawing/2014/main" id="{B49DEF1E-BB46-DE64-F3C2-3DCA6B1A3902}"/>
                  </a:ext>
                </a:extLst>
              </p:cNvPr>
              <p:cNvPicPr/>
              <p:nvPr/>
            </p:nvPicPr>
            <p:blipFill>
              <a:blip r:embed="rId4"/>
              <a:stretch>
                <a:fillRect/>
              </a:stretch>
            </p:blipFill>
            <p:spPr>
              <a:xfrm>
                <a:off x="8579160" y="1510920"/>
                <a:ext cx="2697120" cy="1933920"/>
              </a:xfrm>
              <a:prstGeom prst="rect">
                <a:avLst/>
              </a:prstGeom>
            </p:spPr>
          </p:pic>
        </mc:Fallback>
      </mc:AlternateContent>
    </p:spTree>
    <p:extLst>
      <p:ext uri="{BB962C8B-B14F-4D97-AF65-F5344CB8AC3E}">
        <p14:creationId xmlns:p14="http://schemas.microsoft.com/office/powerpoint/2010/main" val="324749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960F2-3720-CC6A-05A9-ADDE4B8731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4F7C809-C960-9F03-767D-287651253243}"/>
                  </a:ext>
                </a:extLst>
              </p14:cNvPr>
              <p14:cNvContentPartPr/>
              <p14:nvPr/>
            </p14:nvContentPartPr>
            <p14:xfrm>
              <a:off x="382320" y="249840"/>
              <a:ext cx="11392200" cy="6268320"/>
            </p14:xfrm>
          </p:contentPart>
        </mc:Choice>
        <mc:Fallback xmlns="">
          <p:pic>
            <p:nvPicPr>
              <p:cNvPr id="3" name="Ink 2">
                <a:extLst>
                  <a:ext uri="{FF2B5EF4-FFF2-40B4-BE49-F238E27FC236}">
                    <a16:creationId xmlns:a16="http://schemas.microsoft.com/office/drawing/2014/main" id="{14F7C809-C960-9F03-767D-287651253243}"/>
                  </a:ext>
                </a:extLst>
              </p:cNvPr>
              <p:cNvPicPr/>
              <p:nvPr/>
            </p:nvPicPr>
            <p:blipFill>
              <a:blip r:embed="rId3"/>
              <a:stretch>
                <a:fillRect/>
              </a:stretch>
            </p:blipFill>
            <p:spPr>
              <a:xfrm>
                <a:off x="372960" y="240480"/>
                <a:ext cx="11410920" cy="6287040"/>
              </a:xfrm>
              <a:prstGeom prst="rect">
                <a:avLst/>
              </a:prstGeom>
            </p:spPr>
          </p:pic>
        </mc:Fallback>
      </mc:AlternateContent>
    </p:spTree>
    <p:extLst>
      <p:ext uri="{BB962C8B-B14F-4D97-AF65-F5344CB8AC3E}">
        <p14:creationId xmlns:p14="http://schemas.microsoft.com/office/powerpoint/2010/main" val="2876031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26</a:t>
            </a:fld>
            <a:endParaRPr/>
          </a:p>
        </p:txBody>
      </p:sp>
      <p:sp>
        <p:nvSpPr>
          <p:cNvPr id="325" name="Google Shape;325;p59"/>
          <p:cNvSpPr/>
          <p:nvPr/>
        </p:nvSpPr>
        <p:spPr>
          <a:xfrm>
            <a:off x="794084" y="1160782"/>
            <a:ext cx="10812379"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pPr>
            <a:r>
              <a:rPr lang="en-IN" sz="2200" b="1" i="0" u="none" strike="noStrike" cap="none" dirty="0">
                <a:solidFill>
                  <a:srgbClr val="FF0000"/>
                </a:solidFill>
                <a:latin typeface="Times New Roman"/>
                <a:ea typeface="Times New Roman"/>
                <a:cs typeface="Times New Roman"/>
                <a:sym typeface="Times New Roman"/>
              </a:rPr>
              <a:t>Big O notation: </a:t>
            </a:r>
            <a:r>
              <a:rPr lang="en-IN" sz="2200" b="0" i="0" u="none" strike="noStrike" cap="none" dirty="0">
                <a:solidFill>
                  <a:srgbClr val="374151"/>
                </a:solidFill>
                <a:latin typeface="Times New Roman"/>
                <a:ea typeface="Times New Roman"/>
                <a:cs typeface="Times New Roman"/>
                <a:sym typeface="Times New Roman"/>
              </a:rPr>
              <a:t>Consider the function f(n) = n^3 + 2n^2 + 5. The big O notation for f(n) is O(n^3) because the highest-order term in the polynomial is n^3. As n gets larger, the contribution of the other terms becomes relatively insignificant compared to the dominant n^3 term.</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Calibri"/>
              <a:buNone/>
            </a:pPr>
            <a:endParaRPr sz="2200" b="0" i="0" u="none" strike="noStrike" cap="none" dirty="0">
              <a:solidFill>
                <a:srgbClr val="37415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pPr>
            <a:r>
              <a:rPr lang="en-IN" sz="2200" b="1" i="0" u="none" strike="noStrike" cap="none" dirty="0">
                <a:solidFill>
                  <a:srgbClr val="FF0000"/>
                </a:solidFill>
                <a:latin typeface="Times New Roman"/>
                <a:ea typeface="Times New Roman"/>
                <a:cs typeface="Times New Roman"/>
                <a:sym typeface="Times New Roman"/>
              </a:rPr>
              <a:t>Big Omega notation: </a:t>
            </a:r>
            <a:r>
              <a:rPr lang="en-IN" sz="2200" b="0" i="0" u="none" strike="noStrike" cap="none" dirty="0">
                <a:solidFill>
                  <a:srgbClr val="374151"/>
                </a:solidFill>
                <a:latin typeface="Times New Roman"/>
                <a:ea typeface="Times New Roman"/>
                <a:cs typeface="Times New Roman"/>
                <a:sym typeface="Times New Roman"/>
              </a:rPr>
              <a:t>Consider the function f(n) = n^2 + 10n. The big Omega notation for f(n) is Ω(n^2) because the lowest order term in the polynomial is n^2. As n gets larger, the contribution of the other term (10n) becomes relatively insignificant compared to the dominant n^2 term.</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Calibri"/>
              <a:buNone/>
            </a:pPr>
            <a:endParaRPr sz="2200" b="0" i="0" u="none" strike="noStrike" cap="none" dirty="0">
              <a:solidFill>
                <a:srgbClr val="37415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pPr>
            <a:r>
              <a:rPr lang="en-IN" sz="2200" b="1" i="0" u="none" strike="noStrike" cap="none" dirty="0">
                <a:solidFill>
                  <a:srgbClr val="FF0000"/>
                </a:solidFill>
                <a:latin typeface="Times New Roman"/>
                <a:ea typeface="Times New Roman"/>
                <a:cs typeface="Times New Roman"/>
                <a:sym typeface="Times New Roman"/>
              </a:rPr>
              <a:t>Big Theta notation: </a:t>
            </a:r>
            <a:r>
              <a:rPr lang="en-IN" sz="2200" b="0" i="0" u="none" strike="noStrike" cap="none" dirty="0">
                <a:solidFill>
                  <a:srgbClr val="374151"/>
                </a:solidFill>
                <a:latin typeface="Times New Roman"/>
                <a:ea typeface="Times New Roman"/>
                <a:cs typeface="Times New Roman"/>
                <a:sym typeface="Times New Roman"/>
              </a:rPr>
              <a:t>Consider the function f(n) = 3n^2 + 4n + 2. The big Theta notation for f(n) is Θ(n^2) because the highest and lowest order terms in the polynomial are n^2. As n gets larger, the contribution of the other term (4n + 2) becomes relatively insignificant compared to the dominant n^2 term.</a:t>
            </a:r>
            <a:endParaRPr sz="2200" b="0" i="0" u="none" strike="noStrike" cap="none" dirty="0">
              <a:solidFill>
                <a:srgbClr val="374151"/>
              </a:solidFill>
              <a:latin typeface="Times New Roman"/>
              <a:ea typeface="Times New Roman"/>
              <a:cs typeface="Times New Roman"/>
              <a:sym typeface="Times New Roman"/>
            </a:endParaRPr>
          </a:p>
        </p:txBody>
      </p:sp>
      <p:sp>
        <p:nvSpPr>
          <p:cNvPr id="326" name="Google Shape;326;p59"/>
          <p:cNvSpPr txBox="1"/>
          <p:nvPr/>
        </p:nvSpPr>
        <p:spPr>
          <a:xfrm>
            <a:off x="721896" y="385012"/>
            <a:ext cx="6987810" cy="523220"/>
          </a:xfrm>
          <a:prstGeom prst="rect">
            <a:avLst/>
          </a:prstGeom>
          <a:blipFill rotWithShape="1">
            <a:blip r:embed="rId3">
              <a:alphaModFix/>
            </a:blip>
            <a:stretch>
              <a:fillRect l="-1741"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8B47014-177B-DAD0-FCB1-5E621E62839A}"/>
                  </a:ext>
                </a:extLst>
              </p14:cNvPr>
              <p14:cNvContentPartPr/>
              <p14:nvPr/>
            </p14:nvContentPartPr>
            <p14:xfrm>
              <a:off x="371160" y="1125000"/>
              <a:ext cx="8616960" cy="4146840"/>
            </p14:xfrm>
          </p:contentPart>
        </mc:Choice>
        <mc:Fallback xmlns="">
          <p:pic>
            <p:nvPicPr>
              <p:cNvPr id="2" name="Ink 1">
                <a:extLst>
                  <a:ext uri="{FF2B5EF4-FFF2-40B4-BE49-F238E27FC236}">
                    <a16:creationId xmlns:a16="http://schemas.microsoft.com/office/drawing/2014/main" id="{A8B47014-177B-DAD0-FCB1-5E621E62839A}"/>
                  </a:ext>
                </a:extLst>
              </p:cNvPr>
              <p:cNvPicPr/>
              <p:nvPr/>
            </p:nvPicPr>
            <p:blipFill>
              <a:blip r:embed="rId5"/>
              <a:stretch>
                <a:fillRect/>
              </a:stretch>
            </p:blipFill>
            <p:spPr>
              <a:xfrm>
                <a:off x="361800" y="1115640"/>
                <a:ext cx="8635680" cy="4165560"/>
              </a:xfrm>
              <a:prstGeom prst="rect">
                <a:avLst/>
              </a:prstGeom>
            </p:spPr>
          </p:pic>
        </mc:Fallback>
      </mc:AlternateContent>
    </p:spTree>
    <p:extLst>
      <p:ext uri="{BB962C8B-B14F-4D97-AF65-F5344CB8AC3E}">
        <p14:creationId xmlns:p14="http://schemas.microsoft.com/office/powerpoint/2010/main" val="315478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27</a:t>
            </a:fld>
            <a:endParaRPr/>
          </a:p>
        </p:txBody>
      </p:sp>
      <p:sp>
        <p:nvSpPr>
          <p:cNvPr id="332" name="Google Shape;332;p60"/>
          <p:cNvSpPr/>
          <p:nvPr/>
        </p:nvSpPr>
        <p:spPr>
          <a:xfrm>
            <a:off x="721896" y="1042399"/>
            <a:ext cx="8887325" cy="2800726"/>
          </a:xfrm>
          <a:prstGeom prst="rect">
            <a:avLst/>
          </a:prstGeom>
          <a:noFill/>
          <a:ln>
            <a:noFill/>
          </a:ln>
        </p:spPr>
        <p:txBody>
          <a:bodyPr spcFirstLastPara="1" wrap="square" lIns="91425" tIns="45700" rIns="91425" bIns="45700" anchor="t" anchorCtr="0">
            <a:spAutoFit/>
          </a:bodyPr>
          <a:lstStyle/>
          <a:p>
            <a:pPr>
              <a:buClr>
                <a:srgbClr val="000000"/>
              </a:buClr>
              <a:buSzPts val="2200"/>
            </a:pPr>
            <a:r>
              <a:rPr lang="en-IN" sz="2200" b="1" i="0" u="none" strike="noStrike" cap="none" dirty="0">
                <a:solidFill>
                  <a:srgbClr val="FF0000"/>
                </a:solidFill>
                <a:latin typeface="Times New Roman"/>
                <a:ea typeface="Times New Roman"/>
                <a:cs typeface="Times New Roman"/>
                <a:sym typeface="Times New Roman"/>
              </a:rPr>
              <a:t>4. Little o notation: </a:t>
            </a:r>
            <a:r>
              <a:rPr lang="en-IN" sz="2200" b="0" i="0" u="none" strike="noStrike" cap="none" dirty="0">
                <a:solidFill>
                  <a:srgbClr val="374151"/>
                </a:solidFill>
                <a:latin typeface="Times New Roman"/>
                <a:ea typeface="Times New Roman"/>
                <a:cs typeface="Times New Roman"/>
                <a:sym typeface="Times New Roman"/>
              </a:rPr>
              <a:t>Consider the function f(n) = n^2 + 2log(n). The little O notation for f(n) is o(</a:t>
            </a:r>
            <a:r>
              <a:rPr lang="en-IN" sz="2200" dirty="0">
                <a:solidFill>
                  <a:srgbClr val="374151"/>
                </a:solidFill>
                <a:latin typeface="Times New Roman"/>
                <a:ea typeface="Times New Roman"/>
                <a:cs typeface="Times New Roman"/>
                <a:sym typeface="Times New Roman"/>
              </a:rPr>
              <a:t>log n).</a:t>
            </a:r>
            <a:endParaRPr sz="1400" b="0" i="0" u="none" strike="noStrike" cap="none" dirty="0">
              <a:solidFill>
                <a:srgbClr val="000000"/>
              </a:solidFill>
              <a:latin typeface="Arial"/>
              <a:ea typeface="Arial"/>
              <a:cs typeface="Arial"/>
              <a:sym typeface="Arial"/>
            </a:endParaRPr>
          </a:p>
          <a:p>
            <a:pPr marL="0" marR="0" lvl="0" indent="0" algn="l">
              <a:lnSpc>
                <a:spcPct val="100000"/>
              </a:lnSpc>
              <a:spcBef>
                <a:spcPts val="0"/>
              </a:spcBef>
              <a:spcAft>
                <a:spcPts val="0"/>
              </a:spcAft>
              <a:buSzPts val="2200"/>
              <a:buFontTx/>
              <a:buNone/>
            </a:pPr>
            <a:endParaRPr lang="en-IN" sz="2200" b="0" i="0" u="none" strike="noStrike" cap="none" dirty="0">
              <a:solidFill>
                <a:srgbClr val="374151"/>
              </a:solidFill>
              <a:latin typeface="Times New Roman"/>
              <a:ea typeface="Times New Roman"/>
              <a:cs typeface="Times New Roman"/>
            </a:endParaRPr>
          </a:p>
          <a:p>
            <a:pPr>
              <a:buSzPts val="2200"/>
            </a:pPr>
            <a:endParaRPr lang="en-IN" sz="2200" dirty="0">
              <a:solidFill>
                <a:srgbClr val="374151"/>
              </a:solidFill>
              <a:latin typeface="Times New Roman"/>
              <a:ea typeface="Times New Roman"/>
              <a:cs typeface="Times New Roman"/>
            </a:endParaRPr>
          </a:p>
          <a:p>
            <a:pPr>
              <a:buClr>
                <a:srgbClr val="000000"/>
              </a:buClr>
              <a:buSzPts val="2200"/>
              <a:buFont typeface="Arial"/>
            </a:pPr>
            <a:endParaRPr lang="en-IN" sz="2200" dirty="0">
              <a:solidFill>
                <a:srgbClr val="374151"/>
              </a:solidFill>
              <a:latin typeface="Times New Roman"/>
              <a:ea typeface="Times New Roman"/>
              <a:cs typeface="Times New Roman"/>
            </a:endParaRPr>
          </a:p>
          <a:p>
            <a:pPr>
              <a:buClr>
                <a:srgbClr val="000000"/>
              </a:buClr>
              <a:buSzPts val="2200"/>
            </a:pPr>
            <a:r>
              <a:rPr lang="en-IN" sz="2200" b="1" i="0" u="none" strike="noStrike" cap="none" dirty="0">
                <a:solidFill>
                  <a:srgbClr val="FF0000"/>
                </a:solidFill>
                <a:latin typeface="Times New Roman"/>
                <a:ea typeface="Times New Roman"/>
                <a:cs typeface="Times New Roman"/>
                <a:sym typeface="Times New Roman"/>
              </a:rPr>
              <a:t>5. Little Omega notation: </a:t>
            </a:r>
            <a:endParaRPr lang="en-IN" sz="2200" b="1" dirty="0">
              <a:solidFill>
                <a:srgbClr val="FF0000"/>
              </a:solidFill>
              <a:latin typeface="Times New Roman"/>
              <a:ea typeface="Times New Roman"/>
              <a:cs typeface="Times New Roman"/>
              <a:sym typeface="Times New Roman"/>
            </a:endParaRPr>
          </a:p>
          <a:p>
            <a:pPr>
              <a:buSzPts val="2200"/>
            </a:pPr>
            <a:r>
              <a:rPr lang="en-IN" sz="2200" b="0" i="0" u="none" strike="noStrike" cap="none" dirty="0">
                <a:solidFill>
                  <a:srgbClr val="7030A0"/>
                </a:solidFill>
                <a:latin typeface="Times New Roman"/>
                <a:ea typeface="Times New Roman"/>
                <a:cs typeface="Times New Roman"/>
                <a:sym typeface="Times New Roman"/>
              </a:rPr>
              <a:t>Consider the function f(n) = n^2 + </a:t>
            </a:r>
            <a:r>
              <a:rPr lang="en-IN" sz="2200" b="0" i="0" u="none" strike="noStrike" cap="none" dirty="0" err="1">
                <a:solidFill>
                  <a:srgbClr val="7030A0"/>
                </a:solidFill>
                <a:latin typeface="Times New Roman"/>
                <a:ea typeface="Times New Roman"/>
                <a:cs typeface="Times New Roman"/>
                <a:sym typeface="Times New Roman"/>
              </a:rPr>
              <a:t>nlog</a:t>
            </a:r>
            <a:r>
              <a:rPr lang="en-IN" sz="2200" b="0" i="0" u="none" strike="noStrike" cap="none" dirty="0">
                <a:solidFill>
                  <a:srgbClr val="7030A0"/>
                </a:solidFill>
                <a:latin typeface="Times New Roman"/>
                <a:ea typeface="Times New Roman"/>
                <a:cs typeface="Times New Roman"/>
                <a:sym typeface="Times New Roman"/>
              </a:rPr>
              <a:t>(n). </a:t>
            </a:r>
            <a:endParaRPr lang="en-IN" dirty="0"/>
          </a:p>
          <a:p>
            <a:pPr marL="0" marR="0" lvl="0" indent="0" algn="l">
              <a:lnSpc>
                <a:spcPct val="100000"/>
              </a:lnSpc>
              <a:spcBef>
                <a:spcPts val="0"/>
              </a:spcBef>
              <a:spcAft>
                <a:spcPts val="0"/>
              </a:spcAft>
              <a:buSzPts val="2200"/>
              <a:buFont typeface="Arial"/>
              <a:buNone/>
            </a:pPr>
            <a:r>
              <a:rPr lang="en-IN" sz="2200" b="0" i="0" u="none" strike="noStrike" cap="none" dirty="0">
                <a:solidFill>
                  <a:srgbClr val="7030A0"/>
                </a:solidFill>
                <a:latin typeface="Times New Roman"/>
                <a:ea typeface="Times New Roman"/>
                <a:cs typeface="Times New Roman"/>
                <a:sym typeface="Times New Roman"/>
              </a:rPr>
              <a:t>The little Omega notation for f(n) is ω(</a:t>
            </a:r>
            <a:r>
              <a:rPr lang="en-IN" sz="2200" dirty="0" err="1">
                <a:solidFill>
                  <a:srgbClr val="7030A0"/>
                </a:solidFill>
                <a:latin typeface="Times New Roman"/>
                <a:ea typeface="Times New Roman"/>
                <a:cs typeface="Times New Roman"/>
                <a:sym typeface="Times New Roman"/>
              </a:rPr>
              <a:t>nlogn</a:t>
            </a:r>
            <a:r>
              <a:rPr lang="en-IN" sz="2200" b="0" i="0" u="none" strike="noStrike" cap="none" dirty="0">
                <a:solidFill>
                  <a:srgbClr val="7030A0"/>
                </a:solidFill>
                <a:latin typeface="Times New Roman"/>
                <a:ea typeface="Times New Roman"/>
                <a:cs typeface="Times New Roman"/>
                <a:sym typeface="Times New Roman"/>
              </a:rPr>
              <a:t>) </a:t>
            </a:r>
            <a:endParaRPr lang="en-IN" sz="2200" b="0" i="0" u="none" strike="noStrike" cap="none" dirty="0">
              <a:solidFill>
                <a:srgbClr val="7030A0"/>
              </a:solidFill>
              <a:latin typeface="Times New Roman"/>
              <a:cs typeface="Times New Roman"/>
            </a:endParaRPr>
          </a:p>
        </p:txBody>
      </p:sp>
      <p:sp>
        <p:nvSpPr>
          <p:cNvPr id="333" name="Google Shape;333;p60"/>
          <p:cNvSpPr txBox="1"/>
          <p:nvPr/>
        </p:nvSpPr>
        <p:spPr>
          <a:xfrm>
            <a:off x="721896" y="385012"/>
            <a:ext cx="6987810" cy="523220"/>
          </a:xfrm>
          <a:prstGeom prst="rect">
            <a:avLst/>
          </a:prstGeom>
          <a:blipFill rotWithShape="1">
            <a:blip r:embed="rId3">
              <a:alphaModFix/>
            </a:blip>
            <a:stretch>
              <a:fillRect l="-1741"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 name="Picture 1" descr="A mathematical equation with black text&#10;&#10;Description automatically generated">
            <a:extLst>
              <a:ext uri="{FF2B5EF4-FFF2-40B4-BE49-F238E27FC236}">
                <a16:creationId xmlns:a16="http://schemas.microsoft.com/office/drawing/2014/main" id="{44A008C0-9FE1-B421-09B5-59D644BC01EF}"/>
              </a:ext>
            </a:extLst>
          </p:cNvPr>
          <p:cNvPicPr>
            <a:picLocks noChangeAspect="1"/>
          </p:cNvPicPr>
          <p:nvPr/>
        </p:nvPicPr>
        <p:blipFill>
          <a:blip r:embed="rId4"/>
          <a:srcRect l="17266" r="2845" b="3571"/>
          <a:stretch/>
        </p:blipFill>
        <p:spPr>
          <a:xfrm>
            <a:off x="856808" y="1823899"/>
            <a:ext cx="5636082" cy="815614"/>
          </a:xfrm>
          <a:prstGeom prst="rect">
            <a:avLst/>
          </a:prstGeom>
        </p:spPr>
      </p:pic>
      <p:pic>
        <p:nvPicPr>
          <p:cNvPr id="4" name="Picture 3" descr="A white paper with black text and black numbers&#10;&#10;Description automatically generated">
            <a:extLst>
              <a:ext uri="{FF2B5EF4-FFF2-40B4-BE49-F238E27FC236}">
                <a16:creationId xmlns:a16="http://schemas.microsoft.com/office/drawing/2014/main" id="{3BF86C23-A59E-8F94-9538-5B1007AC3090}"/>
              </a:ext>
            </a:extLst>
          </p:cNvPr>
          <p:cNvPicPr>
            <a:picLocks noChangeAspect="1"/>
          </p:cNvPicPr>
          <p:nvPr/>
        </p:nvPicPr>
        <p:blipFill rotWithShape="1">
          <a:blip r:embed="rId5"/>
          <a:srcRect l="2708" r="8982"/>
          <a:stretch/>
        </p:blipFill>
        <p:spPr>
          <a:xfrm>
            <a:off x="6096000" y="1501729"/>
            <a:ext cx="6032970" cy="5277094"/>
          </a:xfrm>
          <a:prstGeom prst="rect">
            <a:avLst/>
          </a:prstGeom>
        </p:spPr>
      </p:pic>
      <p:cxnSp>
        <p:nvCxnSpPr>
          <p:cNvPr id="5" name="Connector: Elbow 4">
            <a:extLst>
              <a:ext uri="{FF2B5EF4-FFF2-40B4-BE49-F238E27FC236}">
                <a16:creationId xmlns:a16="http://schemas.microsoft.com/office/drawing/2014/main" id="{1C158B21-4256-9C73-28A0-DBF90AAD33EB}"/>
              </a:ext>
            </a:extLst>
          </p:cNvPr>
          <p:cNvCxnSpPr/>
          <p:nvPr/>
        </p:nvCxnSpPr>
        <p:spPr>
          <a:xfrm>
            <a:off x="3327816" y="3957403"/>
            <a:ext cx="2768184" cy="944381"/>
          </a:xfrm>
          <a:prstGeom prst="bentConnector3">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7A1026F-8E6D-D79B-6471-02DEC50F566C}"/>
                  </a:ext>
                </a:extLst>
              </p14:cNvPr>
              <p14:cNvContentPartPr/>
              <p14:nvPr/>
            </p14:nvContentPartPr>
            <p14:xfrm>
              <a:off x="327600" y="950040"/>
              <a:ext cx="7642800" cy="4052160"/>
            </p14:xfrm>
          </p:contentPart>
        </mc:Choice>
        <mc:Fallback xmlns="">
          <p:pic>
            <p:nvPicPr>
              <p:cNvPr id="3" name="Ink 2">
                <a:extLst>
                  <a:ext uri="{FF2B5EF4-FFF2-40B4-BE49-F238E27FC236}">
                    <a16:creationId xmlns:a16="http://schemas.microsoft.com/office/drawing/2014/main" id="{37A1026F-8E6D-D79B-6471-02DEC50F566C}"/>
                  </a:ext>
                </a:extLst>
              </p:cNvPr>
              <p:cNvPicPr/>
              <p:nvPr/>
            </p:nvPicPr>
            <p:blipFill>
              <a:blip r:embed="rId7"/>
              <a:stretch>
                <a:fillRect/>
              </a:stretch>
            </p:blipFill>
            <p:spPr>
              <a:xfrm>
                <a:off x="318240" y="940680"/>
                <a:ext cx="7661520" cy="4070880"/>
              </a:xfrm>
              <a:prstGeom prst="rect">
                <a:avLst/>
              </a:prstGeom>
            </p:spPr>
          </p:pic>
        </mc:Fallback>
      </mc:AlternateContent>
    </p:spTree>
    <p:extLst>
      <p:ext uri="{BB962C8B-B14F-4D97-AF65-F5344CB8AC3E}">
        <p14:creationId xmlns:p14="http://schemas.microsoft.com/office/powerpoint/2010/main" val="1954206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87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29</a:t>
            </a:fld>
            <a:endParaRPr/>
          </a:p>
        </p:txBody>
      </p:sp>
      <p:sp>
        <p:nvSpPr>
          <p:cNvPr id="339" name="Google Shape;339;p61"/>
          <p:cNvSpPr/>
          <p:nvPr/>
        </p:nvSpPr>
        <p:spPr>
          <a:xfrm>
            <a:off x="569493" y="1215730"/>
            <a:ext cx="11077075" cy="4401205"/>
          </a:xfrm>
          <a:prstGeom prst="rect">
            <a:avLst/>
          </a:prstGeom>
          <a:blipFill rotWithShape="1">
            <a:blip r:embed="rId3">
              <a:alphaModFix/>
            </a:blip>
            <a:stretch>
              <a:fillRect l="-548" t="-688" r="-547" b="-152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40" name="Google Shape;340;p61"/>
          <p:cNvSpPr txBox="1"/>
          <p:nvPr/>
        </p:nvSpPr>
        <p:spPr>
          <a:xfrm>
            <a:off x="721896" y="385012"/>
            <a:ext cx="55819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sng" strike="noStrike" cap="none">
                <a:solidFill>
                  <a:srgbClr val="222A35"/>
                </a:solidFill>
                <a:latin typeface="Times New Roman"/>
                <a:ea typeface="Times New Roman"/>
                <a:cs typeface="Times New Roman"/>
                <a:sym typeface="Times New Roman"/>
              </a:rPr>
              <a:t>Properties of Asymptotic Notations</a:t>
            </a:r>
            <a:endParaRPr sz="2800" b="1" i="0" u="sng" strike="noStrike" cap="none">
              <a:solidFill>
                <a:srgbClr val="222A35"/>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15CD94F-46AF-271B-2336-B200BA98509F}"/>
                  </a:ext>
                </a:extLst>
              </p14:cNvPr>
              <p14:cNvContentPartPr/>
              <p14:nvPr/>
            </p14:nvContentPartPr>
            <p14:xfrm>
              <a:off x="403560" y="2307240"/>
              <a:ext cx="10284840" cy="3620880"/>
            </p14:xfrm>
          </p:contentPart>
        </mc:Choice>
        <mc:Fallback xmlns="">
          <p:pic>
            <p:nvPicPr>
              <p:cNvPr id="2" name="Ink 1">
                <a:extLst>
                  <a:ext uri="{FF2B5EF4-FFF2-40B4-BE49-F238E27FC236}">
                    <a16:creationId xmlns:a16="http://schemas.microsoft.com/office/drawing/2014/main" id="{D15CD94F-46AF-271B-2336-B200BA98509F}"/>
                  </a:ext>
                </a:extLst>
              </p:cNvPr>
              <p:cNvPicPr/>
              <p:nvPr/>
            </p:nvPicPr>
            <p:blipFill>
              <a:blip r:embed="rId5"/>
              <a:stretch>
                <a:fillRect/>
              </a:stretch>
            </p:blipFill>
            <p:spPr>
              <a:xfrm>
                <a:off x="394200" y="2297880"/>
                <a:ext cx="10303560" cy="3639600"/>
              </a:xfrm>
              <a:prstGeom prst="rect">
                <a:avLst/>
              </a:prstGeom>
            </p:spPr>
          </p:pic>
        </mc:Fallback>
      </mc:AlternateContent>
    </p:spTree>
    <p:extLst>
      <p:ext uri="{BB962C8B-B14F-4D97-AF65-F5344CB8AC3E}">
        <p14:creationId xmlns:p14="http://schemas.microsoft.com/office/powerpoint/2010/main" val="403115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A85DEAF6-2C27-49E7-FAFC-A255B2BD92D4}"/>
              </a:ext>
            </a:extLst>
          </p:cNvPr>
          <p:cNvPicPr>
            <a:picLocks noChangeAspect="1"/>
          </p:cNvPicPr>
          <p:nvPr/>
        </p:nvPicPr>
        <p:blipFill>
          <a:blip r:embed="rId2"/>
          <a:stretch>
            <a:fillRect/>
          </a:stretch>
        </p:blipFill>
        <p:spPr>
          <a:xfrm>
            <a:off x="2014633" y="643467"/>
            <a:ext cx="8162734" cy="5571066"/>
          </a:xfrm>
          <a:prstGeom prst="rect">
            <a:avLst/>
          </a:prstGeom>
        </p:spPr>
      </p:pic>
      <p:sp>
        <p:nvSpPr>
          <p:cNvPr id="2" name="Slide Number Placeholder 1">
            <a:extLst>
              <a:ext uri="{FF2B5EF4-FFF2-40B4-BE49-F238E27FC236}">
                <a16:creationId xmlns:a16="http://schemas.microsoft.com/office/drawing/2014/main" id="{51217B45-E673-49A2-3208-B0FB8C0D1161}"/>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IN">
                <a:solidFill>
                  <a:srgbClr val="FFFFFF"/>
                </a:solidFill>
              </a:rPr>
              <a:pPr marL="0" lvl="0" indent="0" rtl="0">
                <a:spcBef>
                  <a:spcPts val="0"/>
                </a:spcBef>
                <a:spcAft>
                  <a:spcPts val="600"/>
                </a:spcAft>
                <a:buNone/>
              </a:pPr>
              <a:t>3</a:t>
            </a:fld>
            <a:endParaRPr lang="en-IN">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7FAF0FB-FF8E-6ED3-64D6-592F6679AB10}"/>
                  </a:ext>
                </a:extLst>
              </p14:cNvPr>
              <p14:cNvContentPartPr/>
              <p14:nvPr/>
            </p14:nvContentPartPr>
            <p14:xfrm>
              <a:off x="1280880" y="1214280"/>
              <a:ext cx="10616400" cy="4940280"/>
            </p14:xfrm>
          </p:contentPart>
        </mc:Choice>
        <mc:Fallback xmlns="">
          <p:pic>
            <p:nvPicPr>
              <p:cNvPr id="3" name="Ink 2">
                <a:extLst>
                  <a:ext uri="{FF2B5EF4-FFF2-40B4-BE49-F238E27FC236}">
                    <a16:creationId xmlns:a16="http://schemas.microsoft.com/office/drawing/2014/main" id="{47FAF0FB-FF8E-6ED3-64D6-592F6679AB10}"/>
                  </a:ext>
                </a:extLst>
              </p:cNvPr>
              <p:cNvPicPr/>
              <p:nvPr/>
            </p:nvPicPr>
            <p:blipFill>
              <a:blip r:embed="rId4"/>
              <a:stretch>
                <a:fillRect/>
              </a:stretch>
            </p:blipFill>
            <p:spPr>
              <a:xfrm>
                <a:off x="1271520" y="1204920"/>
                <a:ext cx="10635120" cy="495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17ABC4-CD46-4622-A794-729227F075A4}"/>
                  </a:ext>
                </a:extLst>
              </p14:cNvPr>
              <p14:cNvContentPartPr/>
              <p14:nvPr/>
            </p14:nvContentPartPr>
            <p14:xfrm>
              <a:off x="555840" y="591840"/>
              <a:ext cx="9853560" cy="5602680"/>
            </p14:xfrm>
          </p:contentPart>
        </mc:Choice>
        <mc:Fallback xmlns="">
          <p:pic>
            <p:nvPicPr>
              <p:cNvPr id="5" name="Ink 4">
                <a:extLst>
                  <a:ext uri="{FF2B5EF4-FFF2-40B4-BE49-F238E27FC236}">
                    <a16:creationId xmlns:a16="http://schemas.microsoft.com/office/drawing/2014/main" id="{8117ABC4-CD46-4622-A794-729227F075A4}"/>
                  </a:ext>
                </a:extLst>
              </p:cNvPr>
              <p:cNvPicPr/>
              <p:nvPr/>
            </p:nvPicPr>
            <p:blipFill>
              <a:blip r:embed="rId6"/>
              <a:stretch>
                <a:fillRect/>
              </a:stretch>
            </p:blipFill>
            <p:spPr>
              <a:xfrm>
                <a:off x="546480" y="582480"/>
                <a:ext cx="9872280" cy="5621400"/>
              </a:xfrm>
              <a:prstGeom prst="rect">
                <a:avLst/>
              </a:prstGeom>
            </p:spPr>
          </p:pic>
        </mc:Fallback>
      </mc:AlternateContent>
    </p:spTree>
    <p:extLst>
      <p:ext uri="{BB962C8B-B14F-4D97-AF65-F5344CB8AC3E}">
        <p14:creationId xmlns:p14="http://schemas.microsoft.com/office/powerpoint/2010/main" val="2406506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30</a:t>
            </a:fld>
            <a:endParaRPr/>
          </a:p>
        </p:txBody>
      </p:sp>
      <p:sp>
        <p:nvSpPr>
          <p:cNvPr id="346" name="Google Shape;346;p62"/>
          <p:cNvSpPr/>
          <p:nvPr/>
        </p:nvSpPr>
        <p:spPr>
          <a:xfrm>
            <a:off x="894347" y="1287920"/>
            <a:ext cx="10459453" cy="44012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IN" sz="2000" b="1" i="0" u="none" strike="noStrike" cap="none" dirty="0">
                <a:solidFill>
                  <a:srgbClr val="0C0C0C"/>
                </a:solidFill>
                <a:latin typeface="Times New Roman"/>
                <a:ea typeface="Times New Roman"/>
                <a:cs typeface="Times New Roman"/>
                <a:sym typeface="Times New Roman"/>
              </a:rPr>
              <a:t>4. Addition: </a:t>
            </a:r>
            <a:r>
              <a:rPr lang="en-IN" sz="2000" b="0" i="0" u="none" strike="noStrike" cap="none" dirty="0">
                <a:solidFill>
                  <a:srgbClr val="374151"/>
                </a:solidFill>
                <a:latin typeface="Times New Roman"/>
                <a:ea typeface="Times New Roman"/>
                <a:cs typeface="Times New Roman"/>
                <a:sym typeface="Times New Roman"/>
              </a:rPr>
              <a:t>If </a:t>
            </a:r>
            <a:r>
              <a:rPr lang="en-IN" sz="2000" b="0" i="0" u="none" strike="noStrike" cap="none" dirty="0">
                <a:solidFill>
                  <a:srgbClr val="FF0000"/>
                </a:solidFill>
                <a:latin typeface="Times New Roman"/>
                <a:ea typeface="Times New Roman"/>
                <a:cs typeface="Times New Roman"/>
                <a:sym typeface="Times New Roman"/>
              </a:rPr>
              <a:t>f(n) = Θ(h(n)) and g(n) = Θ(k(n))</a:t>
            </a:r>
            <a:r>
              <a:rPr lang="en-IN" sz="2000" b="0" i="0" u="none" strike="noStrike" cap="none" dirty="0">
                <a:solidFill>
                  <a:srgbClr val="374151"/>
                </a:solidFill>
                <a:latin typeface="Times New Roman"/>
                <a:ea typeface="Times New Roman"/>
                <a:cs typeface="Times New Roman"/>
                <a:sym typeface="Times New Roman"/>
              </a:rPr>
              <a:t>, then </a:t>
            </a:r>
            <a:r>
              <a:rPr lang="en-IN" sz="2000" b="0" i="0" u="none" strike="noStrike" cap="none" dirty="0">
                <a:solidFill>
                  <a:srgbClr val="FF0000"/>
                </a:solidFill>
                <a:latin typeface="Times New Roman"/>
                <a:ea typeface="Times New Roman"/>
                <a:cs typeface="Times New Roman"/>
                <a:sym typeface="Times New Roman"/>
              </a:rPr>
              <a:t>f(n) + g(n) = Θ(max(h(n), k(n)))</a:t>
            </a:r>
            <a:r>
              <a:rPr lang="en-IN" sz="2000" b="0" i="0" u="none" strike="noStrike" cap="none" dirty="0">
                <a:solidFill>
                  <a:srgbClr val="374151"/>
                </a:solidFill>
                <a:latin typeface="Times New Roman"/>
                <a:ea typeface="Times New Roman"/>
                <a:cs typeface="Times New Roman"/>
                <a:sym typeface="Times New Roman"/>
              </a:rPr>
              <a:t>. This property allows us to </a:t>
            </a:r>
            <a:r>
              <a:rPr lang="en-IN" sz="2000" b="0" i="0" u="none" strike="noStrike" cap="none" dirty="0" err="1">
                <a:solidFill>
                  <a:srgbClr val="374151"/>
                </a:solidFill>
                <a:latin typeface="Times New Roman"/>
                <a:ea typeface="Times New Roman"/>
                <a:cs typeface="Times New Roman"/>
                <a:sym typeface="Times New Roman"/>
              </a:rPr>
              <a:t>analyze</a:t>
            </a:r>
            <a:r>
              <a:rPr lang="en-IN" sz="2000" b="0" i="0" u="none" strike="noStrike" cap="none" dirty="0">
                <a:solidFill>
                  <a:srgbClr val="374151"/>
                </a:solidFill>
                <a:latin typeface="Times New Roman"/>
                <a:ea typeface="Times New Roman"/>
                <a:cs typeface="Times New Roman"/>
                <a:sym typeface="Times New Roman"/>
              </a:rPr>
              <a:t> the complexity of an algorithm that involves multiple functions.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rgbClr val="37415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r>
              <a:rPr lang="en-IN" sz="2000" b="1" i="0" u="none" strike="noStrike" cap="none" dirty="0">
                <a:solidFill>
                  <a:srgbClr val="374151"/>
                </a:solidFill>
                <a:latin typeface="Times New Roman"/>
                <a:ea typeface="Times New Roman"/>
                <a:cs typeface="Times New Roman"/>
                <a:sym typeface="Times New Roman"/>
              </a:rPr>
              <a:t>5. Multiplication: </a:t>
            </a:r>
            <a:r>
              <a:rPr lang="en-IN" sz="2000" b="0" i="0" u="none" strike="noStrike" cap="none" dirty="0">
                <a:solidFill>
                  <a:srgbClr val="374151"/>
                </a:solidFill>
                <a:latin typeface="Times New Roman"/>
                <a:ea typeface="Times New Roman"/>
                <a:cs typeface="Times New Roman"/>
                <a:sym typeface="Times New Roman"/>
              </a:rPr>
              <a:t>If </a:t>
            </a:r>
            <a:r>
              <a:rPr lang="en-IN" sz="2000" b="0" i="0" u="none" strike="noStrike" cap="none" dirty="0">
                <a:solidFill>
                  <a:srgbClr val="FF0000"/>
                </a:solidFill>
                <a:latin typeface="Times New Roman"/>
                <a:ea typeface="Times New Roman"/>
                <a:cs typeface="Times New Roman"/>
                <a:sym typeface="Times New Roman"/>
              </a:rPr>
              <a:t>f(n) = O(h(n)) </a:t>
            </a:r>
            <a:r>
              <a:rPr lang="en-IN" sz="2000" b="0" i="0" u="none" strike="noStrike" cap="none" dirty="0">
                <a:solidFill>
                  <a:srgbClr val="374151"/>
                </a:solidFill>
                <a:latin typeface="Times New Roman"/>
                <a:ea typeface="Times New Roman"/>
                <a:cs typeface="Times New Roman"/>
                <a:sym typeface="Times New Roman"/>
              </a:rPr>
              <a:t>and </a:t>
            </a:r>
            <a:r>
              <a:rPr lang="en-IN" sz="2000" b="0" i="0" u="none" strike="noStrike" cap="none" dirty="0">
                <a:solidFill>
                  <a:srgbClr val="FF0000"/>
                </a:solidFill>
                <a:latin typeface="Times New Roman"/>
                <a:ea typeface="Times New Roman"/>
                <a:cs typeface="Times New Roman"/>
                <a:sym typeface="Times New Roman"/>
              </a:rPr>
              <a:t>g(n) = O(k(n))</a:t>
            </a:r>
            <a:r>
              <a:rPr lang="en-IN" sz="2000" b="0" i="0" u="none" strike="noStrike" cap="none" dirty="0">
                <a:solidFill>
                  <a:srgbClr val="374151"/>
                </a:solidFill>
                <a:latin typeface="Times New Roman"/>
                <a:ea typeface="Times New Roman"/>
                <a:cs typeface="Times New Roman"/>
                <a:sym typeface="Times New Roman"/>
              </a:rPr>
              <a:t>, then </a:t>
            </a:r>
            <a:r>
              <a:rPr lang="en-IN" sz="2000" b="0" i="0" u="none" strike="noStrike" cap="none" dirty="0">
                <a:solidFill>
                  <a:srgbClr val="FF0000"/>
                </a:solidFill>
                <a:latin typeface="Times New Roman"/>
                <a:ea typeface="Times New Roman"/>
                <a:cs typeface="Times New Roman"/>
                <a:sym typeface="Times New Roman"/>
              </a:rPr>
              <a:t>f(n)g(n) = O(h(n)k(n))</a:t>
            </a:r>
            <a:r>
              <a:rPr lang="en-IN" sz="2000" b="0" i="0" u="none" strike="noStrike" cap="none" dirty="0">
                <a:solidFill>
                  <a:srgbClr val="374151"/>
                </a:solidFill>
                <a:latin typeface="Times New Roman"/>
                <a:ea typeface="Times New Roman"/>
                <a:cs typeface="Times New Roman"/>
                <a:sym typeface="Times New Roman"/>
              </a:rPr>
              <a:t>. This property allows us to </a:t>
            </a:r>
            <a:r>
              <a:rPr lang="en-IN" sz="2000" b="0" i="0" u="none" strike="noStrike" cap="none" dirty="0" err="1">
                <a:solidFill>
                  <a:srgbClr val="374151"/>
                </a:solidFill>
                <a:latin typeface="Times New Roman"/>
                <a:ea typeface="Times New Roman"/>
                <a:cs typeface="Times New Roman"/>
                <a:sym typeface="Times New Roman"/>
              </a:rPr>
              <a:t>analyze</a:t>
            </a:r>
            <a:r>
              <a:rPr lang="en-IN" sz="2000" b="0" i="0" u="none" strike="noStrike" cap="none" dirty="0">
                <a:solidFill>
                  <a:srgbClr val="374151"/>
                </a:solidFill>
                <a:latin typeface="Times New Roman"/>
                <a:ea typeface="Times New Roman"/>
                <a:cs typeface="Times New Roman"/>
                <a:sym typeface="Times New Roman"/>
              </a:rPr>
              <a:t> the complexity of an algorithm that involves multiple functions.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rgbClr val="374151"/>
              </a:solidFill>
              <a:latin typeface="Times New Roman"/>
              <a:ea typeface="Times New Roman"/>
              <a:cs typeface="Times New Roman"/>
              <a:sym typeface="Times New Roman"/>
            </a:endParaRPr>
          </a:p>
          <a:p>
            <a:pPr lvl="0" algn="just">
              <a:buClr>
                <a:srgbClr val="000000"/>
              </a:buClr>
              <a:buSzPts val="2000"/>
            </a:pPr>
            <a:r>
              <a:rPr lang="en-IN" sz="2000" b="1" i="0" u="none" strike="noStrike" cap="none" dirty="0">
                <a:solidFill>
                  <a:srgbClr val="374151"/>
                </a:solidFill>
                <a:latin typeface="Times New Roman"/>
                <a:ea typeface="Times New Roman"/>
                <a:cs typeface="Times New Roman"/>
                <a:sym typeface="Times New Roman"/>
              </a:rPr>
              <a:t>6. Transpose: </a:t>
            </a:r>
            <a:r>
              <a:rPr lang="en-IN" sz="2000" b="0" i="0" u="none" strike="noStrike" cap="none" dirty="0">
                <a:solidFill>
                  <a:srgbClr val="374151"/>
                </a:solidFill>
                <a:latin typeface="Times New Roman"/>
                <a:ea typeface="Times New Roman"/>
                <a:cs typeface="Times New Roman"/>
                <a:sym typeface="Times New Roman"/>
              </a:rPr>
              <a:t>If f(n) is a non-negative monotonic increasing function, then </a:t>
            </a:r>
            <a:r>
              <a:rPr lang="el-GR" sz="2000" dirty="0">
                <a:solidFill>
                  <a:srgbClr val="FF0000"/>
                </a:solidFill>
                <a:latin typeface="Times New Roman"/>
                <a:ea typeface="Times New Roman"/>
                <a:cs typeface="Times New Roman"/>
                <a:sym typeface="Times New Roman"/>
              </a:rPr>
              <a:t>𝑓(𝑛)=Θ(𝑔(𝑛))</a:t>
            </a:r>
            <a:r>
              <a:rPr lang="en-IN" sz="2000" dirty="0">
                <a:solidFill>
                  <a:srgbClr val="FF0000"/>
                </a:solidFill>
                <a:latin typeface="Times New Roman"/>
                <a:ea typeface="Times New Roman"/>
                <a:cs typeface="Times New Roman"/>
                <a:sym typeface="Times New Roman"/>
              </a:rPr>
              <a:t>, then 𝑓^−1(𝑛)=</a:t>
            </a:r>
            <a:r>
              <a:rPr lang="el-GR" sz="2000" dirty="0">
                <a:solidFill>
                  <a:srgbClr val="FF0000"/>
                </a:solidFill>
                <a:latin typeface="Times New Roman"/>
                <a:ea typeface="Times New Roman"/>
                <a:cs typeface="Times New Roman"/>
                <a:sym typeface="Times New Roman"/>
              </a:rPr>
              <a:t>Θ(𝑔</a:t>
            </a:r>
            <a:r>
              <a:rPr lang="en-US" sz="2000" dirty="0">
                <a:solidFill>
                  <a:srgbClr val="FF0000"/>
                </a:solidFill>
                <a:latin typeface="Times New Roman"/>
                <a:ea typeface="Times New Roman"/>
                <a:cs typeface="Times New Roman"/>
                <a:sym typeface="Times New Roman"/>
              </a:rPr>
              <a:t>^</a:t>
            </a:r>
            <a:r>
              <a:rPr lang="el-GR" sz="2000" dirty="0">
                <a:solidFill>
                  <a:srgbClr val="FF0000"/>
                </a:solidFill>
                <a:latin typeface="Times New Roman"/>
                <a:ea typeface="Times New Roman"/>
                <a:cs typeface="Times New Roman"/>
                <a:sym typeface="Times New Roman"/>
              </a:rPr>
              <a:t>−1(𝑛))</a:t>
            </a:r>
            <a:r>
              <a:rPr lang="en-IN" sz="2000" dirty="0">
                <a:solidFill>
                  <a:srgbClr val="FF0000"/>
                </a:solidFill>
                <a:latin typeface="Times New Roman"/>
                <a:ea typeface="Times New Roman"/>
                <a:cs typeface="Times New Roman"/>
                <a:sym typeface="Times New Roman"/>
              </a:rPr>
              <a:t> </a:t>
            </a:r>
            <a:r>
              <a:rPr lang="en-IN" sz="2000" b="0" i="0" u="none" strike="noStrike" cap="none" dirty="0">
                <a:solidFill>
                  <a:srgbClr val="374151"/>
                </a:solidFill>
                <a:latin typeface="Times New Roman"/>
                <a:ea typeface="Times New Roman"/>
                <a:cs typeface="Times New Roman"/>
                <a:sym typeface="Times New Roman"/>
              </a:rPr>
              <a:t>where </a:t>
            </a:r>
            <a:r>
              <a:rPr lang="en-IN" sz="2000" b="0" i="0" u="none" strike="noStrike" cap="none" dirty="0">
                <a:solidFill>
                  <a:srgbClr val="FF0000"/>
                </a:solidFill>
                <a:latin typeface="Times New Roman"/>
                <a:ea typeface="Times New Roman"/>
                <a:cs typeface="Times New Roman"/>
                <a:sym typeface="Times New Roman"/>
              </a:rPr>
              <a:t>f^-1 is the inverse function of f</a:t>
            </a:r>
            <a:r>
              <a:rPr lang="en-IN" sz="2000" b="0" i="0" u="none" strike="noStrike" cap="none" dirty="0">
                <a:solidFill>
                  <a:srgbClr val="374151"/>
                </a:solidFill>
                <a:latin typeface="Times New Roman"/>
                <a:ea typeface="Times New Roman"/>
                <a:cs typeface="Times New Roman"/>
                <a:sym typeface="Times New Roman"/>
              </a:rPr>
              <a:t>. This property allows us to </a:t>
            </a:r>
            <a:r>
              <a:rPr lang="en-IN" sz="2000" b="0" i="0" u="none" strike="noStrike" cap="none" dirty="0" err="1">
                <a:solidFill>
                  <a:srgbClr val="374151"/>
                </a:solidFill>
                <a:latin typeface="Times New Roman"/>
                <a:ea typeface="Times New Roman"/>
                <a:cs typeface="Times New Roman"/>
                <a:sym typeface="Times New Roman"/>
              </a:rPr>
              <a:t>analyze</a:t>
            </a:r>
            <a:r>
              <a:rPr lang="en-IN" sz="2000" b="0" i="0" u="none" strike="noStrike" cap="none" dirty="0">
                <a:solidFill>
                  <a:srgbClr val="374151"/>
                </a:solidFill>
                <a:latin typeface="Times New Roman"/>
                <a:ea typeface="Times New Roman"/>
                <a:cs typeface="Times New Roman"/>
                <a:sym typeface="Times New Roman"/>
              </a:rPr>
              <a:t> the complexity of the inverse of a function.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rgbClr val="37415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rgbClr val="37415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endParaRPr sz="2000" b="0" i="1" u="sng" strike="noStrike" cap="none" dirty="0">
              <a:solidFill>
                <a:srgbClr val="37415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r>
              <a:rPr lang="en-IN" sz="2000" b="0" i="1" u="sng" strike="noStrike" cap="none" dirty="0">
                <a:solidFill>
                  <a:srgbClr val="2F5496"/>
                </a:solidFill>
                <a:latin typeface="Times New Roman"/>
                <a:ea typeface="Times New Roman"/>
                <a:cs typeface="Times New Roman"/>
                <a:sym typeface="Times New Roman"/>
              </a:rPr>
              <a:t>These properties of asymptotic notation allow us to </a:t>
            </a:r>
            <a:r>
              <a:rPr lang="en-IN" sz="2000" b="0" i="1" u="sng" strike="noStrike" cap="none" dirty="0" err="1">
                <a:solidFill>
                  <a:srgbClr val="2F5496"/>
                </a:solidFill>
                <a:latin typeface="Times New Roman"/>
                <a:ea typeface="Times New Roman"/>
                <a:cs typeface="Times New Roman"/>
                <a:sym typeface="Times New Roman"/>
              </a:rPr>
              <a:t>analyze</a:t>
            </a:r>
            <a:r>
              <a:rPr lang="en-IN" sz="2000" b="0" i="1" u="sng" strike="noStrike" cap="none" dirty="0">
                <a:solidFill>
                  <a:srgbClr val="2F5496"/>
                </a:solidFill>
                <a:latin typeface="Times New Roman"/>
                <a:ea typeface="Times New Roman"/>
                <a:cs typeface="Times New Roman"/>
                <a:sym typeface="Times New Roman"/>
              </a:rPr>
              <a:t> the complexity of algorithms and functions and compare their efficiency in terms of time and space complexity.</a:t>
            </a:r>
            <a:endParaRPr sz="1400" b="0" i="0" u="none" strike="noStrike" cap="none" dirty="0">
              <a:solidFill>
                <a:srgbClr val="000000"/>
              </a:solidFill>
              <a:latin typeface="Arial"/>
              <a:ea typeface="Arial"/>
              <a:cs typeface="Arial"/>
              <a:sym typeface="Arial"/>
            </a:endParaRPr>
          </a:p>
        </p:txBody>
      </p:sp>
      <p:sp>
        <p:nvSpPr>
          <p:cNvPr id="347" name="Google Shape;347;p62"/>
          <p:cNvSpPr txBox="1"/>
          <p:nvPr/>
        </p:nvSpPr>
        <p:spPr>
          <a:xfrm>
            <a:off x="721896" y="385012"/>
            <a:ext cx="55819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sng" strike="noStrike" cap="none">
                <a:solidFill>
                  <a:srgbClr val="222A35"/>
                </a:solidFill>
                <a:latin typeface="Times New Roman"/>
                <a:ea typeface="Times New Roman"/>
                <a:cs typeface="Times New Roman"/>
                <a:sym typeface="Times New Roman"/>
              </a:rPr>
              <a:t>Properties of Asymptotic Notations</a:t>
            </a:r>
            <a:endParaRPr sz="2800" b="1" i="0" u="sng" strike="noStrike" cap="none">
              <a:solidFill>
                <a:srgbClr val="222A35"/>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0B7412F-006C-978C-5563-261B963470F4}"/>
                  </a:ext>
                </a:extLst>
              </p14:cNvPr>
              <p14:cNvContentPartPr/>
              <p14:nvPr/>
            </p14:nvContentPartPr>
            <p14:xfrm>
              <a:off x="3245400" y="332640"/>
              <a:ext cx="7067880" cy="2339640"/>
            </p14:xfrm>
          </p:contentPart>
        </mc:Choice>
        <mc:Fallback xmlns="">
          <p:pic>
            <p:nvPicPr>
              <p:cNvPr id="2" name="Ink 1">
                <a:extLst>
                  <a:ext uri="{FF2B5EF4-FFF2-40B4-BE49-F238E27FC236}">
                    <a16:creationId xmlns:a16="http://schemas.microsoft.com/office/drawing/2014/main" id="{40B7412F-006C-978C-5563-261B963470F4}"/>
                  </a:ext>
                </a:extLst>
              </p:cNvPr>
              <p:cNvPicPr/>
              <p:nvPr/>
            </p:nvPicPr>
            <p:blipFill>
              <a:blip r:embed="rId4"/>
              <a:stretch>
                <a:fillRect/>
              </a:stretch>
            </p:blipFill>
            <p:spPr>
              <a:xfrm>
                <a:off x="3236040" y="323280"/>
                <a:ext cx="7086600" cy="2358360"/>
              </a:xfrm>
              <a:prstGeom prst="rect">
                <a:avLst/>
              </a:prstGeom>
            </p:spPr>
          </p:pic>
        </mc:Fallback>
      </mc:AlternateContent>
    </p:spTree>
    <p:extLst>
      <p:ext uri="{BB962C8B-B14F-4D97-AF65-F5344CB8AC3E}">
        <p14:creationId xmlns:p14="http://schemas.microsoft.com/office/powerpoint/2010/main" val="1721788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31</a:t>
            </a:fld>
            <a:endParaRPr/>
          </a:p>
        </p:txBody>
      </p:sp>
      <p:sp>
        <p:nvSpPr>
          <p:cNvPr id="353" name="Google Shape;353;p63"/>
          <p:cNvSpPr/>
          <p:nvPr/>
        </p:nvSpPr>
        <p:spPr>
          <a:xfrm>
            <a:off x="721896" y="1356735"/>
            <a:ext cx="10828420" cy="472898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rgbClr val="000000"/>
              </a:buClr>
              <a:buSzPts val="2200"/>
              <a:buFont typeface="Calibri"/>
              <a:buAutoNum type="arabicPeriod"/>
            </a:pPr>
            <a:r>
              <a:rPr lang="en-IN" sz="2200" b="0" i="0" u="none" strike="noStrike" cap="none">
                <a:solidFill>
                  <a:srgbClr val="374151"/>
                </a:solidFill>
                <a:latin typeface="Times New Roman"/>
                <a:ea typeface="Times New Roman"/>
                <a:cs typeface="Times New Roman"/>
                <a:sym typeface="Times New Roman"/>
              </a:rPr>
              <a:t>What is the Big O notation for the function </a:t>
            </a:r>
            <a:r>
              <a:rPr lang="en-IN" sz="2200" b="1" i="1" u="none" strike="noStrike" cap="none">
                <a:solidFill>
                  <a:srgbClr val="FF0000"/>
                </a:solidFill>
                <a:latin typeface="Times New Roman"/>
                <a:ea typeface="Times New Roman"/>
                <a:cs typeface="Times New Roman"/>
                <a:sym typeface="Times New Roman"/>
              </a:rPr>
              <a:t>f(n) = 2n^2 + 3n + 1? </a:t>
            </a:r>
            <a:endParaRPr sz="2200" b="1" i="1" u="none" strike="noStrike" cap="none">
              <a:solidFill>
                <a:srgbClr val="FF0000"/>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Clr>
                <a:srgbClr val="000000"/>
              </a:buClr>
              <a:buSzPts val="2200"/>
              <a:buFont typeface="Calibri"/>
              <a:buAutoNum type="arabicPeriod"/>
            </a:pPr>
            <a:r>
              <a:rPr lang="en-IN" sz="2200" b="0" i="0" u="none" strike="noStrike" cap="none">
                <a:solidFill>
                  <a:srgbClr val="374151"/>
                </a:solidFill>
                <a:latin typeface="Times New Roman"/>
                <a:ea typeface="Times New Roman"/>
                <a:cs typeface="Times New Roman"/>
                <a:sym typeface="Times New Roman"/>
              </a:rPr>
              <a:t>What is the Big Omega notation for the function </a:t>
            </a:r>
            <a:r>
              <a:rPr lang="en-IN" sz="2200" b="1" i="1" u="none" strike="noStrike" cap="none">
                <a:solidFill>
                  <a:srgbClr val="FF0000"/>
                </a:solidFill>
                <a:latin typeface="Times New Roman"/>
                <a:ea typeface="Times New Roman"/>
                <a:cs typeface="Times New Roman"/>
                <a:sym typeface="Times New Roman"/>
              </a:rPr>
              <a:t>g(n) = 4n + 2log(n)?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Calibri"/>
              <a:buAutoNum type="arabicPeriod"/>
            </a:pPr>
            <a:r>
              <a:rPr lang="en-IN" sz="2200" b="0" i="0" u="none" strike="noStrike" cap="none">
                <a:solidFill>
                  <a:srgbClr val="374151"/>
                </a:solidFill>
                <a:latin typeface="Times New Roman"/>
                <a:ea typeface="Times New Roman"/>
                <a:cs typeface="Times New Roman"/>
                <a:sym typeface="Times New Roman"/>
              </a:rPr>
              <a:t>If </a:t>
            </a:r>
            <a:r>
              <a:rPr lang="en-IN" sz="2200" b="1" i="1" u="none" strike="noStrike" cap="none">
                <a:solidFill>
                  <a:srgbClr val="FF0000"/>
                </a:solidFill>
                <a:latin typeface="Times New Roman"/>
                <a:ea typeface="Times New Roman"/>
                <a:cs typeface="Times New Roman"/>
                <a:sym typeface="Times New Roman"/>
              </a:rPr>
              <a:t>f(n) = 3n^2 + 2nlog(n) and g(n) = 5nlog(n)</a:t>
            </a:r>
            <a:r>
              <a:rPr lang="en-IN" sz="2200" b="0" i="0" u="none" strike="noStrike" cap="none">
                <a:solidFill>
                  <a:srgbClr val="FF0000"/>
                </a:solidFill>
                <a:latin typeface="Times New Roman"/>
                <a:ea typeface="Times New Roman"/>
                <a:cs typeface="Times New Roman"/>
                <a:sym typeface="Times New Roman"/>
              </a:rPr>
              <a:t>, </a:t>
            </a:r>
            <a:r>
              <a:rPr lang="en-IN" sz="2200" b="0" i="0" u="none" strike="noStrike" cap="none">
                <a:solidFill>
                  <a:srgbClr val="374151"/>
                </a:solidFill>
                <a:latin typeface="Times New Roman"/>
                <a:ea typeface="Times New Roman"/>
                <a:cs typeface="Times New Roman"/>
                <a:sym typeface="Times New Roman"/>
              </a:rPr>
              <a:t>which function has a higher order of growth as n approaches infinity?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Calibri"/>
              <a:buAutoNum type="arabicPeriod"/>
            </a:pPr>
            <a:r>
              <a:rPr lang="en-IN" sz="2200" b="0" i="0" u="none" strike="noStrike" cap="none">
                <a:solidFill>
                  <a:srgbClr val="374151"/>
                </a:solidFill>
                <a:latin typeface="Times New Roman"/>
                <a:ea typeface="Times New Roman"/>
                <a:cs typeface="Times New Roman"/>
                <a:sym typeface="Times New Roman"/>
              </a:rPr>
              <a:t>If </a:t>
            </a:r>
            <a:r>
              <a:rPr lang="en-IN" sz="2200" b="1" i="1" u="none" strike="noStrike" cap="none">
                <a:solidFill>
                  <a:srgbClr val="FF0000"/>
                </a:solidFill>
                <a:latin typeface="Times New Roman"/>
                <a:ea typeface="Times New Roman"/>
                <a:cs typeface="Times New Roman"/>
                <a:sym typeface="Times New Roman"/>
              </a:rPr>
              <a:t>f(n) = 2^n and g(n) = n!</a:t>
            </a:r>
            <a:r>
              <a:rPr lang="en-IN" sz="2200" b="0" i="0" u="none" strike="noStrike" cap="none">
                <a:solidFill>
                  <a:srgbClr val="FF0000"/>
                </a:solidFill>
                <a:latin typeface="Times New Roman"/>
                <a:ea typeface="Times New Roman"/>
                <a:cs typeface="Times New Roman"/>
                <a:sym typeface="Times New Roman"/>
              </a:rPr>
              <a:t>, </a:t>
            </a:r>
            <a:r>
              <a:rPr lang="en-IN" sz="2200" b="0" i="0" u="none" strike="noStrike" cap="none">
                <a:solidFill>
                  <a:srgbClr val="374151"/>
                </a:solidFill>
                <a:latin typeface="Times New Roman"/>
                <a:ea typeface="Times New Roman"/>
                <a:cs typeface="Times New Roman"/>
                <a:sym typeface="Times New Roman"/>
              </a:rPr>
              <a:t>which function has a higher order of growth as n approaches infinity?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Calibri"/>
              <a:buAutoNum type="arabicPeriod"/>
            </a:pPr>
            <a:r>
              <a:rPr lang="en-IN" sz="2200" b="0" i="0" u="none" strike="noStrike" cap="none">
                <a:solidFill>
                  <a:srgbClr val="374151"/>
                </a:solidFill>
                <a:latin typeface="Times New Roman"/>
                <a:ea typeface="Times New Roman"/>
                <a:cs typeface="Times New Roman"/>
                <a:sym typeface="Times New Roman"/>
              </a:rPr>
              <a:t>What is the Big Theta notation for the function </a:t>
            </a:r>
            <a:r>
              <a:rPr lang="en-IN" sz="2200" b="1" i="1" u="none" strike="noStrike" cap="none">
                <a:solidFill>
                  <a:srgbClr val="FF0000"/>
                </a:solidFill>
                <a:latin typeface="Times New Roman"/>
                <a:ea typeface="Times New Roman"/>
                <a:cs typeface="Times New Roman"/>
                <a:sym typeface="Times New Roman"/>
              </a:rPr>
              <a:t>h(n) = n^3 + 5n^2 + 3n + 1? </a:t>
            </a:r>
            <a:endParaRPr sz="1400" b="0" i="0" u="none" strike="noStrike" cap="none">
              <a:solidFill>
                <a:srgbClr val="000000"/>
              </a:solidFill>
              <a:latin typeface="Arial"/>
              <a:ea typeface="Arial"/>
              <a:cs typeface="Arial"/>
              <a:sym typeface="Arial"/>
            </a:endParaRPr>
          </a:p>
        </p:txBody>
      </p:sp>
      <p:sp>
        <p:nvSpPr>
          <p:cNvPr id="354" name="Google Shape;354;p63"/>
          <p:cNvSpPr txBox="1"/>
          <p:nvPr/>
        </p:nvSpPr>
        <p:spPr>
          <a:xfrm>
            <a:off x="721896" y="385012"/>
            <a:ext cx="55851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sng" strike="noStrike" cap="none">
                <a:solidFill>
                  <a:srgbClr val="222A35"/>
                </a:solidFill>
                <a:latin typeface="Times New Roman"/>
                <a:ea typeface="Times New Roman"/>
                <a:cs typeface="Times New Roman"/>
                <a:sym typeface="Times New Roman"/>
              </a:rPr>
              <a:t>Questions on Asymptotic Notations</a:t>
            </a:r>
            <a:endParaRPr sz="2800" b="1" i="0" u="sng" strike="noStrike" cap="none">
              <a:solidFill>
                <a:srgbClr val="222A35"/>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1670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32</a:t>
            </a:fld>
            <a:endParaRPr/>
          </a:p>
        </p:txBody>
      </p:sp>
      <p:sp>
        <p:nvSpPr>
          <p:cNvPr id="360" name="Google Shape;360;p64"/>
          <p:cNvSpPr/>
          <p:nvPr/>
        </p:nvSpPr>
        <p:spPr>
          <a:xfrm>
            <a:off x="818146" y="1283368"/>
            <a:ext cx="10291011" cy="412420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Calibri"/>
              <a:buAutoNum type="arabicPeriod"/>
            </a:pPr>
            <a:r>
              <a:rPr lang="en-IN" sz="2200" b="0" i="0" u="none" strike="noStrike" cap="none">
                <a:solidFill>
                  <a:srgbClr val="FF0000"/>
                </a:solidFill>
                <a:latin typeface="Times New Roman"/>
                <a:ea typeface="Times New Roman"/>
                <a:cs typeface="Times New Roman"/>
                <a:sym typeface="Times New Roman"/>
              </a:rPr>
              <a:t>What is the Big O notation for the function f(n) = 2n^2 + 3n + 1? </a:t>
            </a:r>
            <a:r>
              <a:rPr lang="en-IN" sz="2200" b="1" i="0" u="none" strike="noStrike" cap="none">
                <a:solidFill>
                  <a:srgbClr val="374151"/>
                </a:solidFill>
                <a:latin typeface="Times New Roman"/>
                <a:ea typeface="Times New Roman"/>
                <a:cs typeface="Times New Roman"/>
                <a:sym typeface="Times New Roman"/>
              </a:rPr>
              <a:t>Answer:</a:t>
            </a:r>
            <a:r>
              <a:rPr lang="en-IN" sz="2200" b="0" i="0" u="none" strike="noStrike" cap="none">
                <a:solidFill>
                  <a:srgbClr val="374151"/>
                </a:solidFill>
                <a:latin typeface="Times New Roman"/>
                <a:ea typeface="Times New Roman"/>
                <a:cs typeface="Times New Roman"/>
                <a:sym typeface="Times New Roman"/>
              </a:rPr>
              <a:t> </a:t>
            </a:r>
            <a:r>
              <a:rPr lang="en-IN" sz="2200" b="0" i="0" u="none" strike="noStrike" cap="none">
                <a:solidFill>
                  <a:srgbClr val="1E4E79"/>
                </a:solidFill>
                <a:latin typeface="Times New Roman"/>
                <a:ea typeface="Times New Roman"/>
                <a:cs typeface="Times New Roman"/>
                <a:sym typeface="Times New Roman"/>
              </a:rPr>
              <a:t>The Big O notation for f(n) is O(n^2) because the highest order term in the polynomial is n^2.</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Calibri"/>
              <a:buNone/>
            </a:pPr>
            <a:endParaRPr sz="2200" b="0" i="0" u="none" strike="noStrike" cap="none">
              <a:solidFill>
                <a:srgbClr val="1E4E79"/>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200"/>
              <a:buFont typeface="Calibri"/>
              <a:buAutoNum type="arabicPeriod"/>
            </a:pPr>
            <a:r>
              <a:rPr lang="en-IN" sz="2200" b="0" i="0" u="none" strike="noStrike" cap="none">
                <a:solidFill>
                  <a:srgbClr val="FF0000"/>
                </a:solidFill>
                <a:latin typeface="Times New Roman"/>
                <a:ea typeface="Times New Roman"/>
                <a:cs typeface="Times New Roman"/>
                <a:sym typeface="Times New Roman"/>
              </a:rPr>
              <a:t>What is the Big Omega notation for the function g(n) = 4n + 2log(n)? </a:t>
            </a:r>
            <a:r>
              <a:rPr lang="en-IN" sz="2200" b="1" i="0" u="none" strike="noStrike" cap="none">
                <a:solidFill>
                  <a:srgbClr val="374151"/>
                </a:solidFill>
                <a:latin typeface="Times New Roman"/>
                <a:ea typeface="Times New Roman"/>
                <a:cs typeface="Times New Roman"/>
                <a:sym typeface="Times New Roman"/>
              </a:rPr>
              <a:t>Answer: </a:t>
            </a:r>
            <a:r>
              <a:rPr lang="en-IN" sz="2200" b="0" i="0" u="none" strike="noStrike" cap="none">
                <a:solidFill>
                  <a:srgbClr val="1E4E79"/>
                </a:solidFill>
                <a:latin typeface="Times New Roman"/>
                <a:ea typeface="Times New Roman"/>
                <a:cs typeface="Times New Roman"/>
                <a:sym typeface="Times New Roman"/>
              </a:rPr>
              <a:t>The Big Omega notation for g(n) is Ω(n) because the lowest order term in the polynomial is 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Calibri"/>
              <a:buNone/>
            </a:pPr>
            <a:endParaRPr sz="2200" b="0" i="0" u="none" strike="noStrike" cap="none">
              <a:solidFill>
                <a:srgbClr val="1E4E79"/>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200"/>
              <a:buFont typeface="Calibri"/>
              <a:buAutoNum type="arabicPeriod"/>
            </a:pPr>
            <a:r>
              <a:rPr lang="en-IN" sz="2200" b="0" i="0" u="none" strike="noStrike" cap="none">
                <a:solidFill>
                  <a:srgbClr val="FF0000"/>
                </a:solidFill>
                <a:latin typeface="Times New Roman"/>
                <a:ea typeface="Times New Roman"/>
                <a:cs typeface="Times New Roman"/>
                <a:sym typeface="Times New Roman"/>
              </a:rPr>
              <a:t>If f(n) = 3n^2 + 2nlog(n) and g(n) = 5nlog(n), which function has a higher order of growth as n approaches infinity? </a:t>
            </a:r>
            <a:r>
              <a:rPr lang="en-IN" sz="2200" b="1" i="0" u="none" strike="noStrike" cap="none">
                <a:solidFill>
                  <a:schemeClr val="dk1"/>
                </a:solidFill>
                <a:latin typeface="Times New Roman"/>
                <a:ea typeface="Times New Roman"/>
                <a:cs typeface="Times New Roman"/>
                <a:sym typeface="Times New Roman"/>
              </a:rPr>
              <a:t>Answer:</a:t>
            </a:r>
            <a:r>
              <a:rPr lang="en-IN" sz="2200" b="0" i="0" u="none" strike="noStrike" cap="none">
                <a:solidFill>
                  <a:srgbClr val="374151"/>
                </a:solidFill>
                <a:latin typeface="Times New Roman"/>
                <a:ea typeface="Times New Roman"/>
                <a:cs typeface="Times New Roman"/>
                <a:sym typeface="Times New Roman"/>
              </a:rPr>
              <a:t> </a:t>
            </a:r>
            <a:r>
              <a:rPr lang="en-IN" sz="2200" b="0" i="0" u="none" strike="noStrike" cap="none">
                <a:solidFill>
                  <a:srgbClr val="1E4E79"/>
                </a:solidFill>
                <a:latin typeface="Times New Roman"/>
                <a:ea typeface="Times New Roman"/>
                <a:cs typeface="Times New Roman"/>
                <a:sym typeface="Times New Roman"/>
              </a:rPr>
              <a:t>To compare the growth rate of the two functions, we need to compare their dominant terms. The dominant term of f(n) is n^2 and the dominant term of g(n) is nlog(n). Therefore, as n approaches infinity, f(n) has a higher order of growth than g(n).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Calibri"/>
              <a:buNone/>
            </a:pPr>
            <a:endParaRPr sz="2000" b="0" i="0" u="none" strike="noStrike" cap="none">
              <a:solidFill>
                <a:srgbClr val="1E4E79"/>
              </a:solidFill>
              <a:latin typeface="Times New Roman"/>
              <a:ea typeface="Times New Roman"/>
              <a:cs typeface="Times New Roman"/>
              <a:sym typeface="Times New Roman"/>
            </a:endParaRPr>
          </a:p>
        </p:txBody>
      </p:sp>
      <p:sp>
        <p:nvSpPr>
          <p:cNvPr id="361" name="Google Shape;361;p64"/>
          <p:cNvSpPr txBox="1"/>
          <p:nvPr/>
        </p:nvSpPr>
        <p:spPr>
          <a:xfrm>
            <a:off x="721896" y="385012"/>
            <a:ext cx="76610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sng" strike="noStrike" cap="none">
                <a:solidFill>
                  <a:srgbClr val="222A35"/>
                </a:solidFill>
                <a:latin typeface="Times New Roman"/>
                <a:ea typeface="Times New Roman"/>
                <a:cs typeface="Times New Roman"/>
                <a:sym typeface="Times New Roman"/>
              </a:rPr>
              <a:t>Questions and Answers on Asymptotic Notations</a:t>
            </a:r>
            <a:endParaRPr sz="2800" b="1" i="0" u="sng" strike="noStrike" cap="none">
              <a:solidFill>
                <a:srgbClr val="222A35"/>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529F521-21FD-AC3D-A404-F3EB22423A4B}"/>
                  </a:ext>
                </a:extLst>
              </p14:cNvPr>
              <p14:cNvContentPartPr/>
              <p14:nvPr/>
            </p14:nvContentPartPr>
            <p14:xfrm>
              <a:off x="2179800" y="2057400"/>
              <a:ext cx="5730480" cy="1644840"/>
            </p14:xfrm>
          </p:contentPart>
        </mc:Choice>
        <mc:Fallback xmlns="">
          <p:pic>
            <p:nvPicPr>
              <p:cNvPr id="2" name="Ink 1">
                <a:extLst>
                  <a:ext uri="{FF2B5EF4-FFF2-40B4-BE49-F238E27FC236}">
                    <a16:creationId xmlns:a16="http://schemas.microsoft.com/office/drawing/2014/main" id="{9529F521-21FD-AC3D-A404-F3EB22423A4B}"/>
                  </a:ext>
                </a:extLst>
              </p:cNvPr>
              <p:cNvPicPr/>
              <p:nvPr/>
            </p:nvPicPr>
            <p:blipFill>
              <a:blip r:embed="rId4"/>
              <a:stretch>
                <a:fillRect/>
              </a:stretch>
            </p:blipFill>
            <p:spPr>
              <a:xfrm>
                <a:off x="2170440" y="2048040"/>
                <a:ext cx="5749200" cy="1663560"/>
              </a:xfrm>
              <a:prstGeom prst="rect">
                <a:avLst/>
              </a:prstGeom>
            </p:spPr>
          </p:pic>
        </mc:Fallback>
      </mc:AlternateContent>
    </p:spTree>
    <p:extLst>
      <p:ext uri="{BB962C8B-B14F-4D97-AF65-F5344CB8AC3E}">
        <p14:creationId xmlns:p14="http://schemas.microsoft.com/office/powerpoint/2010/main" val="177861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33</a:t>
            </a:fld>
            <a:endParaRPr/>
          </a:p>
        </p:txBody>
      </p:sp>
      <p:sp>
        <p:nvSpPr>
          <p:cNvPr id="367" name="Google Shape;367;p65"/>
          <p:cNvSpPr/>
          <p:nvPr/>
        </p:nvSpPr>
        <p:spPr>
          <a:xfrm>
            <a:off x="818147" y="1283368"/>
            <a:ext cx="10154652" cy="255454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IN" sz="2000" b="0" i="0" u="none" strike="noStrike" cap="none">
                <a:solidFill>
                  <a:srgbClr val="374151"/>
                </a:solidFill>
                <a:latin typeface="Times New Roman"/>
                <a:ea typeface="Times New Roman"/>
                <a:cs typeface="Times New Roman"/>
                <a:sym typeface="Times New Roman"/>
              </a:rPr>
              <a:t>4. </a:t>
            </a:r>
            <a:r>
              <a:rPr lang="en-IN" sz="2000" b="0" i="0" u="none" strike="noStrike" cap="none">
                <a:solidFill>
                  <a:srgbClr val="FF0000"/>
                </a:solidFill>
                <a:latin typeface="Times New Roman"/>
                <a:ea typeface="Times New Roman"/>
                <a:cs typeface="Times New Roman"/>
                <a:sym typeface="Times New Roman"/>
              </a:rPr>
              <a:t>If f(n) = 2^n and g(n) = n!, which function has a higher order of growth as n approaches infinity? </a:t>
            </a:r>
            <a:r>
              <a:rPr lang="en-IN" sz="2000" b="1" i="0" u="none" strike="noStrike" cap="none">
                <a:solidFill>
                  <a:srgbClr val="1E4E79"/>
                </a:solidFill>
                <a:latin typeface="Times New Roman"/>
                <a:ea typeface="Times New Roman"/>
                <a:cs typeface="Times New Roman"/>
                <a:sym typeface="Times New Roman"/>
              </a:rPr>
              <a:t>Answer: </a:t>
            </a:r>
            <a:r>
              <a:rPr lang="en-IN" sz="2000" b="0" i="0" u="none" strike="noStrike" cap="none">
                <a:solidFill>
                  <a:srgbClr val="1E4E79"/>
                </a:solidFill>
                <a:latin typeface="Times New Roman"/>
                <a:ea typeface="Times New Roman"/>
                <a:cs typeface="Times New Roman"/>
                <a:sym typeface="Times New Roman"/>
              </a:rPr>
              <a:t>To compare the growth rate of the two functions, we need to compare their dominant terms. The dominant term of f(n) is 2^n and the dominant term of g(n) is n^n. Therefore, as n approaches infinity, g(n) has a higher order of growth than f(n).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1E4E79"/>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r>
              <a:rPr lang="en-IN" sz="2000" b="0" i="0" u="none" strike="noStrike" cap="none">
                <a:solidFill>
                  <a:srgbClr val="374151"/>
                </a:solidFill>
                <a:latin typeface="Times New Roman"/>
                <a:ea typeface="Times New Roman"/>
                <a:cs typeface="Times New Roman"/>
                <a:sym typeface="Times New Roman"/>
              </a:rPr>
              <a:t>5. </a:t>
            </a:r>
            <a:r>
              <a:rPr lang="en-IN" sz="2000" b="0" i="0" u="none" strike="noStrike" cap="none">
                <a:solidFill>
                  <a:srgbClr val="FF0000"/>
                </a:solidFill>
                <a:latin typeface="Times New Roman"/>
                <a:ea typeface="Times New Roman"/>
                <a:cs typeface="Times New Roman"/>
                <a:sym typeface="Times New Roman"/>
              </a:rPr>
              <a:t>What is the Big Theta notation for the function h(n) = n^3 + 5n^2 + 3n + 1? </a:t>
            </a:r>
            <a:r>
              <a:rPr lang="en-IN" sz="2000" b="1" i="0" u="none" strike="noStrike" cap="none">
                <a:solidFill>
                  <a:srgbClr val="1E4E79"/>
                </a:solidFill>
                <a:latin typeface="Times New Roman"/>
                <a:ea typeface="Times New Roman"/>
                <a:cs typeface="Times New Roman"/>
                <a:sym typeface="Times New Roman"/>
              </a:rPr>
              <a:t>Answer:</a:t>
            </a:r>
            <a:r>
              <a:rPr lang="en-IN" sz="2000" b="0" i="0" u="none" strike="noStrike" cap="none">
                <a:solidFill>
                  <a:srgbClr val="1E4E79"/>
                </a:solidFill>
                <a:latin typeface="Times New Roman"/>
                <a:ea typeface="Times New Roman"/>
                <a:cs typeface="Times New Roman"/>
                <a:sym typeface="Times New Roman"/>
              </a:rPr>
              <a:t> The Big Theta notation for h(n) is Θ(n^3) because both the highest and lowest order terms in the polynomial are n^3.</a:t>
            </a:r>
            <a:endParaRPr sz="1400" b="0" i="0" u="none" strike="noStrike" cap="none">
              <a:solidFill>
                <a:srgbClr val="000000"/>
              </a:solidFill>
              <a:latin typeface="Arial"/>
              <a:ea typeface="Arial"/>
              <a:cs typeface="Arial"/>
              <a:sym typeface="Arial"/>
            </a:endParaRPr>
          </a:p>
        </p:txBody>
      </p:sp>
      <p:sp>
        <p:nvSpPr>
          <p:cNvPr id="368" name="Google Shape;368;p65"/>
          <p:cNvSpPr txBox="1"/>
          <p:nvPr/>
        </p:nvSpPr>
        <p:spPr>
          <a:xfrm>
            <a:off x="721896" y="385012"/>
            <a:ext cx="76610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sng" strike="noStrike" cap="none">
                <a:solidFill>
                  <a:srgbClr val="222A35"/>
                </a:solidFill>
                <a:latin typeface="Times New Roman"/>
                <a:ea typeface="Times New Roman"/>
                <a:cs typeface="Times New Roman"/>
                <a:sym typeface="Times New Roman"/>
              </a:rPr>
              <a:t>Questions and Answers on Asymptotic Notations</a:t>
            </a:r>
            <a:endParaRPr sz="2800" b="1" i="0" u="sng" strike="noStrike" cap="none">
              <a:solidFill>
                <a:srgbClr val="222A35"/>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F8B02B9-0E0F-84BF-D664-FB74B6215BF8}"/>
                  </a:ext>
                </a:extLst>
              </p14:cNvPr>
              <p14:cNvContentPartPr/>
              <p14:nvPr/>
            </p14:nvContentPartPr>
            <p14:xfrm>
              <a:off x="3132360" y="1211760"/>
              <a:ext cx="1197720" cy="2282400"/>
            </p14:xfrm>
          </p:contentPart>
        </mc:Choice>
        <mc:Fallback xmlns="">
          <p:pic>
            <p:nvPicPr>
              <p:cNvPr id="2" name="Ink 1">
                <a:extLst>
                  <a:ext uri="{FF2B5EF4-FFF2-40B4-BE49-F238E27FC236}">
                    <a16:creationId xmlns:a16="http://schemas.microsoft.com/office/drawing/2014/main" id="{7F8B02B9-0E0F-84BF-D664-FB74B6215BF8}"/>
                  </a:ext>
                </a:extLst>
              </p:cNvPr>
              <p:cNvPicPr/>
              <p:nvPr/>
            </p:nvPicPr>
            <p:blipFill>
              <a:blip r:embed="rId4"/>
              <a:stretch>
                <a:fillRect/>
              </a:stretch>
            </p:blipFill>
            <p:spPr>
              <a:xfrm>
                <a:off x="3123000" y="1202400"/>
                <a:ext cx="1216440" cy="2301120"/>
              </a:xfrm>
              <a:prstGeom prst="rect">
                <a:avLst/>
              </a:prstGeom>
            </p:spPr>
          </p:pic>
        </mc:Fallback>
      </mc:AlternateContent>
    </p:spTree>
    <p:extLst>
      <p:ext uri="{BB962C8B-B14F-4D97-AF65-F5344CB8AC3E}">
        <p14:creationId xmlns:p14="http://schemas.microsoft.com/office/powerpoint/2010/main" val="289644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7B979-285F-EF84-5EC6-D822BCBFA2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sp>
        <p:nvSpPr>
          <p:cNvPr id="3" name="TextBox 2">
            <a:extLst>
              <a:ext uri="{FF2B5EF4-FFF2-40B4-BE49-F238E27FC236}">
                <a16:creationId xmlns:a16="http://schemas.microsoft.com/office/drawing/2014/main" id="{7B7DC099-3E29-43F8-FB97-A8CE8F41171F}"/>
              </a:ext>
            </a:extLst>
          </p:cNvPr>
          <p:cNvSpPr txBox="1"/>
          <p:nvPr/>
        </p:nvSpPr>
        <p:spPr>
          <a:xfrm>
            <a:off x="734518" y="764498"/>
            <a:ext cx="179728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Summar</a:t>
            </a:r>
            <a:r>
              <a:rPr lang="en-US" sz="2800" dirty="0">
                <a:latin typeface="ADLaM Display" panose="02010000000000000000" pitchFamily="2" charset="0"/>
                <a:ea typeface="ADLaM Display" panose="02010000000000000000" pitchFamily="2" charset="0"/>
                <a:cs typeface="ADLaM Display" panose="02010000000000000000" pitchFamily="2" charset="0"/>
              </a:rPr>
              <a:t>y</a:t>
            </a:r>
            <a:endParaRPr lang="en-IN" sz="2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23519A3B-89F0-B084-56DE-CA65F4F93819}"/>
              </a:ext>
            </a:extLst>
          </p:cNvPr>
          <p:cNvSpPr txBox="1"/>
          <p:nvPr/>
        </p:nvSpPr>
        <p:spPr>
          <a:xfrm>
            <a:off x="838200" y="1469036"/>
            <a:ext cx="10644266" cy="4062651"/>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Asymptotic notation is a significant idea in computer science and algorithm analysis because it gives a mechanism to evaluate and compare the efficiency of algorithms in a way that is independent of the exact hardware or software platform on which they are implemented. The following considerations clarify the significance of the asymptotic notation:</a:t>
            </a:r>
          </a:p>
          <a:p>
            <a:pPr algn="just"/>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Platform independence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Simplicity and abstraction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Algorithm selection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Predicting scalability</a:t>
            </a:r>
          </a:p>
          <a:p>
            <a:endParaRPr lang="en-IN" dirty="0"/>
          </a:p>
        </p:txBody>
      </p:sp>
    </p:spTree>
    <p:extLst>
      <p:ext uri="{BB962C8B-B14F-4D97-AF65-F5344CB8AC3E}">
        <p14:creationId xmlns:p14="http://schemas.microsoft.com/office/powerpoint/2010/main" val="4229925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7B979-285F-EF84-5EC6-D822BCBFA2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sp>
        <p:nvSpPr>
          <p:cNvPr id="3" name="TextBox 2">
            <a:extLst>
              <a:ext uri="{FF2B5EF4-FFF2-40B4-BE49-F238E27FC236}">
                <a16:creationId xmlns:a16="http://schemas.microsoft.com/office/drawing/2014/main" id="{7B7DC099-3E29-43F8-FB97-A8CE8F41171F}"/>
              </a:ext>
            </a:extLst>
          </p:cNvPr>
          <p:cNvSpPr txBox="1"/>
          <p:nvPr/>
        </p:nvSpPr>
        <p:spPr>
          <a:xfrm>
            <a:off x="734518" y="764498"/>
            <a:ext cx="179728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Summar</a:t>
            </a:r>
            <a:r>
              <a:rPr lang="en-US" sz="2800" dirty="0">
                <a:latin typeface="ADLaM Display" panose="02010000000000000000" pitchFamily="2" charset="0"/>
                <a:ea typeface="ADLaM Display" panose="02010000000000000000" pitchFamily="2" charset="0"/>
                <a:cs typeface="ADLaM Display" panose="02010000000000000000" pitchFamily="2" charset="0"/>
              </a:rPr>
              <a:t>y</a:t>
            </a:r>
            <a:endParaRPr lang="en-IN" sz="2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23519A3B-89F0-B084-56DE-CA65F4F93819}"/>
              </a:ext>
            </a:extLst>
          </p:cNvPr>
          <p:cNvSpPr txBox="1"/>
          <p:nvPr/>
        </p:nvSpPr>
        <p:spPr>
          <a:xfrm>
            <a:off x="1188452" y="2007246"/>
            <a:ext cx="10493882" cy="330379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Let us describe the mechanism of using asymptotic notation:</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Analyzing time complexity</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Understanding space complexity</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Comparing algorithms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Identifying dominant terms</a:t>
            </a:r>
          </a:p>
        </p:txBody>
      </p:sp>
    </p:spTree>
    <p:extLst>
      <p:ext uri="{BB962C8B-B14F-4D97-AF65-F5344CB8AC3E}">
        <p14:creationId xmlns:p14="http://schemas.microsoft.com/office/powerpoint/2010/main" val="186774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7B979-285F-EF84-5EC6-D822BCBFA2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36</a:t>
            </a:fld>
            <a:endParaRPr lang="en-IN"/>
          </a:p>
        </p:txBody>
      </p:sp>
      <p:sp>
        <p:nvSpPr>
          <p:cNvPr id="3" name="TextBox 2">
            <a:extLst>
              <a:ext uri="{FF2B5EF4-FFF2-40B4-BE49-F238E27FC236}">
                <a16:creationId xmlns:a16="http://schemas.microsoft.com/office/drawing/2014/main" id="{7B7DC099-3E29-43F8-FB97-A8CE8F41171F}"/>
              </a:ext>
            </a:extLst>
          </p:cNvPr>
          <p:cNvSpPr txBox="1"/>
          <p:nvPr/>
        </p:nvSpPr>
        <p:spPr>
          <a:xfrm>
            <a:off x="828040" y="449704"/>
            <a:ext cx="3300967" cy="523220"/>
          </a:xfrm>
          <a:prstGeom prst="rect">
            <a:avLst/>
          </a:prstGeom>
          <a:noFill/>
        </p:spPr>
        <p:txBody>
          <a:bodyPr wrap="squar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Summar</a:t>
            </a:r>
            <a:r>
              <a:rPr lang="en-US" sz="2800" dirty="0">
                <a:latin typeface="ADLaM Display" panose="02010000000000000000" pitchFamily="2" charset="0"/>
                <a:ea typeface="ADLaM Display" panose="02010000000000000000" pitchFamily="2" charset="0"/>
                <a:cs typeface="ADLaM Display" panose="02010000000000000000" pitchFamily="2" charset="0"/>
              </a:rPr>
              <a:t>y</a:t>
            </a:r>
            <a:endParaRPr lang="en-IN" sz="2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23519A3B-89F0-B084-56DE-CA65F4F93819}"/>
              </a:ext>
            </a:extLst>
          </p:cNvPr>
          <p:cNvSpPr txBox="1"/>
          <p:nvPr/>
        </p:nvSpPr>
        <p:spPr>
          <a:xfrm>
            <a:off x="838200" y="1237650"/>
            <a:ext cx="11062740" cy="5170646"/>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There are several commonly used asymptotic notations, including:</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Big O notation (O)</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Omega notation (𝛺)</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Theta notation (𝛩)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Little o notation  (o): This indicates a non-asymptotically tight upper bound. It describes functions that grow strictly faster than a given function.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Little omega notation (): This denotes a non-asymptotically tight lower bound. It describes functions that grow strictly slower than a given function.</a:t>
            </a:r>
          </a:p>
          <a:p>
            <a:endParaRPr lang="en-IN" dirty="0"/>
          </a:p>
        </p:txBody>
      </p:sp>
    </p:spTree>
    <p:extLst>
      <p:ext uri="{BB962C8B-B14F-4D97-AF65-F5344CB8AC3E}">
        <p14:creationId xmlns:p14="http://schemas.microsoft.com/office/powerpoint/2010/main" val="1793178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DBD24C67-8B46-418A-AFA0-4E813AC15410}" type="slidenum">
              <a:rPr lang="en-US" altLang="en-US"/>
              <a:pPr/>
              <a:t>37</a:t>
            </a:fld>
            <a:endParaRPr lang="en-US" altLang="en-US"/>
          </a:p>
        </p:txBody>
      </p:sp>
      <p:sp>
        <p:nvSpPr>
          <p:cNvPr id="5122" name="Rectangle 2"/>
          <p:cNvSpPr>
            <a:spLocks noGrp="1" noChangeArrowheads="1"/>
          </p:cNvSpPr>
          <p:nvPr>
            <p:ph type="title"/>
          </p:nvPr>
        </p:nvSpPr>
        <p:spPr>
          <a:xfrm>
            <a:off x="278296" y="299499"/>
            <a:ext cx="7772400" cy="1143000"/>
          </a:xfrm>
        </p:spPr>
        <p:txBody>
          <a:bodyPr/>
          <a:lstStyle/>
          <a:p>
            <a:r>
              <a:rPr lang="en-US" altLang="en-US" b="1" dirty="0">
                <a:solidFill>
                  <a:srgbClr val="FF0000"/>
                </a:solidFill>
              </a:rPr>
              <a:t>Divide-and-Conquer</a:t>
            </a:r>
          </a:p>
        </p:txBody>
      </p:sp>
      <p:sp>
        <p:nvSpPr>
          <p:cNvPr id="5123" name="Rectangle 3"/>
          <p:cNvSpPr>
            <a:spLocks noGrp="1" noChangeArrowheads="1"/>
          </p:cNvSpPr>
          <p:nvPr>
            <p:ph type="body" sz="half" idx="1"/>
          </p:nvPr>
        </p:nvSpPr>
        <p:spPr>
          <a:xfrm>
            <a:off x="278296" y="1649233"/>
            <a:ext cx="11577099" cy="6172200"/>
          </a:xfrm>
        </p:spPr>
        <p:txBody>
          <a:bodyPr>
            <a:normAutofit/>
          </a:bodyPr>
          <a:lstStyle/>
          <a:p>
            <a:pPr marL="0" indent="0">
              <a:buNone/>
            </a:pPr>
            <a:r>
              <a:rPr lang="en-US" altLang="en-US" sz="2400" b="1" dirty="0">
                <a:solidFill>
                  <a:srgbClr val="FF0000"/>
                </a:solidFill>
                <a:latin typeface="Times New Roman" panose="02020603050405020304" pitchFamily="18" charset="0"/>
              </a:rPr>
              <a:t>Divide and Conquer </a:t>
            </a:r>
            <a:r>
              <a:rPr lang="en-US" altLang="en-US" sz="2400" dirty="0">
                <a:solidFill>
                  <a:srgbClr val="000000"/>
                </a:solidFill>
                <a:latin typeface="Times New Roman" panose="02020603050405020304" pitchFamily="18" charset="0"/>
              </a:rPr>
              <a:t>is more than just a military strategy; it is also a method of algorithm design that has created such efficient algorithms as Merge Sort.</a:t>
            </a:r>
          </a:p>
          <a:p>
            <a:pPr marL="0" indent="0">
              <a:buNone/>
            </a:pPr>
            <a:r>
              <a:rPr lang="en-US" altLang="en-US" sz="2400" i="1" dirty="0">
                <a:solidFill>
                  <a:srgbClr val="000000"/>
                </a:solidFill>
                <a:latin typeface="Times New Roman" panose="02020603050405020304" pitchFamily="18" charset="0"/>
              </a:rPr>
              <a:t>In terms of algorithms, this method has three distinct steps:</a:t>
            </a:r>
          </a:p>
          <a:p>
            <a:pPr marL="0" indent="0">
              <a:buNone/>
            </a:pPr>
            <a:endParaRPr lang="en-US" altLang="en-US" sz="2400" dirty="0">
              <a:solidFill>
                <a:srgbClr val="000000"/>
              </a:solidFill>
              <a:latin typeface="Times New Roman" panose="02020603050405020304" pitchFamily="18" charset="0"/>
            </a:endParaRPr>
          </a:p>
          <a:p>
            <a:pPr lvl="1"/>
            <a:r>
              <a:rPr lang="en-US" altLang="en-US" b="1" dirty="0">
                <a:solidFill>
                  <a:srgbClr val="000000"/>
                </a:solidFill>
                <a:latin typeface="Times New Roman" panose="02020603050405020304" pitchFamily="18" charset="0"/>
              </a:rPr>
              <a:t>Divide:</a:t>
            </a:r>
            <a:r>
              <a:rPr lang="en-US" altLang="en-US" dirty="0">
                <a:solidFill>
                  <a:srgbClr val="000000"/>
                </a:solidFill>
                <a:latin typeface="Times New Roman" panose="02020603050405020304" pitchFamily="18" charset="0"/>
              </a:rPr>
              <a:t> If the input size is too large to deal with straightforwardly, divide the data into two or more disjoint subsets.</a:t>
            </a:r>
          </a:p>
          <a:p>
            <a:pPr lvl="1"/>
            <a:r>
              <a:rPr lang="en-US" altLang="en-US" b="1" dirty="0">
                <a:solidFill>
                  <a:srgbClr val="000000"/>
                </a:solidFill>
                <a:latin typeface="Times New Roman" panose="02020603050405020304" pitchFamily="18" charset="0"/>
              </a:rPr>
              <a:t>Conquer:</a:t>
            </a:r>
            <a:r>
              <a:rPr lang="en-US" altLang="en-US" dirty="0">
                <a:solidFill>
                  <a:srgbClr val="000000"/>
                </a:solidFill>
                <a:latin typeface="Times New Roman" panose="02020603050405020304" pitchFamily="18" charset="0"/>
              </a:rPr>
              <a:t> Use divide and conquer to solve the sub-problems associated with the data subsets.</a:t>
            </a:r>
          </a:p>
          <a:p>
            <a:pPr lvl="1"/>
            <a:r>
              <a:rPr lang="en-US" altLang="en-US" b="1" dirty="0">
                <a:solidFill>
                  <a:srgbClr val="000000"/>
                </a:solidFill>
                <a:latin typeface="Times New Roman" panose="02020603050405020304" pitchFamily="18" charset="0"/>
              </a:rPr>
              <a:t>Combine:</a:t>
            </a:r>
            <a:r>
              <a:rPr lang="en-US" altLang="en-US" dirty="0">
                <a:solidFill>
                  <a:srgbClr val="000000"/>
                </a:solidFill>
                <a:latin typeface="Times New Roman" panose="02020603050405020304" pitchFamily="18" charset="0"/>
              </a:rPr>
              <a:t> Take the solutions to the sub-problems and “merge” these solutions into a solution for the original problem.</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5B47B34-3CCD-E20C-CF8E-51D618514F11}"/>
                  </a:ext>
                </a:extLst>
              </p14:cNvPr>
              <p14:cNvContentPartPr/>
              <p14:nvPr/>
            </p14:nvContentPartPr>
            <p14:xfrm>
              <a:off x="5518440" y="572040"/>
              <a:ext cx="4231800" cy="793440"/>
            </p14:xfrm>
          </p:contentPart>
        </mc:Choice>
        <mc:Fallback xmlns="">
          <p:pic>
            <p:nvPicPr>
              <p:cNvPr id="2" name="Ink 1">
                <a:extLst>
                  <a:ext uri="{FF2B5EF4-FFF2-40B4-BE49-F238E27FC236}">
                    <a16:creationId xmlns:a16="http://schemas.microsoft.com/office/drawing/2014/main" id="{35B47B34-3CCD-E20C-CF8E-51D618514F11}"/>
                  </a:ext>
                </a:extLst>
              </p:cNvPr>
              <p:cNvPicPr/>
              <p:nvPr/>
            </p:nvPicPr>
            <p:blipFill>
              <a:blip r:embed="rId3"/>
              <a:stretch>
                <a:fillRect/>
              </a:stretch>
            </p:blipFill>
            <p:spPr>
              <a:xfrm>
                <a:off x="5509080" y="562680"/>
                <a:ext cx="4250520" cy="81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F9FED96-F001-0799-6AE6-2AC632A30E95}"/>
                  </a:ext>
                </a:extLst>
              </p14:cNvPr>
              <p14:cNvContentPartPr/>
              <p14:nvPr/>
            </p14:nvContentPartPr>
            <p14:xfrm>
              <a:off x="929520" y="1312560"/>
              <a:ext cx="10244520" cy="5003640"/>
            </p14:xfrm>
          </p:contentPart>
        </mc:Choice>
        <mc:Fallback xmlns="">
          <p:pic>
            <p:nvPicPr>
              <p:cNvPr id="3" name="Ink 2">
                <a:extLst>
                  <a:ext uri="{FF2B5EF4-FFF2-40B4-BE49-F238E27FC236}">
                    <a16:creationId xmlns:a16="http://schemas.microsoft.com/office/drawing/2014/main" id="{4F9FED96-F001-0799-6AE6-2AC632A30E95}"/>
                  </a:ext>
                </a:extLst>
              </p:cNvPr>
              <p:cNvPicPr/>
              <p:nvPr/>
            </p:nvPicPr>
            <p:blipFill>
              <a:blip r:embed="rId5"/>
              <a:stretch>
                <a:fillRect/>
              </a:stretch>
            </p:blipFill>
            <p:spPr>
              <a:xfrm>
                <a:off x="920160" y="1303200"/>
                <a:ext cx="10263240" cy="5022360"/>
              </a:xfrm>
              <a:prstGeom prst="rect">
                <a:avLst/>
              </a:prstGeom>
            </p:spPr>
          </p:pic>
        </mc:Fallback>
      </mc:AlternateContent>
    </p:spTree>
    <p:extLst>
      <p:ext uri="{BB962C8B-B14F-4D97-AF65-F5344CB8AC3E}">
        <p14:creationId xmlns:p14="http://schemas.microsoft.com/office/powerpoint/2010/main" val="97832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dissolve">
                                      <p:cBhvr>
                                        <p:cTn id="7" dur="500"/>
                                        <p:tgtEl>
                                          <p:spTgt spid="5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dissolve">
                                      <p:cBhvr>
                                        <p:cTn id="12" dur="500"/>
                                        <p:tgtEl>
                                          <p:spTgt spid="51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dissolve">
                                      <p:cBhvr>
                                        <p:cTn id="17" dur="500"/>
                                        <p:tgtEl>
                                          <p:spTgt spid="51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dissolve">
                                      <p:cBhvr>
                                        <p:cTn id="22" dur="500"/>
                                        <p:tgtEl>
                                          <p:spTgt spid="512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123">
                                            <p:txEl>
                                              <p:pRg st="5" end="5"/>
                                            </p:txEl>
                                          </p:spTgt>
                                        </p:tgtEl>
                                        <p:attrNameLst>
                                          <p:attrName>style.visibility</p:attrName>
                                        </p:attrNameLst>
                                      </p:cBhvr>
                                      <p:to>
                                        <p:strVal val="visible"/>
                                      </p:to>
                                    </p:set>
                                    <p:animEffect transition="in" filter="dissolve">
                                      <p:cBhvr>
                                        <p:cTn id="27" dur="500"/>
                                        <p:tgtEl>
                                          <p:spTgt spid="5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2"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601B6A-1331-1B2C-3726-06C87FF7B8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38</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1FD8E45-C77B-2846-16E1-18383E508571}"/>
                  </a:ext>
                </a:extLst>
              </p14:cNvPr>
              <p14:cNvContentPartPr/>
              <p14:nvPr/>
            </p14:nvContentPartPr>
            <p14:xfrm>
              <a:off x="2427120" y="478800"/>
              <a:ext cx="8329680" cy="5702760"/>
            </p14:xfrm>
          </p:contentPart>
        </mc:Choice>
        <mc:Fallback xmlns="">
          <p:pic>
            <p:nvPicPr>
              <p:cNvPr id="3" name="Ink 2">
                <a:extLst>
                  <a:ext uri="{FF2B5EF4-FFF2-40B4-BE49-F238E27FC236}">
                    <a16:creationId xmlns:a16="http://schemas.microsoft.com/office/drawing/2014/main" id="{C1FD8E45-C77B-2846-16E1-18383E508571}"/>
                  </a:ext>
                </a:extLst>
              </p:cNvPr>
              <p:cNvPicPr/>
              <p:nvPr/>
            </p:nvPicPr>
            <p:blipFill>
              <a:blip r:embed="rId3"/>
              <a:stretch>
                <a:fillRect/>
              </a:stretch>
            </p:blipFill>
            <p:spPr>
              <a:xfrm>
                <a:off x="2417760" y="469440"/>
                <a:ext cx="8348400" cy="572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458E0D9-2011-DEC3-DBF0-56131560B240}"/>
                  </a:ext>
                </a:extLst>
              </p14:cNvPr>
              <p14:cNvContentPartPr/>
              <p14:nvPr/>
            </p14:nvContentPartPr>
            <p14:xfrm>
              <a:off x="8885160" y="3377160"/>
              <a:ext cx="2931480" cy="2237400"/>
            </p14:xfrm>
          </p:contentPart>
        </mc:Choice>
        <mc:Fallback xmlns="">
          <p:pic>
            <p:nvPicPr>
              <p:cNvPr id="4" name="Ink 3">
                <a:extLst>
                  <a:ext uri="{FF2B5EF4-FFF2-40B4-BE49-F238E27FC236}">
                    <a16:creationId xmlns:a16="http://schemas.microsoft.com/office/drawing/2014/main" id="{2458E0D9-2011-DEC3-DBF0-56131560B240}"/>
                  </a:ext>
                </a:extLst>
              </p:cNvPr>
              <p:cNvPicPr/>
              <p:nvPr/>
            </p:nvPicPr>
            <p:blipFill>
              <a:blip r:embed="rId5"/>
              <a:stretch>
                <a:fillRect/>
              </a:stretch>
            </p:blipFill>
            <p:spPr>
              <a:xfrm>
                <a:off x="8875800" y="3367800"/>
                <a:ext cx="2950200" cy="2256120"/>
              </a:xfrm>
              <a:prstGeom prst="rect">
                <a:avLst/>
              </a:prstGeom>
            </p:spPr>
          </p:pic>
        </mc:Fallback>
      </mc:AlternateContent>
    </p:spTree>
    <p:extLst>
      <p:ext uri="{BB962C8B-B14F-4D97-AF65-F5344CB8AC3E}">
        <p14:creationId xmlns:p14="http://schemas.microsoft.com/office/powerpoint/2010/main" val="2120944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950" y="368798"/>
            <a:ext cx="5475799" cy="1028487"/>
          </a:xfrm>
          <a:prstGeom prst="rect">
            <a:avLst/>
          </a:prstGeom>
        </p:spPr>
        <p:txBody>
          <a:bodyPr wrap="square">
            <a:spAutoFit/>
          </a:bodyPr>
          <a:lstStyle/>
          <a:p>
            <a:pPr algn="just">
              <a:spcBef>
                <a:spcPts val="900"/>
              </a:spcBef>
              <a:spcAft>
                <a:spcPts val="100"/>
              </a:spcAft>
            </a:pPr>
            <a:r>
              <a:rPr lang="en-IN" sz="2400" b="1" dirty="0">
                <a:solidFill>
                  <a:srgbClr val="FF0000"/>
                </a:solidFill>
                <a:latin typeface="Helvetica Neue"/>
              </a:rPr>
              <a:t>Merge sort</a:t>
            </a:r>
            <a:endParaRPr lang="en-IN" sz="2400" dirty="0">
              <a:solidFill>
                <a:srgbClr val="FF0000"/>
              </a:solidFill>
            </a:endParaRPr>
          </a:p>
          <a:p>
            <a:br>
              <a:rPr lang="en-IN" dirty="0"/>
            </a:br>
            <a:endParaRPr lang="en-IN" dirty="0"/>
          </a:p>
        </p:txBody>
      </p:sp>
      <p:sp>
        <p:nvSpPr>
          <p:cNvPr id="3" name="Rectangle 2"/>
          <p:cNvSpPr/>
          <p:nvPr/>
        </p:nvSpPr>
        <p:spPr>
          <a:xfrm>
            <a:off x="606950" y="883041"/>
            <a:ext cx="10956898" cy="6394058"/>
          </a:xfrm>
          <a:prstGeom prst="rect">
            <a:avLst/>
          </a:prstGeom>
        </p:spPr>
        <p:txBody>
          <a:bodyPr wrap="square">
            <a:spAutoFit/>
          </a:bodyPr>
          <a:lstStyle/>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Merge Sort is a </a:t>
            </a:r>
            <a:r>
              <a:rPr lang="en-US" b="1" dirty="0">
                <a:solidFill>
                  <a:srgbClr val="000000"/>
                </a:solidFill>
                <a:latin typeface="Times New Roman" panose="02020603050405020304" pitchFamily="18" charset="0"/>
              </a:rPr>
              <a:t>divide-and-conquer algorithm </a:t>
            </a:r>
            <a:r>
              <a:rPr lang="en-US" dirty="0">
                <a:solidFill>
                  <a:srgbClr val="000000"/>
                </a:solidFill>
                <a:latin typeface="Times New Roman" panose="02020603050405020304" pitchFamily="18" charset="0"/>
              </a:rPr>
              <a:t>(divide and conquer will be detailed later) that efficiently sorts an array or a list by recursively dividing it into smaller sub-problems, sorting those sub-problems, and then merging the results. Merge Sort has a time complexity of </a:t>
            </a:r>
            <a:r>
              <a:rPr lang="en-US" b="1" dirty="0">
                <a:solidFill>
                  <a:srgbClr val="000000"/>
                </a:solidFill>
                <a:latin typeface="Times New Roman" panose="02020603050405020304" pitchFamily="18" charset="0"/>
              </a:rPr>
              <a:t>O(n log n) in the worst, average, and best cases, (we will see this)</a:t>
            </a:r>
            <a:r>
              <a:rPr lang="en-US" dirty="0">
                <a:solidFill>
                  <a:srgbClr val="000000"/>
                </a:solidFill>
                <a:latin typeface="Times New Roman" panose="02020603050405020304" pitchFamily="18" charset="0"/>
              </a:rPr>
              <a:t> making it a stable and consistent sorting algorithm. The steps of the Merge sort algorithm are defined as follows:</a:t>
            </a:r>
            <a:endParaRPr lang="en-US" dirty="0"/>
          </a:p>
          <a:p>
            <a:pPr marL="742950" indent="-285750" algn="just">
              <a:spcBef>
                <a:spcPts val="900"/>
              </a:spcBef>
              <a:spcAft>
                <a:spcPts val="100"/>
              </a:spcAft>
              <a:buFont typeface="Arial" panose="020B0604020202020204" pitchFamily="34" charset="0"/>
              <a:buChar char="•"/>
            </a:pPr>
            <a:r>
              <a:rPr lang="en-US" b="1" dirty="0">
                <a:solidFill>
                  <a:srgbClr val="000000"/>
                </a:solidFill>
                <a:latin typeface="Times New Roman" panose="02020603050405020304" pitchFamily="18" charset="0"/>
              </a:rPr>
              <a:t>Divide:</a:t>
            </a:r>
            <a:r>
              <a:rPr lang="en-US" dirty="0">
                <a:solidFill>
                  <a:srgbClr val="000000"/>
                </a:solidFill>
                <a:latin typeface="Times New Roman" panose="02020603050405020304" pitchFamily="18" charset="0"/>
              </a:rPr>
              <a:t> Divide the unsorted list into </a:t>
            </a:r>
            <a:r>
              <a:rPr lang="en-US" b="1" dirty="0">
                <a:solidFill>
                  <a:srgbClr val="000000"/>
                </a:solidFill>
                <a:latin typeface="Times New Roman" panose="02020603050405020304" pitchFamily="18" charset="0"/>
              </a:rPr>
              <a:t>n</a:t>
            </a:r>
            <a:r>
              <a:rPr lang="en-US" dirty="0">
                <a:solidFill>
                  <a:srgbClr val="000000"/>
                </a:solidFill>
                <a:latin typeface="Times New Roman" panose="02020603050405020304" pitchFamily="18" charset="0"/>
              </a:rPr>
              <a:t> sublists, each containing one element. This is the base case of the recursion.</a:t>
            </a:r>
            <a:endParaRPr lang="en-US" dirty="0"/>
          </a:p>
          <a:p>
            <a:pPr marL="742950" indent="-285750" algn="just">
              <a:spcBef>
                <a:spcPts val="900"/>
              </a:spcBef>
              <a:spcAft>
                <a:spcPts val="100"/>
              </a:spcAft>
              <a:buFont typeface="Arial" panose="020B0604020202020204" pitchFamily="34" charset="0"/>
              <a:buChar char="•"/>
            </a:pPr>
            <a:r>
              <a:rPr lang="en-US" b="1" dirty="0">
                <a:solidFill>
                  <a:srgbClr val="000000"/>
                </a:solidFill>
                <a:latin typeface="Times New Roman" panose="02020603050405020304" pitchFamily="18" charset="0"/>
              </a:rPr>
              <a:t>Conquer: </a:t>
            </a:r>
            <a:r>
              <a:rPr lang="en-US" dirty="0">
                <a:solidFill>
                  <a:srgbClr val="000000"/>
                </a:solidFill>
                <a:latin typeface="Times New Roman" panose="02020603050405020304" pitchFamily="18" charset="0"/>
              </a:rPr>
              <a:t>Recursively sort each sub-list.</a:t>
            </a:r>
            <a:endParaRPr lang="en-US" dirty="0"/>
          </a:p>
          <a:p>
            <a:pPr marL="742950" indent="-285750" algn="just">
              <a:spcBef>
                <a:spcPts val="900"/>
              </a:spcBef>
              <a:spcAft>
                <a:spcPts val="100"/>
              </a:spcAft>
              <a:buFont typeface="Arial" panose="020B0604020202020204" pitchFamily="34" charset="0"/>
              <a:buChar char="•"/>
            </a:pPr>
            <a:r>
              <a:rPr lang="en-US" b="1" dirty="0">
                <a:solidFill>
                  <a:srgbClr val="000000"/>
                </a:solidFill>
                <a:latin typeface="Times New Roman" panose="02020603050405020304" pitchFamily="18" charset="0"/>
              </a:rPr>
              <a:t>Combine </a:t>
            </a:r>
            <a:r>
              <a:rPr lang="en-US" dirty="0">
                <a:solidFill>
                  <a:srgbClr val="000000"/>
                </a:solidFill>
                <a:latin typeface="Times New Roman" panose="02020603050405020304" pitchFamily="18" charset="0"/>
              </a:rPr>
              <a:t>(Merge)</a:t>
            </a:r>
            <a:r>
              <a:rPr lang="en-US" b="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Merge the sorted sublists back together to produce a single sorted list.</a:t>
            </a:r>
            <a:endParaRPr lang="en-US" dirty="0"/>
          </a:p>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The algorithm starts by </a:t>
            </a:r>
            <a:r>
              <a:rPr lang="en-US" b="1" dirty="0">
                <a:solidFill>
                  <a:srgbClr val="000000"/>
                </a:solidFill>
                <a:latin typeface="Times New Roman" panose="02020603050405020304" pitchFamily="18" charset="0"/>
              </a:rPr>
              <a:t>dividing</a:t>
            </a:r>
            <a:r>
              <a:rPr lang="en-US" dirty="0">
                <a:solidFill>
                  <a:srgbClr val="000000"/>
                </a:solidFill>
                <a:latin typeface="Times New Roman" panose="02020603050405020304" pitchFamily="18" charset="0"/>
              </a:rPr>
              <a:t> the unsorted list into </a:t>
            </a:r>
            <a:r>
              <a:rPr lang="en-US" b="1" dirty="0">
                <a:solidFill>
                  <a:srgbClr val="000000"/>
                </a:solidFill>
                <a:latin typeface="Times New Roman" panose="02020603050405020304" pitchFamily="18" charset="0"/>
              </a:rPr>
              <a:t>n</a:t>
            </a:r>
            <a:r>
              <a:rPr lang="en-US" dirty="0">
                <a:solidFill>
                  <a:srgbClr val="000000"/>
                </a:solidFill>
                <a:latin typeface="Times New Roman" panose="02020603050405020304" pitchFamily="18" charset="0"/>
              </a:rPr>
              <a:t> sublists, each with one element. This is the </a:t>
            </a:r>
            <a:r>
              <a:rPr lang="en-US" b="1" dirty="0">
                <a:solidFill>
                  <a:srgbClr val="000000"/>
                </a:solidFill>
                <a:latin typeface="Times New Roman" panose="02020603050405020304" pitchFamily="18" charset="0"/>
              </a:rPr>
              <a:t>base case</a:t>
            </a:r>
            <a:r>
              <a:rPr lang="en-US" dirty="0">
                <a:solidFill>
                  <a:srgbClr val="000000"/>
                </a:solidFill>
                <a:latin typeface="Times New Roman" panose="02020603050405020304" pitchFamily="18" charset="0"/>
              </a:rPr>
              <a:t>, and the recursion stops when each sub-list contains one element. The algorithm recursively sorts each sub-list. </a:t>
            </a:r>
          </a:p>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The recursion continues until all sublists are sorted. The </a:t>
            </a:r>
            <a:r>
              <a:rPr lang="en-US" b="1" dirty="0">
                <a:solidFill>
                  <a:srgbClr val="000000"/>
                </a:solidFill>
                <a:latin typeface="Times New Roman" panose="02020603050405020304" pitchFamily="18" charset="0"/>
              </a:rPr>
              <a:t>divide-and-conquer</a:t>
            </a:r>
            <a:r>
              <a:rPr lang="en-US" dirty="0">
                <a:solidFill>
                  <a:srgbClr val="000000"/>
                </a:solidFill>
                <a:latin typeface="Times New Roman" panose="02020603050405020304" pitchFamily="18" charset="0"/>
              </a:rPr>
              <a:t> strategy ensures that sorting smaller sublists is simpler and more efficient. </a:t>
            </a:r>
          </a:p>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The final step involves </a:t>
            </a:r>
            <a:r>
              <a:rPr lang="en-US" b="1" dirty="0">
                <a:solidFill>
                  <a:srgbClr val="000000"/>
                </a:solidFill>
                <a:latin typeface="Times New Roman" panose="02020603050405020304" pitchFamily="18" charset="0"/>
              </a:rPr>
              <a:t>merging</a:t>
            </a:r>
            <a:r>
              <a:rPr lang="en-US" dirty="0">
                <a:solidFill>
                  <a:srgbClr val="000000"/>
                </a:solidFill>
                <a:latin typeface="Times New Roman" panose="02020603050405020304" pitchFamily="18" charset="0"/>
              </a:rPr>
              <a:t> the sorted sublists to create a single sorted list. </a:t>
            </a:r>
          </a:p>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This is achieved by repeatedly comparing the smallest unprocessed element from each sub-list and selecting the smaller. The selected element is then added to the merged list. </a:t>
            </a:r>
          </a:p>
          <a:p>
            <a:pPr marL="285750" indent="-285750" algn="just">
              <a:spcBef>
                <a:spcPts val="900"/>
              </a:spcBef>
              <a:spcAft>
                <a:spcPts val="100"/>
              </a:spcAft>
              <a:buFont typeface="Arial" panose="020B0604020202020204" pitchFamily="34" charset="0"/>
              <a:buChar char="•"/>
            </a:pPr>
            <a:r>
              <a:rPr lang="en-US" dirty="0">
                <a:solidFill>
                  <a:srgbClr val="000000"/>
                </a:solidFill>
                <a:latin typeface="Times New Roman" panose="02020603050405020304" pitchFamily="18" charset="0"/>
              </a:rPr>
              <a:t>This process continues until all elements from the sublists are merged into the final sorted list.</a:t>
            </a:r>
            <a:endParaRPr lang="en-US" dirty="0"/>
          </a:p>
          <a:p>
            <a:br>
              <a:rPr lang="en-US" dirty="0"/>
            </a:b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3812425-65A2-7DED-F3DA-8237A5F2C0E2}"/>
                  </a:ext>
                </a:extLst>
              </p14:cNvPr>
              <p14:cNvContentPartPr/>
              <p14:nvPr/>
            </p14:nvContentPartPr>
            <p14:xfrm>
              <a:off x="480960" y="183600"/>
              <a:ext cx="11286720" cy="4028400"/>
            </p14:xfrm>
          </p:contentPart>
        </mc:Choice>
        <mc:Fallback xmlns="">
          <p:pic>
            <p:nvPicPr>
              <p:cNvPr id="4" name="Ink 3">
                <a:extLst>
                  <a:ext uri="{FF2B5EF4-FFF2-40B4-BE49-F238E27FC236}">
                    <a16:creationId xmlns:a16="http://schemas.microsoft.com/office/drawing/2014/main" id="{93812425-65A2-7DED-F3DA-8237A5F2C0E2}"/>
                  </a:ext>
                </a:extLst>
              </p:cNvPr>
              <p:cNvPicPr/>
              <p:nvPr/>
            </p:nvPicPr>
            <p:blipFill>
              <a:blip r:embed="rId3"/>
              <a:stretch>
                <a:fillRect/>
              </a:stretch>
            </p:blipFill>
            <p:spPr>
              <a:xfrm>
                <a:off x="471600" y="174240"/>
                <a:ext cx="11305440" cy="404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9C8E88-516F-BCB2-1A69-5C6FF91E2623}"/>
                  </a:ext>
                </a:extLst>
              </p14:cNvPr>
              <p14:cNvContentPartPr/>
              <p14:nvPr/>
            </p14:nvContentPartPr>
            <p14:xfrm>
              <a:off x="1164240" y="1738440"/>
              <a:ext cx="9754560" cy="1689840"/>
            </p14:xfrm>
          </p:contentPart>
        </mc:Choice>
        <mc:Fallback xmlns="">
          <p:pic>
            <p:nvPicPr>
              <p:cNvPr id="5" name="Ink 4">
                <a:extLst>
                  <a:ext uri="{FF2B5EF4-FFF2-40B4-BE49-F238E27FC236}">
                    <a16:creationId xmlns:a16="http://schemas.microsoft.com/office/drawing/2014/main" id="{509C8E88-516F-BCB2-1A69-5C6FF91E2623}"/>
                  </a:ext>
                </a:extLst>
              </p:cNvPr>
              <p:cNvPicPr/>
              <p:nvPr/>
            </p:nvPicPr>
            <p:blipFill>
              <a:blip r:embed="rId5"/>
              <a:stretch>
                <a:fillRect/>
              </a:stretch>
            </p:blipFill>
            <p:spPr>
              <a:xfrm>
                <a:off x="1154880" y="1729080"/>
                <a:ext cx="9773280" cy="1708560"/>
              </a:xfrm>
              <a:prstGeom prst="rect">
                <a:avLst/>
              </a:prstGeom>
            </p:spPr>
          </p:pic>
        </mc:Fallback>
      </mc:AlternateContent>
    </p:spTree>
    <p:extLst>
      <p:ext uri="{BB962C8B-B14F-4D97-AF65-F5344CB8AC3E}">
        <p14:creationId xmlns:p14="http://schemas.microsoft.com/office/powerpoint/2010/main" val="313315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sp>
        <p:nvSpPr>
          <p:cNvPr id="4" name="TextBox 3"/>
          <p:cNvSpPr txBox="1"/>
          <p:nvPr/>
        </p:nvSpPr>
        <p:spPr>
          <a:xfrm>
            <a:off x="1451295" y="2122415"/>
            <a:ext cx="6356227" cy="2062103"/>
          </a:xfrm>
          <a:prstGeom prst="rect">
            <a:avLst/>
          </a:prstGeom>
          <a:noFill/>
        </p:spPr>
        <p:txBody>
          <a:bodyPr wrap="none" rtlCol="0">
            <a:spAutoFit/>
          </a:bodyPr>
          <a:lstStyle/>
          <a:p>
            <a:r>
              <a:rPr lang="en-IN" sz="3200" dirty="0"/>
              <a:t>1+2+3+4…   n(n+1)/2</a:t>
            </a:r>
          </a:p>
          <a:p>
            <a:r>
              <a:rPr lang="en-IN" sz="3200" dirty="0"/>
              <a:t>= summation </a:t>
            </a:r>
          </a:p>
          <a:p>
            <a:endParaRPr lang="en-IN" sz="3200" dirty="0"/>
          </a:p>
          <a:p>
            <a:r>
              <a:rPr lang="en-IN" sz="3200" dirty="0"/>
              <a:t>(n-1)(n-1+1)/2 = n(n-1)/2</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B3D3E6D-2E3E-12BC-CC28-7771EF477EBE}"/>
                  </a:ext>
                </a:extLst>
              </p14:cNvPr>
              <p14:cNvContentPartPr/>
              <p14:nvPr/>
            </p14:nvContentPartPr>
            <p14:xfrm>
              <a:off x="1710000" y="2229480"/>
              <a:ext cx="5959800" cy="2112840"/>
            </p14:xfrm>
          </p:contentPart>
        </mc:Choice>
        <mc:Fallback xmlns="">
          <p:pic>
            <p:nvPicPr>
              <p:cNvPr id="3" name="Ink 2">
                <a:extLst>
                  <a:ext uri="{FF2B5EF4-FFF2-40B4-BE49-F238E27FC236}">
                    <a16:creationId xmlns:a16="http://schemas.microsoft.com/office/drawing/2014/main" id="{8B3D3E6D-2E3E-12BC-CC28-7771EF477EBE}"/>
                  </a:ext>
                </a:extLst>
              </p:cNvPr>
              <p:cNvPicPr/>
              <p:nvPr/>
            </p:nvPicPr>
            <p:blipFill>
              <a:blip r:embed="rId3"/>
              <a:stretch>
                <a:fillRect/>
              </a:stretch>
            </p:blipFill>
            <p:spPr>
              <a:xfrm>
                <a:off x="1700640" y="2220120"/>
                <a:ext cx="5978520" cy="2131560"/>
              </a:xfrm>
              <a:prstGeom prst="rect">
                <a:avLst/>
              </a:prstGeom>
            </p:spPr>
          </p:pic>
        </mc:Fallback>
      </mc:AlternateContent>
    </p:spTree>
    <p:extLst>
      <p:ext uri="{BB962C8B-B14F-4D97-AF65-F5344CB8AC3E}">
        <p14:creationId xmlns:p14="http://schemas.microsoft.com/office/powerpoint/2010/main" val="1624540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F6605-59BA-06F1-4834-6353FD21C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40</a:t>
            </a:fld>
            <a:endParaRPr lang="en-IN"/>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0D29B73-9FA4-89B3-72F5-F8702BDFCE64}"/>
                  </a:ext>
                </a:extLst>
              </p14:cNvPr>
              <p14:cNvContentPartPr/>
              <p14:nvPr/>
            </p14:nvContentPartPr>
            <p14:xfrm>
              <a:off x="785160" y="482760"/>
              <a:ext cx="10515600" cy="5774760"/>
            </p14:xfrm>
          </p:contentPart>
        </mc:Choice>
        <mc:Fallback xmlns="">
          <p:pic>
            <p:nvPicPr>
              <p:cNvPr id="3" name="Ink 2">
                <a:extLst>
                  <a:ext uri="{FF2B5EF4-FFF2-40B4-BE49-F238E27FC236}">
                    <a16:creationId xmlns:a16="http://schemas.microsoft.com/office/drawing/2014/main" id="{70D29B73-9FA4-89B3-72F5-F8702BDFCE64}"/>
                  </a:ext>
                </a:extLst>
              </p:cNvPr>
              <p:cNvPicPr/>
              <p:nvPr/>
            </p:nvPicPr>
            <p:blipFill>
              <a:blip r:embed="rId3"/>
              <a:stretch>
                <a:fillRect/>
              </a:stretch>
            </p:blipFill>
            <p:spPr>
              <a:xfrm>
                <a:off x="775800" y="473400"/>
                <a:ext cx="10534320" cy="5793480"/>
              </a:xfrm>
              <a:prstGeom prst="rect">
                <a:avLst/>
              </a:prstGeom>
            </p:spPr>
          </p:pic>
        </mc:Fallback>
      </mc:AlternateContent>
    </p:spTree>
    <p:extLst>
      <p:ext uri="{BB962C8B-B14F-4D97-AF65-F5344CB8AC3E}">
        <p14:creationId xmlns:p14="http://schemas.microsoft.com/office/powerpoint/2010/main" val="4291518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950" y="368798"/>
            <a:ext cx="5475799" cy="1028487"/>
          </a:xfrm>
          <a:prstGeom prst="rect">
            <a:avLst/>
          </a:prstGeom>
        </p:spPr>
        <p:txBody>
          <a:bodyPr wrap="square">
            <a:spAutoFit/>
          </a:bodyPr>
          <a:lstStyle/>
          <a:p>
            <a:pPr algn="just">
              <a:spcBef>
                <a:spcPts val="900"/>
              </a:spcBef>
              <a:spcAft>
                <a:spcPts val="100"/>
              </a:spcAft>
            </a:pPr>
            <a:r>
              <a:rPr lang="en-IN" sz="2400" b="1" dirty="0">
                <a:solidFill>
                  <a:srgbClr val="FF0000"/>
                </a:solidFill>
                <a:latin typeface="Helvetica Neue"/>
              </a:rPr>
              <a:t>Merge sort</a:t>
            </a:r>
            <a:endParaRPr lang="en-IN" sz="2400" dirty="0">
              <a:solidFill>
                <a:srgbClr val="FF0000"/>
              </a:solidFill>
            </a:endParaRPr>
          </a:p>
          <a:p>
            <a:br>
              <a:rPr lang="en-IN" dirty="0"/>
            </a:br>
            <a:endParaRPr lang="en-IN" dirty="0"/>
          </a:p>
        </p:txBody>
      </p:sp>
      <p:sp>
        <p:nvSpPr>
          <p:cNvPr id="4" name="Rectangle 3"/>
          <p:cNvSpPr/>
          <p:nvPr/>
        </p:nvSpPr>
        <p:spPr>
          <a:xfrm>
            <a:off x="755373" y="1251481"/>
            <a:ext cx="10726309" cy="4909036"/>
          </a:xfrm>
          <a:prstGeom prst="rect">
            <a:avLst/>
          </a:prstGeom>
        </p:spPr>
        <p:txBody>
          <a:bodyPr wrap="square">
            <a:spAutoFit/>
          </a:bodyPr>
          <a:lstStyle/>
          <a:p>
            <a:pPr algn="just">
              <a:spcBef>
                <a:spcPts val="900"/>
              </a:spcBef>
              <a:spcAft>
                <a:spcPts val="100"/>
              </a:spcAft>
            </a:pPr>
            <a:r>
              <a:rPr lang="en-US" sz="2400" dirty="0">
                <a:solidFill>
                  <a:srgbClr val="000000"/>
                </a:solidFill>
                <a:latin typeface="Times New Roman" panose="02020603050405020304" pitchFamily="18" charset="0"/>
              </a:rPr>
              <a:t>The advantages of the Merge sort are as follows:</a:t>
            </a:r>
            <a:endParaRPr lang="en-US" sz="2400" dirty="0"/>
          </a:p>
          <a:p>
            <a:pPr algn="just" fontAlgn="base">
              <a:spcBef>
                <a:spcPts val="900"/>
              </a:spcBef>
              <a:buFont typeface="+mj-lt"/>
              <a:buAutoNum type="arabicPeriod"/>
            </a:pPr>
            <a:r>
              <a:rPr lang="en-US" sz="2400" b="1" dirty="0">
                <a:solidFill>
                  <a:srgbClr val="000000"/>
                </a:solidFill>
                <a:latin typeface="Times New Roman" panose="02020603050405020304" pitchFamily="18" charset="0"/>
              </a:rPr>
              <a:t>Stable Sorting:</a:t>
            </a:r>
            <a:r>
              <a:rPr lang="en-US" sz="2400" dirty="0">
                <a:solidFill>
                  <a:srgbClr val="000000"/>
                </a:solidFill>
                <a:latin typeface="Times New Roman" panose="02020603050405020304" pitchFamily="18" charset="0"/>
              </a:rPr>
              <a:t> Merge Sort is a stable sorting algorithm, meaning that it maintains the relative order of equal elements in the sorted output.</a:t>
            </a:r>
          </a:p>
          <a:p>
            <a:pPr algn="just" fontAlgn="base">
              <a:buFont typeface="+mj-lt"/>
              <a:buAutoNum type="arabicPeriod"/>
            </a:pPr>
            <a:r>
              <a:rPr lang="en-US" sz="2400" b="1" dirty="0">
                <a:solidFill>
                  <a:srgbClr val="000000"/>
                </a:solidFill>
                <a:latin typeface="Times New Roman" panose="02020603050405020304" pitchFamily="18" charset="0"/>
              </a:rPr>
              <a:t>Predictable Performance:</a:t>
            </a:r>
            <a:r>
              <a:rPr lang="en-US" sz="2400" dirty="0">
                <a:solidFill>
                  <a:srgbClr val="000000"/>
                </a:solidFill>
                <a:latin typeface="Times New Roman" panose="02020603050405020304" pitchFamily="18" charset="0"/>
              </a:rPr>
              <a:t> Its time complexity is consistently </a:t>
            </a:r>
            <a:r>
              <a:rPr lang="en-US" sz="2400" dirty="0">
                <a:solidFill>
                  <a:srgbClr val="FF0000"/>
                </a:solidFill>
                <a:latin typeface="Times New Roman" panose="02020603050405020304" pitchFamily="18" charset="0"/>
              </a:rPr>
              <a:t>O(n log n) </a:t>
            </a:r>
            <a:r>
              <a:rPr lang="en-US" sz="2400" dirty="0">
                <a:solidFill>
                  <a:srgbClr val="000000"/>
                </a:solidFill>
                <a:latin typeface="Times New Roman" panose="02020603050405020304" pitchFamily="18" charset="0"/>
              </a:rPr>
              <a:t>in the worst, average, and best cases.</a:t>
            </a:r>
          </a:p>
          <a:p>
            <a:pPr algn="just" fontAlgn="base">
              <a:spcAft>
                <a:spcPts val="100"/>
              </a:spcAft>
              <a:buFont typeface="+mj-lt"/>
              <a:buAutoNum type="arabicPeriod"/>
            </a:pPr>
            <a:r>
              <a:rPr lang="en-US" sz="2400" b="1" dirty="0">
                <a:solidFill>
                  <a:srgbClr val="000000"/>
                </a:solidFill>
                <a:latin typeface="Times New Roman" panose="02020603050405020304" pitchFamily="18" charset="0"/>
              </a:rPr>
              <a:t>Adaptability:</a:t>
            </a:r>
            <a:r>
              <a:rPr lang="en-US" sz="2400" dirty="0">
                <a:solidFill>
                  <a:srgbClr val="000000"/>
                </a:solidFill>
                <a:latin typeface="Times New Roman" panose="02020603050405020304" pitchFamily="18" charset="0"/>
              </a:rPr>
              <a:t> Merge Sort is well-suited for linked lists and </a:t>
            </a:r>
            <a:r>
              <a:rPr lang="en-US" sz="2400" b="1" i="1" dirty="0">
                <a:solidFill>
                  <a:srgbClr val="000000"/>
                </a:solidFill>
                <a:latin typeface="Times New Roman" panose="02020603050405020304" pitchFamily="18" charset="0"/>
              </a:rPr>
              <a:t>external sorting </a:t>
            </a:r>
            <a:r>
              <a:rPr lang="en-US" sz="2400" dirty="0">
                <a:solidFill>
                  <a:srgbClr val="000000"/>
                </a:solidFill>
                <a:latin typeface="Times New Roman" panose="02020603050405020304" pitchFamily="18" charset="0"/>
              </a:rPr>
              <a:t>where random access is expensive.</a:t>
            </a:r>
          </a:p>
          <a:p>
            <a:pPr algn="just">
              <a:spcBef>
                <a:spcPts val="900"/>
              </a:spcBef>
              <a:spcAft>
                <a:spcPts val="100"/>
              </a:spcAft>
            </a:pPr>
            <a:r>
              <a:rPr lang="en-US" sz="2400" dirty="0">
                <a:solidFill>
                  <a:srgbClr val="000000"/>
                </a:solidFill>
                <a:latin typeface="Times New Roman" panose="02020603050405020304" pitchFamily="18" charset="0"/>
              </a:rPr>
              <a:t>The primary drawbacks of their merge sort are as follows: </a:t>
            </a:r>
            <a:endParaRPr lang="en-US" sz="2400" dirty="0"/>
          </a:p>
          <a:p>
            <a:pPr algn="just" fontAlgn="base">
              <a:spcBef>
                <a:spcPts val="900"/>
              </a:spcBef>
              <a:buFont typeface="+mj-lt"/>
              <a:buAutoNum type="arabicPeriod"/>
            </a:pPr>
            <a:r>
              <a:rPr lang="en-US" sz="2400" b="1" dirty="0">
                <a:solidFill>
                  <a:srgbClr val="000000"/>
                </a:solidFill>
                <a:latin typeface="Times New Roman" panose="02020603050405020304" pitchFamily="18" charset="0"/>
              </a:rPr>
              <a:t>Space Complexity:</a:t>
            </a:r>
            <a:r>
              <a:rPr lang="en-US" sz="2400" dirty="0">
                <a:solidFill>
                  <a:srgbClr val="000000"/>
                </a:solidFill>
                <a:latin typeface="Times New Roman" panose="02020603050405020304" pitchFamily="18" charset="0"/>
              </a:rPr>
              <a:t> Merge Sort typically requires additional space for merging, making it less memory-efficient compared to in-place algorithms.</a:t>
            </a:r>
          </a:p>
          <a:p>
            <a:pPr algn="just" fontAlgn="base">
              <a:spcAft>
                <a:spcPts val="100"/>
              </a:spcAft>
              <a:buFont typeface="+mj-lt"/>
              <a:buAutoNum type="arabicPeriod"/>
            </a:pPr>
            <a:r>
              <a:rPr lang="en-US" sz="2400" b="1" dirty="0">
                <a:solidFill>
                  <a:srgbClr val="000000"/>
                </a:solidFill>
                <a:latin typeface="Times New Roman" panose="02020603050405020304" pitchFamily="18" charset="0"/>
              </a:rPr>
              <a:t>Not In-Place:</a:t>
            </a:r>
            <a:r>
              <a:rPr lang="en-US" sz="2400" dirty="0">
                <a:solidFill>
                  <a:srgbClr val="000000"/>
                </a:solidFill>
                <a:latin typeface="Times New Roman" panose="02020603050405020304" pitchFamily="18" charset="0"/>
              </a:rPr>
              <a:t> </a:t>
            </a:r>
            <a:r>
              <a:rPr lang="en-US" sz="2400" i="1" dirty="0">
                <a:solidFill>
                  <a:srgbClr val="FF0000"/>
                </a:solidFill>
                <a:latin typeface="Times New Roman" panose="02020603050405020304" pitchFamily="18" charset="0"/>
              </a:rPr>
              <a:t>It is not an in-place sorting algorithm, which means it may not be suitable for scenarios with limited memory</a:t>
            </a:r>
            <a:r>
              <a:rPr lang="en-US" sz="2400" dirty="0">
                <a:solidFill>
                  <a:srgbClr val="000000"/>
                </a:solidFill>
                <a:latin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D0DCB21-E883-C5EF-F6D7-EDEC972609BA}"/>
                  </a:ext>
                </a:extLst>
              </p14:cNvPr>
              <p14:cNvContentPartPr/>
              <p14:nvPr/>
            </p14:nvContentPartPr>
            <p14:xfrm>
              <a:off x="356400" y="1892520"/>
              <a:ext cx="11147400" cy="4870080"/>
            </p14:xfrm>
          </p:contentPart>
        </mc:Choice>
        <mc:Fallback xmlns="">
          <p:pic>
            <p:nvPicPr>
              <p:cNvPr id="3" name="Ink 2">
                <a:extLst>
                  <a:ext uri="{FF2B5EF4-FFF2-40B4-BE49-F238E27FC236}">
                    <a16:creationId xmlns:a16="http://schemas.microsoft.com/office/drawing/2014/main" id="{2D0DCB21-E883-C5EF-F6D7-EDEC972609BA}"/>
                  </a:ext>
                </a:extLst>
              </p:cNvPr>
              <p:cNvPicPr/>
              <p:nvPr/>
            </p:nvPicPr>
            <p:blipFill>
              <a:blip r:embed="rId3"/>
              <a:stretch>
                <a:fillRect/>
              </a:stretch>
            </p:blipFill>
            <p:spPr>
              <a:xfrm>
                <a:off x="347040" y="1883160"/>
                <a:ext cx="11166120" cy="488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86E0865-2AE3-3323-BCE3-4135A787D97C}"/>
                  </a:ext>
                </a:extLst>
              </p14:cNvPr>
              <p14:cNvContentPartPr/>
              <p14:nvPr/>
            </p14:nvContentPartPr>
            <p14:xfrm>
              <a:off x="7532280" y="623880"/>
              <a:ext cx="3299400" cy="1081440"/>
            </p14:xfrm>
          </p:contentPart>
        </mc:Choice>
        <mc:Fallback xmlns="">
          <p:pic>
            <p:nvPicPr>
              <p:cNvPr id="5" name="Ink 4">
                <a:extLst>
                  <a:ext uri="{FF2B5EF4-FFF2-40B4-BE49-F238E27FC236}">
                    <a16:creationId xmlns:a16="http://schemas.microsoft.com/office/drawing/2014/main" id="{586E0865-2AE3-3323-BCE3-4135A787D97C}"/>
                  </a:ext>
                </a:extLst>
              </p:cNvPr>
              <p:cNvPicPr/>
              <p:nvPr/>
            </p:nvPicPr>
            <p:blipFill>
              <a:blip r:embed="rId5"/>
              <a:stretch>
                <a:fillRect/>
              </a:stretch>
            </p:blipFill>
            <p:spPr>
              <a:xfrm>
                <a:off x="7522920" y="614520"/>
                <a:ext cx="3318120" cy="1100160"/>
              </a:xfrm>
              <a:prstGeom prst="rect">
                <a:avLst/>
              </a:prstGeom>
            </p:spPr>
          </p:pic>
        </mc:Fallback>
      </mc:AlternateContent>
    </p:spTree>
    <p:extLst>
      <p:ext uri="{BB962C8B-B14F-4D97-AF65-F5344CB8AC3E}">
        <p14:creationId xmlns:p14="http://schemas.microsoft.com/office/powerpoint/2010/main" val="354417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D9A0B17-AD80-431E-8849-DC562645B8CD}" type="slidenum">
              <a:rPr lang="en-US" altLang="en-US"/>
              <a:pPr/>
              <a:t>42</a:t>
            </a:fld>
            <a:endParaRPr lang="en-US" altLang="en-US"/>
          </a:p>
        </p:txBody>
      </p:sp>
      <p:sp>
        <p:nvSpPr>
          <p:cNvPr id="6146" name="Rectangle 2"/>
          <p:cNvSpPr>
            <a:spLocks noGrp="1" noChangeArrowheads="1"/>
          </p:cNvSpPr>
          <p:nvPr>
            <p:ph type="title"/>
          </p:nvPr>
        </p:nvSpPr>
        <p:spPr>
          <a:xfrm>
            <a:off x="1370275" y="249141"/>
            <a:ext cx="7772400" cy="1143000"/>
          </a:xfrm>
        </p:spPr>
        <p:txBody>
          <a:bodyPr/>
          <a:lstStyle/>
          <a:p>
            <a:r>
              <a:rPr lang="en-US" altLang="en-US" b="1" dirty="0"/>
              <a:t>Merge-Sort</a:t>
            </a:r>
            <a:endParaRPr lang="en-US" altLang="en-US" dirty="0"/>
          </a:p>
        </p:txBody>
      </p:sp>
      <p:sp>
        <p:nvSpPr>
          <p:cNvPr id="6147" name="Rectangle 3"/>
          <p:cNvSpPr>
            <a:spLocks noGrp="1" noChangeArrowheads="1"/>
          </p:cNvSpPr>
          <p:nvPr>
            <p:ph type="body" sz="half" idx="1"/>
          </p:nvPr>
        </p:nvSpPr>
        <p:spPr>
          <a:xfrm>
            <a:off x="1041621" y="1447800"/>
            <a:ext cx="10471867" cy="6324600"/>
          </a:xfrm>
        </p:spPr>
        <p:txBody>
          <a:bodyPr>
            <a:normAutofit/>
          </a:bodyPr>
          <a:lstStyle/>
          <a:p>
            <a:pPr>
              <a:lnSpc>
                <a:spcPct val="90000"/>
              </a:lnSpc>
            </a:pPr>
            <a:r>
              <a:rPr lang="en-US" altLang="en-US" dirty="0"/>
              <a:t>Algorithm:</a:t>
            </a:r>
          </a:p>
          <a:p>
            <a:pPr lvl="1">
              <a:lnSpc>
                <a:spcPct val="90000"/>
              </a:lnSpc>
            </a:pPr>
            <a:r>
              <a:rPr lang="en-US" altLang="en-US" sz="2800" b="1" dirty="0">
                <a:solidFill>
                  <a:srgbClr val="C52D4E"/>
                </a:solidFill>
              </a:rPr>
              <a:t>Divide</a:t>
            </a:r>
            <a:r>
              <a:rPr lang="en-US" altLang="en-US" sz="2800" dirty="0"/>
              <a:t>: If </a:t>
            </a:r>
            <a:r>
              <a:rPr lang="en-US" altLang="en-US" sz="2800" b="1" dirty="0"/>
              <a:t>S</a:t>
            </a:r>
            <a:r>
              <a:rPr lang="en-US" altLang="en-US" sz="2800" dirty="0"/>
              <a:t> has at least two elements (nothing needs to be done if S has zero or one element), remove all the elements from S and put them into two sequences, S</a:t>
            </a:r>
            <a:r>
              <a:rPr lang="en-US" altLang="en-US" sz="2800" baseline="-25000" dirty="0"/>
              <a:t>1</a:t>
            </a:r>
            <a:r>
              <a:rPr lang="en-US" altLang="en-US" sz="2800" dirty="0"/>
              <a:t> and S</a:t>
            </a:r>
            <a:r>
              <a:rPr lang="en-US" altLang="en-US" sz="2800" baseline="-25000" dirty="0"/>
              <a:t>2</a:t>
            </a:r>
            <a:r>
              <a:rPr lang="en-US" altLang="en-US" sz="2800" dirty="0"/>
              <a:t>, each containing about half of the elements of S. (i.e. S</a:t>
            </a:r>
            <a:r>
              <a:rPr lang="en-US" altLang="en-US" sz="2800" baseline="-25000" dirty="0"/>
              <a:t>1</a:t>
            </a:r>
            <a:r>
              <a:rPr lang="en-US" altLang="en-US" sz="2800" dirty="0"/>
              <a:t> contains the </a:t>
            </a:r>
            <a:r>
              <a:rPr lang="en-US" altLang="en-US" sz="2800" b="1" dirty="0"/>
              <a:t>first </a:t>
            </a:r>
            <a:r>
              <a:rPr lang="en-US" altLang="en-US" sz="2800" b="1" dirty="0">
                <a:sym typeface="Symbol" panose="05050102010706020507" pitchFamily="18" charset="2"/>
              </a:rPr>
              <a:t></a:t>
            </a:r>
            <a:r>
              <a:rPr lang="en-US" altLang="en-US" sz="2800" b="1" dirty="0"/>
              <a:t>n/2</a:t>
            </a:r>
            <a:r>
              <a:rPr lang="en-US" altLang="en-US" sz="2800" b="1" dirty="0">
                <a:sym typeface="Symbol" panose="05050102010706020507" pitchFamily="18" charset="2"/>
              </a:rPr>
              <a:t> </a:t>
            </a:r>
            <a:r>
              <a:rPr lang="en-US" altLang="en-US" sz="2800" dirty="0"/>
              <a:t>elements and S</a:t>
            </a:r>
            <a:r>
              <a:rPr lang="en-US" altLang="en-US" sz="2800" baseline="-25000" dirty="0"/>
              <a:t>2</a:t>
            </a:r>
            <a:r>
              <a:rPr lang="en-US" altLang="en-US" sz="2800" dirty="0"/>
              <a:t> contains the remaining </a:t>
            </a:r>
            <a:r>
              <a:rPr lang="en-US" altLang="en-US" sz="2800" b="1" dirty="0">
                <a:sym typeface="Symbol" panose="05050102010706020507" pitchFamily="18" charset="2"/>
              </a:rPr>
              <a:t></a:t>
            </a:r>
            <a:r>
              <a:rPr lang="en-US" altLang="en-US" sz="2800" b="1" dirty="0"/>
              <a:t>n/2</a:t>
            </a:r>
            <a:r>
              <a:rPr lang="en-US" altLang="en-US" sz="2800" b="1" dirty="0">
                <a:sym typeface="Symbol" panose="05050102010706020507" pitchFamily="18" charset="2"/>
              </a:rPr>
              <a:t></a:t>
            </a:r>
            <a:r>
              <a:rPr lang="en-US" altLang="en-US" sz="2800" b="1" dirty="0"/>
              <a:t> </a:t>
            </a:r>
            <a:r>
              <a:rPr lang="en-US" altLang="en-US" sz="2800" dirty="0"/>
              <a:t>elements.</a:t>
            </a:r>
          </a:p>
          <a:p>
            <a:pPr lvl="1"/>
            <a:r>
              <a:rPr lang="en-US" altLang="en-US" sz="2800" b="1" dirty="0">
                <a:solidFill>
                  <a:srgbClr val="C52D4E"/>
                </a:solidFill>
              </a:rPr>
              <a:t>Conquer </a:t>
            </a:r>
            <a:r>
              <a:rPr lang="en-US" altLang="en-US" sz="2800" dirty="0"/>
              <a:t>Recursive sort sequences S</a:t>
            </a:r>
            <a:r>
              <a:rPr lang="en-US" altLang="en-US" sz="2800" baseline="-25000" dirty="0"/>
              <a:t>1</a:t>
            </a:r>
            <a:r>
              <a:rPr lang="en-US" altLang="en-US" sz="2800" dirty="0"/>
              <a:t> and S</a:t>
            </a:r>
            <a:r>
              <a:rPr lang="en-US" altLang="en-US" sz="2800" baseline="-25000" dirty="0"/>
              <a:t>2</a:t>
            </a:r>
            <a:r>
              <a:rPr lang="en-US" altLang="en-US" sz="2800" dirty="0"/>
              <a:t>.</a:t>
            </a:r>
          </a:p>
          <a:p>
            <a:pPr lvl="1">
              <a:lnSpc>
                <a:spcPct val="90000"/>
              </a:lnSpc>
            </a:pPr>
            <a:r>
              <a:rPr lang="en-US" altLang="en-US" sz="2800" b="1" dirty="0">
                <a:solidFill>
                  <a:srgbClr val="C52D4E"/>
                </a:solidFill>
              </a:rPr>
              <a:t>Combine: </a:t>
            </a:r>
            <a:r>
              <a:rPr lang="en-US" altLang="en-US" sz="2800" dirty="0"/>
              <a:t>Put back the elements into S by merging the sorted sequences S</a:t>
            </a:r>
            <a:r>
              <a:rPr lang="en-US" altLang="en-US" sz="2800" baseline="-25000" dirty="0"/>
              <a:t>1</a:t>
            </a:r>
            <a:r>
              <a:rPr lang="en-US" altLang="en-US" sz="2800" dirty="0"/>
              <a:t> and S</a:t>
            </a:r>
            <a:r>
              <a:rPr lang="en-US" altLang="en-US" sz="2800" baseline="-25000" dirty="0"/>
              <a:t>2</a:t>
            </a:r>
            <a:r>
              <a:rPr lang="en-US" altLang="en-US" sz="2800" dirty="0"/>
              <a:t> into a unique sorted sequence.</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2FE3D7D-F46A-B25A-2475-80746D121BA1}"/>
                  </a:ext>
                </a:extLst>
              </p14:cNvPr>
              <p14:cNvContentPartPr/>
              <p14:nvPr/>
            </p14:nvContentPartPr>
            <p14:xfrm>
              <a:off x="874800" y="3365280"/>
              <a:ext cx="9799200" cy="1524600"/>
            </p14:xfrm>
          </p:contentPart>
        </mc:Choice>
        <mc:Fallback xmlns="">
          <p:pic>
            <p:nvPicPr>
              <p:cNvPr id="2" name="Ink 1">
                <a:extLst>
                  <a:ext uri="{FF2B5EF4-FFF2-40B4-BE49-F238E27FC236}">
                    <a16:creationId xmlns:a16="http://schemas.microsoft.com/office/drawing/2014/main" id="{C2FE3D7D-F46A-B25A-2475-80746D121BA1}"/>
                  </a:ext>
                </a:extLst>
              </p:cNvPr>
              <p:cNvPicPr/>
              <p:nvPr/>
            </p:nvPicPr>
            <p:blipFill>
              <a:blip r:embed="rId3"/>
              <a:stretch>
                <a:fillRect/>
              </a:stretch>
            </p:blipFill>
            <p:spPr>
              <a:xfrm>
                <a:off x="865440" y="3355920"/>
                <a:ext cx="9817920" cy="1543320"/>
              </a:xfrm>
              <a:prstGeom prst="rect">
                <a:avLst/>
              </a:prstGeom>
            </p:spPr>
          </p:pic>
        </mc:Fallback>
      </mc:AlternateContent>
    </p:spTree>
    <p:extLst>
      <p:ext uri="{BB962C8B-B14F-4D97-AF65-F5344CB8AC3E}">
        <p14:creationId xmlns:p14="http://schemas.microsoft.com/office/powerpoint/2010/main" val="413274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dissolv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dissolv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dissolv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dissolve">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2"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E2CA843-FB03-4616-9394-7B2770D4506A}" type="slidenum">
              <a:rPr lang="en-US" altLang="en-US"/>
              <a:pPr/>
              <a:t>43</a:t>
            </a:fld>
            <a:endParaRPr lang="en-US" altLang="en-US"/>
          </a:p>
        </p:txBody>
      </p:sp>
      <p:sp>
        <p:nvSpPr>
          <p:cNvPr id="7170" name="Rectangle 2"/>
          <p:cNvSpPr>
            <a:spLocks noGrp="1" noChangeArrowheads="1"/>
          </p:cNvSpPr>
          <p:nvPr>
            <p:ph type="title"/>
          </p:nvPr>
        </p:nvSpPr>
        <p:spPr>
          <a:xfrm>
            <a:off x="3124200" y="152400"/>
            <a:ext cx="6248400" cy="1066800"/>
          </a:xfrm>
        </p:spPr>
        <p:txBody>
          <a:bodyPr/>
          <a:lstStyle/>
          <a:p>
            <a:r>
              <a:rPr lang="en-US" altLang="en-US" b="1"/>
              <a:t>Merge-Sort</a:t>
            </a:r>
            <a:endParaRPr lang="en-US" altLang="en-US"/>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19200"/>
            <a:ext cx="49530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962401"/>
            <a:ext cx="51054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461971D-DE3E-0966-3539-F42E8070235B}"/>
                  </a:ext>
                </a:extLst>
              </p14:cNvPr>
              <p14:cNvContentPartPr/>
              <p14:nvPr/>
            </p14:nvContentPartPr>
            <p14:xfrm>
              <a:off x="3053160" y="1487520"/>
              <a:ext cx="5317560" cy="2401560"/>
            </p14:xfrm>
          </p:contentPart>
        </mc:Choice>
        <mc:Fallback xmlns="">
          <p:pic>
            <p:nvPicPr>
              <p:cNvPr id="2" name="Ink 1">
                <a:extLst>
                  <a:ext uri="{FF2B5EF4-FFF2-40B4-BE49-F238E27FC236}">
                    <a16:creationId xmlns:a16="http://schemas.microsoft.com/office/drawing/2014/main" id="{7461971D-DE3E-0966-3539-F42E8070235B}"/>
                  </a:ext>
                </a:extLst>
              </p:cNvPr>
              <p:cNvPicPr/>
              <p:nvPr/>
            </p:nvPicPr>
            <p:blipFill>
              <a:blip r:embed="rId5"/>
              <a:stretch>
                <a:fillRect/>
              </a:stretch>
            </p:blipFill>
            <p:spPr>
              <a:xfrm>
                <a:off x="3043800" y="1478160"/>
                <a:ext cx="5336280" cy="242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887D943-63CF-9641-8E86-3F58F4FE9DA7}"/>
                  </a:ext>
                </a:extLst>
              </p14:cNvPr>
              <p14:cNvContentPartPr/>
              <p14:nvPr/>
            </p14:nvContentPartPr>
            <p14:xfrm>
              <a:off x="3216960" y="712080"/>
              <a:ext cx="8300520" cy="3030120"/>
            </p14:xfrm>
          </p:contentPart>
        </mc:Choice>
        <mc:Fallback xmlns="">
          <p:pic>
            <p:nvPicPr>
              <p:cNvPr id="3" name="Ink 2">
                <a:extLst>
                  <a:ext uri="{FF2B5EF4-FFF2-40B4-BE49-F238E27FC236}">
                    <a16:creationId xmlns:a16="http://schemas.microsoft.com/office/drawing/2014/main" id="{E887D943-63CF-9641-8E86-3F58F4FE9DA7}"/>
                  </a:ext>
                </a:extLst>
              </p:cNvPr>
              <p:cNvPicPr/>
              <p:nvPr/>
            </p:nvPicPr>
            <p:blipFill>
              <a:blip r:embed="rId7"/>
              <a:stretch>
                <a:fillRect/>
              </a:stretch>
            </p:blipFill>
            <p:spPr>
              <a:xfrm>
                <a:off x="3207600" y="702720"/>
                <a:ext cx="8319240" cy="3048840"/>
              </a:xfrm>
              <a:prstGeom prst="rect">
                <a:avLst/>
              </a:prstGeom>
            </p:spPr>
          </p:pic>
        </mc:Fallback>
      </mc:AlternateContent>
    </p:spTree>
    <p:extLst>
      <p:ext uri="{BB962C8B-B14F-4D97-AF65-F5344CB8AC3E}">
        <p14:creationId xmlns:p14="http://schemas.microsoft.com/office/powerpoint/2010/main" val="3580903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dissolve">
                                      <p:cBhvr>
                                        <p:cTn id="7" dur="500"/>
                                        <p:tgtEl>
                                          <p:spTgt spid="71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dissolve">
                                      <p:cBhvr>
                                        <p:cTn id="12"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DD65761-818B-437A-9E4E-28C758492A5D}" type="slidenum">
              <a:rPr lang="en-US" altLang="en-US"/>
              <a:pPr/>
              <a:t>44</a:t>
            </a:fld>
            <a:endParaRPr lang="en-US" altLang="en-US"/>
          </a:p>
        </p:txBody>
      </p:sp>
      <p:sp>
        <p:nvSpPr>
          <p:cNvPr id="8194" name="Rectangle 2"/>
          <p:cNvSpPr>
            <a:spLocks noGrp="1" noChangeArrowheads="1"/>
          </p:cNvSpPr>
          <p:nvPr>
            <p:ph type="title"/>
          </p:nvPr>
        </p:nvSpPr>
        <p:spPr>
          <a:xfrm>
            <a:off x="2133600" y="304800"/>
            <a:ext cx="7772400" cy="1143000"/>
          </a:xfrm>
        </p:spPr>
        <p:txBody>
          <a:bodyPr/>
          <a:lstStyle/>
          <a:p>
            <a:r>
              <a:rPr lang="en-US" altLang="en-US" b="1"/>
              <a:t>Merge-Sort(cont.)</a:t>
            </a:r>
            <a:endParaRPr lang="en-US" alt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0"/>
            <a:ext cx="5181600"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886200"/>
            <a:ext cx="5181600" cy="254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15CFDB2-7ED5-8D75-1033-B1AE3ECC0AC8}"/>
                  </a:ext>
                </a:extLst>
              </p14:cNvPr>
              <p14:cNvContentPartPr/>
              <p14:nvPr/>
            </p14:nvContentPartPr>
            <p14:xfrm>
              <a:off x="1310760" y="944280"/>
              <a:ext cx="9746280" cy="5498640"/>
            </p14:xfrm>
          </p:contentPart>
        </mc:Choice>
        <mc:Fallback xmlns="">
          <p:pic>
            <p:nvPicPr>
              <p:cNvPr id="2" name="Ink 1">
                <a:extLst>
                  <a:ext uri="{FF2B5EF4-FFF2-40B4-BE49-F238E27FC236}">
                    <a16:creationId xmlns:a16="http://schemas.microsoft.com/office/drawing/2014/main" id="{615CFDB2-7ED5-8D75-1033-B1AE3ECC0AC8}"/>
                  </a:ext>
                </a:extLst>
              </p:cNvPr>
              <p:cNvPicPr/>
              <p:nvPr/>
            </p:nvPicPr>
            <p:blipFill>
              <a:blip r:embed="rId5"/>
              <a:stretch>
                <a:fillRect/>
              </a:stretch>
            </p:blipFill>
            <p:spPr>
              <a:xfrm>
                <a:off x="1301400" y="934920"/>
                <a:ext cx="9765000" cy="5517360"/>
              </a:xfrm>
              <a:prstGeom prst="rect">
                <a:avLst/>
              </a:prstGeom>
            </p:spPr>
          </p:pic>
        </mc:Fallback>
      </mc:AlternateContent>
    </p:spTree>
    <p:extLst>
      <p:ext uri="{BB962C8B-B14F-4D97-AF65-F5344CB8AC3E}">
        <p14:creationId xmlns:p14="http://schemas.microsoft.com/office/powerpoint/2010/main" val="287585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dissolve">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dissolve">
                                      <p:cBhvr>
                                        <p:cTn id="1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6F45ECF-5E45-446A-A966-6E055F62FCBB}" type="slidenum">
              <a:rPr lang="en-US" altLang="en-US"/>
              <a:pPr/>
              <a:t>45</a:t>
            </a:fld>
            <a:endParaRPr lang="en-US" altLang="en-US"/>
          </a:p>
        </p:txBody>
      </p:sp>
      <p:sp>
        <p:nvSpPr>
          <p:cNvPr id="9218" name="Rectangle 2"/>
          <p:cNvSpPr>
            <a:spLocks noGrp="1" noChangeArrowheads="1"/>
          </p:cNvSpPr>
          <p:nvPr>
            <p:ph type="title"/>
          </p:nvPr>
        </p:nvSpPr>
        <p:spPr>
          <a:xfrm>
            <a:off x="1828800" y="533400"/>
            <a:ext cx="8229600" cy="1143000"/>
          </a:xfrm>
        </p:spPr>
        <p:txBody>
          <a:bodyPr/>
          <a:lstStyle/>
          <a:p>
            <a:r>
              <a:rPr lang="en-US" altLang="en-US" b="1"/>
              <a:t>Merge-Sort (cont.)</a:t>
            </a:r>
            <a:endParaRPr lang="en-US" altLang="en-US"/>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28800"/>
            <a:ext cx="5029200"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146550"/>
            <a:ext cx="54864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123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dissolve">
                                      <p:cBhvr>
                                        <p:cTn id="7" dur="500"/>
                                        <p:tgtEl>
                                          <p:spTgt spid="9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dissolve">
                                      <p:cBhvr>
                                        <p:cTn id="1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E7D9158-13FF-4B1E-9429-B43D7344535C}" type="slidenum">
              <a:rPr lang="en-US" altLang="en-US"/>
              <a:pPr/>
              <a:t>46</a:t>
            </a:fld>
            <a:endParaRPr lang="en-US" altLang="en-US"/>
          </a:p>
        </p:txBody>
      </p:sp>
      <p:sp>
        <p:nvSpPr>
          <p:cNvPr id="10242" name="Rectangle 2"/>
          <p:cNvSpPr>
            <a:spLocks noGrp="1" noChangeArrowheads="1"/>
          </p:cNvSpPr>
          <p:nvPr>
            <p:ph type="title"/>
          </p:nvPr>
        </p:nvSpPr>
        <p:spPr>
          <a:xfrm>
            <a:off x="2362200" y="609600"/>
            <a:ext cx="7772400" cy="1143000"/>
          </a:xfrm>
        </p:spPr>
        <p:txBody>
          <a:bodyPr/>
          <a:lstStyle/>
          <a:p>
            <a:r>
              <a:rPr lang="en-US" altLang="en-US" b="1"/>
              <a:t>Merge-Sort (cont.)</a:t>
            </a:r>
            <a:endParaRPr lang="en-US" altLang="en-US"/>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81201"/>
            <a:ext cx="4572000"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192588"/>
            <a:ext cx="4724400" cy="266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208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dissolve">
                                      <p:cBhvr>
                                        <p:cTn id="7" dur="500"/>
                                        <p:tgtEl>
                                          <p:spTgt spid="10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6"/>
                                        </p:tgtEl>
                                        <p:attrNameLst>
                                          <p:attrName>style.visibility</p:attrName>
                                        </p:attrNameLst>
                                      </p:cBhvr>
                                      <p:to>
                                        <p:strVal val="visible"/>
                                      </p:to>
                                    </p:set>
                                    <p:animEffect transition="in" filter="dissolve">
                                      <p:cBhvr>
                                        <p:cTn id="12"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37890E9-3C57-42D7-9F33-49A37BADBF38}" type="slidenum">
              <a:rPr lang="en-US" altLang="en-US"/>
              <a:pPr/>
              <a:t>47</a:t>
            </a:fld>
            <a:endParaRPr lang="en-US" altLang="en-US"/>
          </a:p>
        </p:txBody>
      </p:sp>
      <p:sp>
        <p:nvSpPr>
          <p:cNvPr id="11266" name="Rectangle 2"/>
          <p:cNvSpPr>
            <a:spLocks noGrp="1" noChangeArrowheads="1"/>
          </p:cNvSpPr>
          <p:nvPr>
            <p:ph type="title"/>
          </p:nvPr>
        </p:nvSpPr>
        <p:spPr>
          <a:xfrm>
            <a:off x="2057400" y="609600"/>
            <a:ext cx="7772400" cy="1143000"/>
          </a:xfrm>
        </p:spPr>
        <p:txBody>
          <a:bodyPr/>
          <a:lstStyle/>
          <a:p>
            <a:r>
              <a:rPr lang="en-US" altLang="en-US" b="1"/>
              <a:t>Merge-Sort (cont.)</a:t>
            </a:r>
            <a:endParaRPr lang="en-US" altLang="en-US"/>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828801"/>
            <a:ext cx="4572000"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459288"/>
            <a:ext cx="5029200"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808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dissolve">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dissolve">
                                      <p:cBhvr>
                                        <p:cTn id="1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99052F7-5C8F-4312-BA92-EE347FD71BEB}" type="slidenum">
              <a:rPr lang="en-US" altLang="en-US"/>
              <a:pPr/>
              <a:t>48</a:t>
            </a:fld>
            <a:endParaRPr lang="en-US" altLang="en-US"/>
          </a:p>
        </p:txBody>
      </p:sp>
      <p:sp>
        <p:nvSpPr>
          <p:cNvPr id="12290" name="Rectangle 2"/>
          <p:cNvSpPr>
            <a:spLocks noGrp="1" noChangeArrowheads="1"/>
          </p:cNvSpPr>
          <p:nvPr>
            <p:ph type="title"/>
          </p:nvPr>
        </p:nvSpPr>
        <p:spPr>
          <a:xfrm>
            <a:off x="2362200" y="609600"/>
            <a:ext cx="7772400" cy="1143000"/>
          </a:xfrm>
        </p:spPr>
        <p:txBody>
          <a:bodyPr/>
          <a:lstStyle/>
          <a:p>
            <a:r>
              <a:rPr lang="en-US" altLang="en-US" b="1"/>
              <a:t>Merge-Sort (cont.)</a:t>
            </a:r>
            <a:endParaRPr lang="en-US" altLang="en-US"/>
          </a:p>
        </p:txBody>
      </p:sp>
      <p:pic>
        <p:nvPicPr>
          <p:cNvPr id="1229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1" y="1676400"/>
            <a:ext cx="4367213"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254500"/>
            <a:ext cx="44196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D7C3A18-47C4-D65B-4851-4D6B385B03F0}"/>
                  </a:ext>
                </a:extLst>
              </p14:cNvPr>
              <p14:cNvContentPartPr/>
              <p14:nvPr/>
            </p14:nvContentPartPr>
            <p14:xfrm>
              <a:off x="3741480" y="633240"/>
              <a:ext cx="7456320" cy="3492360"/>
            </p14:xfrm>
          </p:contentPart>
        </mc:Choice>
        <mc:Fallback xmlns="">
          <p:pic>
            <p:nvPicPr>
              <p:cNvPr id="2" name="Ink 1">
                <a:extLst>
                  <a:ext uri="{FF2B5EF4-FFF2-40B4-BE49-F238E27FC236}">
                    <a16:creationId xmlns:a16="http://schemas.microsoft.com/office/drawing/2014/main" id="{CD7C3A18-47C4-D65B-4851-4D6B385B03F0}"/>
                  </a:ext>
                </a:extLst>
              </p:cNvPr>
              <p:cNvPicPr/>
              <p:nvPr/>
            </p:nvPicPr>
            <p:blipFill>
              <a:blip r:embed="rId5"/>
              <a:stretch>
                <a:fillRect/>
              </a:stretch>
            </p:blipFill>
            <p:spPr>
              <a:xfrm>
                <a:off x="3732120" y="623880"/>
                <a:ext cx="7475040" cy="3511080"/>
              </a:xfrm>
              <a:prstGeom prst="rect">
                <a:avLst/>
              </a:prstGeom>
            </p:spPr>
          </p:pic>
        </mc:Fallback>
      </mc:AlternateContent>
    </p:spTree>
    <p:extLst>
      <p:ext uri="{BB962C8B-B14F-4D97-AF65-F5344CB8AC3E}">
        <p14:creationId xmlns:p14="http://schemas.microsoft.com/office/powerpoint/2010/main" val="858677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dissolve">
                                      <p:cBhvr>
                                        <p:cTn id="7" dur="500"/>
                                        <p:tgtEl>
                                          <p:spTgt spid="122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dissolve">
                                      <p:cBhvr>
                                        <p:cTn id="1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D5582BE-7063-432B-AF9A-C94756B6C2BD}" type="slidenum">
              <a:rPr lang="en-US" altLang="en-US"/>
              <a:pPr/>
              <a:t>49</a:t>
            </a:fld>
            <a:endParaRPr lang="en-US" altLang="en-US"/>
          </a:p>
        </p:txBody>
      </p:sp>
      <p:sp>
        <p:nvSpPr>
          <p:cNvPr id="13314" name="Rectangle 2"/>
          <p:cNvSpPr>
            <a:spLocks noGrp="1" noChangeArrowheads="1"/>
          </p:cNvSpPr>
          <p:nvPr>
            <p:ph type="title"/>
          </p:nvPr>
        </p:nvSpPr>
        <p:spPr>
          <a:xfrm>
            <a:off x="2057400" y="609600"/>
            <a:ext cx="7772400" cy="1143000"/>
          </a:xfrm>
        </p:spPr>
        <p:txBody>
          <a:bodyPr/>
          <a:lstStyle/>
          <a:p>
            <a:r>
              <a:rPr lang="en-US" altLang="en-US" b="1"/>
              <a:t>Merge-Sort (cont.)</a:t>
            </a:r>
            <a:endParaRPr lang="en-US" alt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81200"/>
            <a:ext cx="44196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473576"/>
            <a:ext cx="4648200"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649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dissolve">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dissolve">
                                      <p:cBhvr>
                                        <p:cTn id="12"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th equations on a white background&#10;&#10;Description automatically generated">
            <a:extLst>
              <a:ext uri="{FF2B5EF4-FFF2-40B4-BE49-F238E27FC236}">
                <a16:creationId xmlns:a16="http://schemas.microsoft.com/office/drawing/2014/main" id="{B8B25FF6-4025-F190-FE20-13DC37C9CC43}"/>
              </a:ext>
            </a:extLst>
          </p:cNvPr>
          <p:cNvPicPr>
            <a:picLocks noChangeAspect="1"/>
          </p:cNvPicPr>
          <p:nvPr/>
        </p:nvPicPr>
        <p:blipFill>
          <a:blip r:embed="rId2"/>
          <a:stretch>
            <a:fillRect/>
          </a:stretch>
        </p:blipFill>
        <p:spPr>
          <a:xfrm>
            <a:off x="1120477" y="1983026"/>
            <a:ext cx="9951041" cy="2885801"/>
          </a:xfrm>
          <a:prstGeom prst="rect">
            <a:avLst/>
          </a:prstGeom>
        </p:spPr>
      </p:pic>
      <p:sp>
        <p:nvSpPr>
          <p:cNvPr id="2" name="Slide Number Placeholder 1">
            <a:extLst>
              <a:ext uri="{FF2B5EF4-FFF2-40B4-BE49-F238E27FC236}">
                <a16:creationId xmlns:a16="http://schemas.microsoft.com/office/drawing/2014/main" id="{C9DD17C1-9F90-F31F-3464-07D0C50D6A8D}"/>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IN">
                <a:solidFill>
                  <a:srgbClr val="FFFFFF"/>
                </a:solidFill>
              </a:rPr>
              <a:pPr marL="0" lvl="0" indent="0" rtl="0">
                <a:spcBef>
                  <a:spcPts val="0"/>
                </a:spcBef>
                <a:spcAft>
                  <a:spcPts val="600"/>
                </a:spcAft>
                <a:buNone/>
              </a:pPr>
              <a:t>5</a:t>
            </a:fld>
            <a:endParaRPr lang="en-IN">
              <a:solidFill>
                <a:srgbClr val="FFFFFF"/>
              </a:solidFill>
            </a:endParaRPr>
          </a:p>
        </p:txBody>
      </p:sp>
      <p:sp>
        <p:nvSpPr>
          <p:cNvPr id="3" name="TextBox 2"/>
          <p:cNvSpPr txBox="1"/>
          <p:nvPr/>
        </p:nvSpPr>
        <p:spPr>
          <a:xfrm>
            <a:off x="2801923" y="5259897"/>
            <a:ext cx="1563248" cy="369332"/>
          </a:xfrm>
          <a:prstGeom prst="rect">
            <a:avLst/>
          </a:prstGeom>
          <a:noFill/>
        </p:spPr>
        <p:txBody>
          <a:bodyPr wrap="none" rtlCol="0">
            <a:spAutoFit/>
          </a:bodyPr>
          <a:lstStyle/>
          <a:p>
            <a:r>
              <a:rPr lang="en-IN" dirty="0"/>
              <a:t>Theta(n^2)</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8FC66E7-1444-E6DC-E431-70286A58863C}"/>
                  </a:ext>
                </a:extLst>
              </p14:cNvPr>
              <p14:cNvContentPartPr/>
              <p14:nvPr/>
            </p14:nvContentPartPr>
            <p14:xfrm>
              <a:off x="536040" y="240840"/>
              <a:ext cx="11053440" cy="5882400"/>
            </p14:xfrm>
          </p:contentPart>
        </mc:Choice>
        <mc:Fallback xmlns="">
          <p:pic>
            <p:nvPicPr>
              <p:cNvPr id="5" name="Ink 4">
                <a:extLst>
                  <a:ext uri="{FF2B5EF4-FFF2-40B4-BE49-F238E27FC236}">
                    <a16:creationId xmlns:a16="http://schemas.microsoft.com/office/drawing/2014/main" id="{58FC66E7-1444-E6DC-E431-70286A58863C}"/>
                  </a:ext>
                </a:extLst>
              </p:cNvPr>
              <p:cNvPicPr/>
              <p:nvPr/>
            </p:nvPicPr>
            <p:blipFill>
              <a:blip r:embed="rId4"/>
              <a:stretch>
                <a:fillRect/>
              </a:stretch>
            </p:blipFill>
            <p:spPr>
              <a:xfrm>
                <a:off x="526680" y="231480"/>
                <a:ext cx="11072160" cy="5901120"/>
              </a:xfrm>
              <a:prstGeom prst="rect">
                <a:avLst/>
              </a:prstGeom>
            </p:spPr>
          </p:pic>
        </mc:Fallback>
      </mc:AlternateContent>
    </p:spTree>
    <p:extLst>
      <p:ext uri="{BB962C8B-B14F-4D97-AF65-F5344CB8AC3E}">
        <p14:creationId xmlns:p14="http://schemas.microsoft.com/office/powerpoint/2010/main" val="2068555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13FE80C-D53D-4A29-BD97-1557C97F64A4}" type="slidenum">
              <a:rPr lang="en-US" altLang="en-US"/>
              <a:pPr/>
              <a:t>50</a:t>
            </a:fld>
            <a:endParaRPr lang="en-US" altLang="en-US"/>
          </a:p>
        </p:txBody>
      </p:sp>
      <p:sp>
        <p:nvSpPr>
          <p:cNvPr id="14338" name="Rectangle 2"/>
          <p:cNvSpPr>
            <a:spLocks noGrp="1" noChangeArrowheads="1"/>
          </p:cNvSpPr>
          <p:nvPr>
            <p:ph type="title"/>
          </p:nvPr>
        </p:nvSpPr>
        <p:spPr>
          <a:xfrm>
            <a:off x="2362200" y="457200"/>
            <a:ext cx="7772400" cy="1143000"/>
          </a:xfrm>
        </p:spPr>
        <p:txBody>
          <a:bodyPr/>
          <a:lstStyle/>
          <a:p>
            <a:r>
              <a:rPr lang="en-US" altLang="en-US" b="1"/>
              <a:t>Merge-Sort(cont.)</a:t>
            </a:r>
            <a:endParaRPr lang="en-US" altLang="en-US"/>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524000"/>
            <a:ext cx="54102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259264"/>
            <a:ext cx="5334000" cy="259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EF359D7-DED3-0749-5D44-B08B98C88545}"/>
                  </a:ext>
                </a:extLst>
              </p14:cNvPr>
              <p14:cNvContentPartPr/>
              <p14:nvPr/>
            </p14:nvContentPartPr>
            <p14:xfrm>
              <a:off x="4424760" y="4858560"/>
              <a:ext cx="37800" cy="74880"/>
            </p14:xfrm>
          </p:contentPart>
        </mc:Choice>
        <mc:Fallback xmlns="">
          <p:pic>
            <p:nvPicPr>
              <p:cNvPr id="2" name="Ink 1">
                <a:extLst>
                  <a:ext uri="{FF2B5EF4-FFF2-40B4-BE49-F238E27FC236}">
                    <a16:creationId xmlns:a16="http://schemas.microsoft.com/office/drawing/2014/main" id="{AEF359D7-DED3-0749-5D44-B08B98C88545}"/>
                  </a:ext>
                </a:extLst>
              </p:cNvPr>
              <p:cNvPicPr/>
              <p:nvPr/>
            </p:nvPicPr>
            <p:blipFill>
              <a:blip r:embed="rId5"/>
              <a:stretch>
                <a:fillRect/>
              </a:stretch>
            </p:blipFill>
            <p:spPr>
              <a:xfrm>
                <a:off x="4415400" y="4849200"/>
                <a:ext cx="5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BEE4CD8-C851-6052-C441-E01840EF4A75}"/>
                  </a:ext>
                </a:extLst>
              </p14:cNvPr>
              <p14:cNvContentPartPr/>
              <p14:nvPr/>
            </p14:nvContentPartPr>
            <p14:xfrm>
              <a:off x="772560" y="935640"/>
              <a:ext cx="10710720" cy="2593080"/>
            </p14:xfrm>
          </p:contentPart>
        </mc:Choice>
        <mc:Fallback xmlns="">
          <p:pic>
            <p:nvPicPr>
              <p:cNvPr id="3" name="Ink 2">
                <a:extLst>
                  <a:ext uri="{FF2B5EF4-FFF2-40B4-BE49-F238E27FC236}">
                    <a16:creationId xmlns:a16="http://schemas.microsoft.com/office/drawing/2014/main" id="{1BEE4CD8-C851-6052-C441-E01840EF4A75}"/>
                  </a:ext>
                </a:extLst>
              </p:cNvPr>
              <p:cNvPicPr/>
              <p:nvPr/>
            </p:nvPicPr>
            <p:blipFill>
              <a:blip r:embed="rId7"/>
              <a:stretch>
                <a:fillRect/>
              </a:stretch>
            </p:blipFill>
            <p:spPr>
              <a:xfrm>
                <a:off x="763200" y="926280"/>
                <a:ext cx="10729440" cy="2611800"/>
              </a:xfrm>
              <a:prstGeom prst="rect">
                <a:avLst/>
              </a:prstGeom>
            </p:spPr>
          </p:pic>
        </mc:Fallback>
      </mc:AlternateContent>
    </p:spTree>
    <p:extLst>
      <p:ext uri="{BB962C8B-B14F-4D97-AF65-F5344CB8AC3E}">
        <p14:creationId xmlns:p14="http://schemas.microsoft.com/office/powerpoint/2010/main" val="67639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dissolve">
                                      <p:cBhvr>
                                        <p:cTn id="7" dur="500"/>
                                        <p:tgtEl>
                                          <p:spTgt spid="14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dissolve">
                                      <p:cBhvr>
                                        <p:cTn id="1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8EE3B4D-8657-45C6-926C-F1C8235E59F1}" type="slidenum">
              <a:rPr lang="en-US" altLang="en-US"/>
              <a:pPr/>
              <a:t>51</a:t>
            </a:fld>
            <a:endParaRPr lang="en-US" altLang="en-US"/>
          </a:p>
        </p:txBody>
      </p:sp>
      <p:sp>
        <p:nvSpPr>
          <p:cNvPr id="15362" name="Rectangle 2"/>
          <p:cNvSpPr>
            <a:spLocks noGrp="1" noChangeArrowheads="1"/>
          </p:cNvSpPr>
          <p:nvPr>
            <p:ph type="title"/>
          </p:nvPr>
        </p:nvSpPr>
        <p:spPr>
          <a:xfrm>
            <a:off x="2133600" y="381000"/>
            <a:ext cx="7772400" cy="1143000"/>
          </a:xfrm>
        </p:spPr>
        <p:txBody>
          <a:bodyPr/>
          <a:lstStyle/>
          <a:p>
            <a:r>
              <a:rPr lang="en-US" altLang="en-US" b="1"/>
              <a:t>Merge-Sort (cont.)</a:t>
            </a:r>
            <a:endParaRPr lang="en-US" altLang="en-US"/>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295400"/>
            <a:ext cx="5408613"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89414"/>
            <a:ext cx="5486400"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9B33F26-B12F-3B9A-8960-9061ECCD0F9B}"/>
                  </a:ext>
                </a:extLst>
              </p14:cNvPr>
              <p14:cNvContentPartPr/>
              <p14:nvPr/>
            </p14:nvContentPartPr>
            <p14:xfrm>
              <a:off x="3199680" y="1589040"/>
              <a:ext cx="8751240" cy="4442760"/>
            </p14:xfrm>
          </p:contentPart>
        </mc:Choice>
        <mc:Fallback xmlns="">
          <p:pic>
            <p:nvPicPr>
              <p:cNvPr id="2" name="Ink 1">
                <a:extLst>
                  <a:ext uri="{FF2B5EF4-FFF2-40B4-BE49-F238E27FC236}">
                    <a16:creationId xmlns:a16="http://schemas.microsoft.com/office/drawing/2014/main" id="{B9B33F26-B12F-3B9A-8960-9061ECCD0F9B}"/>
                  </a:ext>
                </a:extLst>
              </p:cNvPr>
              <p:cNvPicPr/>
              <p:nvPr/>
            </p:nvPicPr>
            <p:blipFill>
              <a:blip r:embed="rId5"/>
              <a:stretch>
                <a:fillRect/>
              </a:stretch>
            </p:blipFill>
            <p:spPr>
              <a:xfrm>
                <a:off x="3190320" y="1579680"/>
                <a:ext cx="8769960" cy="4461480"/>
              </a:xfrm>
              <a:prstGeom prst="rect">
                <a:avLst/>
              </a:prstGeom>
            </p:spPr>
          </p:pic>
        </mc:Fallback>
      </mc:AlternateContent>
    </p:spTree>
    <p:extLst>
      <p:ext uri="{BB962C8B-B14F-4D97-AF65-F5344CB8AC3E}">
        <p14:creationId xmlns:p14="http://schemas.microsoft.com/office/powerpoint/2010/main" val="922770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dissolve">
                                      <p:cBhvr>
                                        <p:cTn id="7" dur="500"/>
                                        <p:tgtEl>
                                          <p:spTgt spid="15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dissolve">
                                      <p:cBhvr>
                                        <p:cTn id="12"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4DB19DB-D587-482E-B837-1B35660B5F67}" type="slidenum">
              <a:rPr lang="en-US" altLang="en-US"/>
              <a:pPr/>
              <a:t>52</a:t>
            </a:fld>
            <a:endParaRPr lang="en-US" altLang="en-US"/>
          </a:p>
        </p:txBody>
      </p:sp>
      <p:sp>
        <p:nvSpPr>
          <p:cNvPr id="16386" name="Rectangle 2"/>
          <p:cNvSpPr>
            <a:spLocks noGrp="1" noChangeArrowheads="1"/>
          </p:cNvSpPr>
          <p:nvPr>
            <p:ph type="title"/>
          </p:nvPr>
        </p:nvSpPr>
        <p:spPr>
          <a:xfrm>
            <a:off x="2209800" y="228600"/>
            <a:ext cx="7772400" cy="1143000"/>
          </a:xfrm>
        </p:spPr>
        <p:txBody>
          <a:bodyPr/>
          <a:lstStyle/>
          <a:p>
            <a:r>
              <a:rPr lang="en-US" altLang="en-US" b="1"/>
              <a:t>Merge-Sort (cont.)</a:t>
            </a:r>
            <a:endParaRPr lang="en-US" altLang="en-US"/>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962401"/>
            <a:ext cx="5181600"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143000"/>
            <a:ext cx="487680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827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dissolve">
                                      <p:cBhvr>
                                        <p:cTn id="7" dur="500"/>
                                        <p:tgtEl>
                                          <p:spTgt spid="16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dissolve">
                                      <p:cBhvr>
                                        <p:cTn id="12"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D5018A-C93F-4AA1-A9D4-C6318D631887}" type="slidenum">
              <a:rPr lang="en-US" altLang="en-US"/>
              <a:pPr/>
              <a:t>53</a:t>
            </a:fld>
            <a:endParaRPr lang="en-US" altLang="en-US"/>
          </a:p>
        </p:txBody>
      </p:sp>
      <p:sp>
        <p:nvSpPr>
          <p:cNvPr id="17413" name="Rectangle 5"/>
          <p:cNvSpPr>
            <a:spLocks noChangeArrowheads="1"/>
          </p:cNvSpPr>
          <p:nvPr/>
        </p:nvSpPr>
        <p:spPr bwMode="auto">
          <a:xfrm>
            <a:off x="2286000"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panose="02020603050405020304" pitchFamily="18" charset="0"/>
              </a:defRPr>
            </a:lvl1pPr>
            <a:lvl2pPr algn="ctr">
              <a:defRPr sz="4400">
                <a:solidFill>
                  <a:schemeClr val="tx2"/>
                </a:solidFill>
                <a:latin typeface="Times" panose="02020603050405020304" pitchFamily="18" charset="0"/>
              </a:defRPr>
            </a:lvl2pPr>
            <a:lvl3pPr algn="ctr">
              <a:defRPr sz="4400">
                <a:solidFill>
                  <a:schemeClr val="tx2"/>
                </a:solidFill>
                <a:latin typeface="Times" panose="02020603050405020304" pitchFamily="18" charset="0"/>
              </a:defRPr>
            </a:lvl3pPr>
            <a:lvl4pPr algn="ctr">
              <a:defRPr sz="4400">
                <a:solidFill>
                  <a:schemeClr val="tx2"/>
                </a:solidFill>
                <a:latin typeface="Times" panose="02020603050405020304" pitchFamily="18" charset="0"/>
              </a:defRPr>
            </a:lvl4pPr>
            <a:lvl5pPr algn="ctr">
              <a:defRPr sz="4400">
                <a:solidFill>
                  <a:schemeClr val="tx2"/>
                </a:solidFill>
                <a:latin typeface="Times" panose="02020603050405020304" pitchFamily="18" charset="0"/>
              </a:defRPr>
            </a:lvl5pPr>
            <a:lvl6pPr marL="457200" algn="ctr" fontAlgn="base">
              <a:spcBef>
                <a:spcPct val="0"/>
              </a:spcBef>
              <a:spcAft>
                <a:spcPct val="0"/>
              </a:spcAft>
              <a:defRPr sz="4400">
                <a:solidFill>
                  <a:schemeClr val="tx2"/>
                </a:solidFill>
                <a:latin typeface="Times" panose="02020603050405020304" pitchFamily="18" charset="0"/>
              </a:defRPr>
            </a:lvl6pPr>
            <a:lvl7pPr marL="914400" algn="ctr" fontAlgn="base">
              <a:spcBef>
                <a:spcPct val="0"/>
              </a:spcBef>
              <a:spcAft>
                <a:spcPct val="0"/>
              </a:spcAft>
              <a:defRPr sz="4400">
                <a:solidFill>
                  <a:schemeClr val="tx2"/>
                </a:solidFill>
                <a:latin typeface="Times" panose="02020603050405020304" pitchFamily="18" charset="0"/>
              </a:defRPr>
            </a:lvl7pPr>
            <a:lvl8pPr marL="1371600" algn="ctr" fontAlgn="base">
              <a:spcBef>
                <a:spcPct val="0"/>
              </a:spcBef>
              <a:spcAft>
                <a:spcPct val="0"/>
              </a:spcAft>
              <a:defRPr sz="4400">
                <a:solidFill>
                  <a:schemeClr val="tx2"/>
                </a:solidFill>
                <a:latin typeface="Times" panose="02020603050405020304" pitchFamily="18" charset="0"/>
              </a:defRPr>
            </a:lvl8pPr>
            <a:lvl9pPr marL="1828800" algn="ctr" fontAlgn="base">
              <a:spcBef>
                <a:spcPct val="0"/>
              </a:spcBef>
              <a:spcAft>
                <a:spcPct val="0"/>
              </a:spcAft>
              <a:defRPr sz="4400">
                <a:solidFill>
                  <a:schemeClr val="tx2"/>
                </a:solidFill>
                <a:latin typeface="Times" panose="02020603050405020304" pitchFamily="18" charset="0"/>
              </a:defRPr>
            </a:lvl9pPr>
          </a:lstStyle>
          <a:p>
            <a:pPr eaLnBrk="1" hangingPunct="1"/>
            <a:r>
              <a:rPr lang="en-US" altLang="en-US" b="1"/>
              <a:t>Merge-Sort (cont.)</a:t>
            </a:r>
            <a:endParaRPr lang="en-US" altLang="en-US"/>
          </a:p>
        </p:txBody>
      </p:sp>
      <p:pic>
        <p:nvPicPr>
          <p:cNvPr id="174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752600"/>
            <a:ext cx="4876800"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175126"/>
            <a:ext cx="49530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9927041-32FE-6002-191C-E5BB85F50D15}"/>
                  </a:ext>
                </a:extLst>
              </p14:cNvPr>
              <p14:cNvContentPartPr/>
              <p14:nvPr/>
            </p14:nvContentPartPr>
            <p14:xfrm>
              <a:off x="664920" y="612720"/>
              <a:ext cx="11223360" cy="5059080"/>
            </p14:xfrm>
          </p:contentPart>
        </mc:Choice>
        <mc:Fallback xmlns="">
          <p:pic>
            <p:nvPicPr>
              <p:cNvPr id="2" name="Ink 1">
                <a:extLst>
                  <a:ext uri="{FF2B5EF4-FFF2-40B4-BE49-F238E27FC236}">
                    <a16:creationId xmlns:a16="http://schemas.microsoft.com/office/drawing/2014/main" id="{69927041-32FE-6002-191C-E5BB85F50D15}"/>
                  </a:ext>
                </a:extLst>
              </p:cNvPr>
              <p:cNvPicPr/>
              <p:nvPr/>
            </p:nvPicPr>
            <p:blipFill>
              <a:blip r:embed="rId5"/>
              <a:stretch>
                <a:fillRect/>
              </a:stretch>
            </p:blipFill>
            <p:spPr>
              <a:xfrm>
                <a:off x="655560" y="603360"/>
                <a:ext cx="11242080" cy="5077800"/>
              </a:xfrm>
              <a:prstGeom prst="rect">
                <a:avLst/>
              </a:prstGeom>
            </p:spPr>
          </p:pic>
        </mc:Fallback>
      </mc:AlternateContent>
    </p:spTree>
    <p:extLst>
      <p:ext uri="{BB962C8B-B14F-4D97-AF65-F5344CB8AC3E}">
        <p14:creationId xmlns:p14="http://schemas.microsoft.com/office/powerpoint/2010/main" val="2796676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dissolve">
                                      <p:cBhvr>
                                        <p:cTn id="7" dur="500"/>
                                        <p:tgtEl>
                                          <p:spTgt spid="174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415"/>
                                        </p:tgtEl>
                                        <p:attrNameLst>
                                          <p:attrName>style.visibility</p:attrName>
                                        </p:attrNameLst>
                                      </p:cBhvr>
                                      <p:to>
                                        <p:strVal val="visible"/>
                                      </p:to>
                                    </p:set>
                                    <p:animEffect transition="in" filter="dissolve">
                                      <p:cBhvr>
                                        <p:cTn id="12"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72624CE2-82B3-431E-AB26-92EE4623FFFA}" type="slidenum">
              <a:rPr lang="en-US" altLang="en-US"/>
              <a:pPr/>
              <a:t>54</a:t>
            </a:fld>
            <a:endParaRPr lang="en-US" altLang="en-US"/>
          </a:p>
        </p:txBody>
      </p:sp>
      <p:sp>
        <p:nvSpPr>
          <p:cNvPr id="18434" name="Rectangle 2"/>
          <p:cNvSpPr>
            <a:spLocks noGrp="1" noChangeArrowheads="1"/>
          </p:cNvSpPr>
          <p:nvPr>
            <p:ph type="title"/>
          </p:nvPr>
        </p:nvSpPr>
        <p:spPr>
          <a:xfrm>
            <a:off x="648032" y="2525866"/>
            <a:ext cx="3653624" cy="1143000"/>
          </a:xfrm>
        </p:spPr>
        <p:txBody>
          <a:bodyPr>
            <a:normAutofit fontScale="90000"/>
          </a:bodyPr>
          <a:lstStyle/>
          <a:p>
            <a:r>
              <a:rPr lang="en-US" altLang="en-US" b="1" dirty="0"/>
              <a:t>Merging Two</a:t>
            </a:r>
            <a:br>
              <a:rPr lang="en-US" altLang="en-US" b="1" dirty="0"/>
            </a:br>
            <a:r>
              <a:rPr lang="en-US" altLang="en-US" b="1" dirty="0"/>
              <a:t> Sequences</a:t>
            </a:r>
            <a:endParaRPr lang="en-US" altLang="en-US" dirty="0"/>
          </a:p>
        </p:txBody>
      </p:sp>
      <p:pic>
        <p:nvPicPr>
          <p:cNvPr id="1843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6587"/>
          <a:stretch/>
        </p:blipFill>
        <p:spPr bwMode="auto">
          <a:xfrm>
            <a:off x="3617844" y="329758"/>
            <a:ext cx="8309114" cy="6028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999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7C507F44-3826-4934-8CC9-596E31D76700}" type="slidenum">
              <a:rPr lang="en-US" altLang="en-US"/>
              <a:pPr/>
              <a:t>55</a:t>
            </a:fld>
            <a:endParaRPr lang="en-US" altLang="en-US"/>
          </a:p>
        </p:txBody>
      </p:sp>
      <p:sp>
        <p:nvSpPr>
          <p:cNvPr id="19458" name="Rectangle 2"/>
          <p:cNvSpPr>
            <a:spLocks noGrp="1" noChangeArrowheads="1"/>
          </p:cNvSpPr>
          <p:nvPr>
            <p:ph type="title"/>
          </p:nvPr>
        </p:nvSpPr>
        <p:spPr>
          <a:xfrm>
            <a:off x="2209800" y="533400"/>
            <a:ext cx="7772400" cy="1143000"/>
          </a:xfrm>
        </p:spPr>
        <p:txBody>
          <a:bodyPr>
            <a:normAutofit/>
          </a:bodyPr>
          <a:lstStyle/>
          <a:p>
            <a:r>
              <a:rPr lang="en-US" altLang="en-US" b="1"/>
              <a:t>Merging Two Sequences (cont.)</a:t>
            </a:r>
            <a:endParaRPr lang="en-US" altLang="en-US"/>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55750"/>
            <a:ext cx="5334000"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AD76AED-CAB6-43B4-7AA9-4E4F021A88C0}"/>
                  </a:ext>
                </a:extLst>
              </p14:cNvPr>
              <p14:cNvContentPartPr/>
              <p14:nvPr/>
            </p14:nvContentPartPr>
            <p14:xfrm>
              <a:off x="4073400" y="2607120"/>
              <a:ext cx="1117080" cy="3642120"/>
            </p14:xfrm>
          </p:contentPart>
        </mc:Choice>
        <mc:Fallback xmlns="">
          <p:pic>
            <p:nvPicPr>
              <p:cNvPr id="2" name="Ink 1">
                <a:extLst>
                  <a:ext uri="{FF2B5EF4-FFF2-40B4-BE49-F238E27FC236}">
                    <a16:creationId xmlns:a16="http://schemas.microsoft.com/office/drawing/2014/main" id="{1AD76AED-CAB6-43B4-7AA9-4E4F021A88C0}"/>
                  </a:ext>
                </a:extLst>
              </p:cNvPr>
              <p:cNvPicPr/>
              <p:nvPr/>
            </p:nvPicPr>
            <p:blipFill>
              <a:blip r:embed="rId4"/>
              <a:stretch>
                <a:fillRect/>
              </a:stretch>
            </p:blipFill>
            <p:spPr>
              <a:xfrm>
                <a:off x="4064040" y="2597760"/>
                <a:ext cx="1135800" cy="366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A23BB1F-D7EE-9401-3892-D3EF5E1A9FA7}"/>
                  </a:ext>
                </a:extLst>
              </p14:cNvPr>
              <p14:cNvContentPartPr/>
              <p14:nvPr/>
            </p14:nvContentPartPr>
            <p14:xfrm>
              <a:off x="3219120" y="2077200"/>
              <a:ext cx="1670760" cy="1316160"/>
            </p14:xfrm>
          </p:contentPart>
        </mc:Choice>
        <mc:Fallback xmlns="">
          <p:pic>
            <p:nvPicPr>
              <p:cNvPr id="3" name="Ink 2">
                <a:extLst>
                  <a:ext uri="{FF2B5EF4-FFF2-40B4-BE49-F238E27FC236}">
                    <a16:creationId xmlns:a16="http://schemas.microsoft.com/office/drawing/2014/main" id="{9A23BB1F-D7EE-9401-3892-D3EF5E1A9FA7}"/>
                  </a:ext>
                </a:extLst>
              </p:cNvPr>
              <p:cNvPicPr/>
              <p:nvPr/>
            </p:nvPicPr>
            <p:blipFill>
              <a:blip r:embed="rId6"/>
              <a:stretch>
                <a:fillRect/>
              </a:stretch>
            </p:blipFill>
            <p:spPr>
              <a:xfrm>
                <a:off x="3209760" y="2067840"/>
                <a:ext cx="1689480" cy="133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B694531-0286-56BE-68D8-52C28C052FBF}"/>
                  </a:ext>
                </a:extLst>
              </p14:cNvPr>
              <p14:cNvContentPartPr/>
              <p14:nvPr/>
            </p14:nvContentPartPr>
            <p14:xfrm>
              <a:off x="3797640" y="1701720"/>
              <a:ext cx="5658480" cy="2318400"/>
            </p14:xfrm>
          </p:contentPart>
        </mc:Choice>
        <mc:Fallback>
          <p:pic>
            <p:nvPicPr>
              <p:cNvPr id="4" name="Ink 3">
                <a:extLst>
                  <a:ext uri="{FF2B5EF4-FFF2-40B4-BE49-F238E27FC236}">
                    <a16:creationId xmlns:a16="http://schemas.microsoft.com/office/drawing/2014/main" id="{FB694531-0286-56BE-68D8-52C28C052FBF}"/>
                  </a:ext>
                </a:extLst>
              </p:cNvPr>
              <p:cNvPicPr/>
              <p:nvPr/>
            </p:nvPicPr>
            <p:blipFill>
              <a:blip r:embed="rId8"/>
              <a:stretch>
                <a:fillRect/>
              </a:stretch>
            </p:blipFill>
            <p:spPr>
              <a:xfrm>
                <a:off x="3788280" y="1692360"/>
                <a:ext cx="5677200" cy="2337120"/>
              </a:xfrm>
              <a:prstGeom prst="rect">
                <a:avLst/>
              </a:prstGeom>
            </p:spPr>
          </p:pic>
        </mc:Fallback>
      </mc:AlternateContent>
    </p:spTree>
    <p:extLst>
      <p:ext uri="{BB962C8B-B14F-4D97-AF65-F5344CB8AC3E}">
        <p14:creationId xmlns:p14="http://schemas.microsoft.com/office/powerpoint/2010/main" val="3694793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dissolve">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F5B80E4E-FE51-48EC-9181-47D5454F0B5F}" type="slidenum">
              <a:rPr lang="en-US" altLang="en-US"/>
              <a:pPr/>
              <a:t>56</a:t>
            </a:fld>
            <a:endParaRPr lang="en-US" altLang="en-US"/>
          </a:p>
        </p:txBody>
      </p:sp>
      <p:sp>
        <p:nvSpPr>
          <p:cNvPr id="20482" name="Rectangle 2"/>
          <p:cNvSpPr>
            <a:spLocks noGrp="1" noChangeArrowheads="1"/>
          </p:cNvSpPr>
          <p:nvPr>
            <p:ph type="title"/>
          </p:nvPr>
        </p:nvSpPr>
        <p:spPr>
          <a:xfrm>
            <a:off x="2057400" y="304800"/>
            <a:ext cx="7772400" cy="1143000"/>
          </a:xfrm>
        </p:spPr>
        <p:txBody>
          <a:bodyPr>
            <a:normAutofit/>
          </a:bodyPr>
          <a:lstStyle/>
          <a:p>
            <a:r>
              <a:rPr lang="en-US" altLang="en-US" b="1"/>
              <a:t>Merging Two Sequences (cont.)</a:t>
            </a:r>
            <a:endParaRPr lang="en-US" altLang="en-US"/>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4" y="1295400"/>
            <a:ext cx="5354637"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C56499-FE98-7FA2-B0B5-ECA36477A43A}"/>
                  </a:ext>
                </a:extLst>
              </p14:cNvPr>
              <p14:cNvContentPartPr/>
              <p14:nvPr/>
            </p14:nvContentPartPr>
            <p14:xfrm>
              <a:off x="4858560" y="2125800"/>
              <a:ext cx="148680" cy="433800"/>
            </p14:xfrm>
          </p:contentPart>
        </mc:Choice>
        <mc:Fallback xmlns="">
          <p:pic>
            <p:nvPicPr>
              <p:cNvPr id="2" name="Ink 1">
                <a:extLst>
                  <a:ext uri="{FF2B5EF4-FFF2-40B4-BE49-F238E27FC236}">
                    <a16:creationId xmlns:a16="http://schemas.microsoft.com/office/drawing/2014/main" id="{DEC56499-FE98-7FA2-B0B5-ECA36477A43A}"/>
                  </a:ext>
                </a:extLst>
              </p:cNvPr>
              <p:cNvPicPr/>
              <p:nvPr/>
            </p:nvPicPr>
            <p:blipFill>
              <a:blip r:embed="rId4"/>
              <a:stretch>
                <a:fillRect/>
              </a:stretch>
            </p:blipFill>
            <p:spPr>
              <a:xfrm>
                <a:off x="4849200" y="2116440"/>
                <a:ext cx="167400" cy="452520"/>
              </a:xfrm>
              <a:prstGeom prst="rect">
                <a:avLst/>
              </a:prstGeom>
            </p:spPr>
          </p:pic>
        </mc:Fallback>
      </mc:AlternateContent>
    </p:spTree>
    <p:extLst>
      <p:ext uri="{BB962C8B-B14F-4D97-AF65-F5344CB8AC3E}">
        <p14:creationId xmlns:p14="http://schemas.microsoft.com/office/powerpoint/2010/main" val="4090776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61809537-80E5-4D7F-B62D-73F08790B92F}" type="slidenum">
              <a:rPr lang="en-US" altLang="en-US"/>
              <a:pPr/>
              <a:t>57</a:t>
            </a:fld>
            <a:endParaRPr lang="en-US" altLang="en-US"/>
          </a:p>
        </p:txBody>
      </p:sp>
      <p:sp>
        <p:nvSpPr>
          <p:cNvPr id="21506" name="Rectangle 2"/>
          <p:cNvSpPr>
            <a:spLocks noGrp="1" noChangeArrowheads="1"/>
          </p:cNvSpPr>
          <p:nvPr>
            <p:ph type="title"/>
          </p:nvPr>
        </p:nvSpPr>
        <p:spPr>
          <a:xfrm>
            <a:off x="2133600" y="533400"/>
            <a:ext cx="7772400" cy="1143000"/>
          </a:xfrm>
        </p:spPr>
        <p:txBody>
          <a:bodyPr>
            <a:normAutofit/>
          </a:bodyPr>
          <a:lstStyle/>
          <a:p>
            <a:r>
              <a:rPr lang="en-US" altLang="en-US" b="1"/>
              <a:t>Merging Two Sequences (cont.)</a:t>
            </a:r>
            <a:endParaRPr lang="en-US" altLang="en-US"/>
          </a:p>
        </p:txBody>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138" y="1524000"/>
            <a:ext cx="523716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411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516AA81A-25D1-4AFD-80B6-9181E0E81CAD}" type="slidenum">
              <a:rPr lang="en-US" altLang="en-US"/>
              <a:pPr/>
              <a:t>58</a:t>
            </a:fld>
            <a:endParaRPr lang="en-US" altLang="en-US"/>
          </a:p>
        </p:txBody>
      </p:sp>
      <p:sp>
        <p:nvSpPr>
          <p:cNvPr id="22530" name="Rectangle 2"/>
          <p:cNvSpPr>
            <a:spLocks noGrp="1" noChangeArrowheads="1"/>
          </p:cNvSpPr>
          <p:nvPr>
            <p:ph type="title"/>
          </p:nvPr>
        </p:nvSpPr>
        <p:spPr>
          <a:xfrm>
            <a:off x="2209800" y="533400"/>
            <a:ext cx="7772400" cy="1143000"/>
          </a:xfrm>
        </p:spPr>
        <p:txBody>
          <a:bodyPr>
            <a:normAutofit/>
          </a:bodyPr>
          <a:lstStyle/>
          <a:p>
            <a:r>
              <a:rPr lang="en-US" altLang="en-US" b="1"/>
              <a:t>Merging Two Sequences (cont.)</a:t>
            </a:r>
            <a:endParaRPr lang="en-US" altLang="en-US"/>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39888"/>
            <a:ext cx="5892800" cy="521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865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5C0E4700-A1AE-4570-8004-AEB2970AA4D6}" type="slidenum">
              <a:rPr lang="en-US" altLang="en-US"/>
              <a:pPr/>
              <a:t>59</a:t>
            </a:fld>
            <a:endParaRPr lang="en-US" altLang="en-US"/>
          </a:p>
        </p:txBody>
      </p:sp>
      <p:sp>
        <p:nvSpPr>
          <p:cNvPr id="23554" name="Rectangle 2"/>
          <p:cNvSpPr>
            <a:spLocks noGrp="1" noChangeArrowheads="1"/>
          </p:cNvSpPr>
          <p:nvPr>
            <p:ph type="title"/>
          </p:nvPr>
        </p:nvSpPr>
        <p:spPr>
          <a:xfrm>
            <a:off x="2209800" y="381000"/>
            <a:ext cx="7772400" cy="1143000"/>
          </a:xfrm>
        </p:spPr>
        <p:txBody>
          <a:bodyPr>
            <a:normAutofit/>
          </a:bodyPr>
          <a:lstStyle/>
          <a:p>
            <a:r>
              <a:rPr lang="en-US" altLang="en-US" b="1"/>
              <a:t>Merging Two Sequences (cont.)</a:t>
            </a:r>
            <a:endParaRPr lang="en-US" altLang="en-US"/>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4626"/>
            <a:ext cx="6667500"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56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9713B-4B3B-9B25-1EE0-4E144BFDA0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sp>
        <p:nvSpPr>
          <p:cNvPr id="4" name="TextBox 3">
            <a:extLst>
              <a:ext uri="{FF2B5EF4-FFF2-40B4-BE49-F238E27FC236}">
                <a16:creationId xmlns:a16="http://schemas.microsoft.com/office/drawing/2014/main" id="{022A1016-90EE-148E-11E6-7D7B152D8272}"/>
              </a:ext>
            </a:extLst>
          </p:cNvPr>
          <p:cNvSpPr txBox="1"/>
          <p:nvPr/>
        </p:nvSpPr>
        <p:spPr>
          <a:xfrm>
            <a:off x="674556" y="629587"/>
            <a:ext cx="11137693" cy="5170646"/>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employment of </a:t>
            </a:r>
            <a:r>
              <a:rPr lang="en-US" sz="2400" b="1" dirty="0">
                <a:solidFill>
                  <a:srgbClr val="FF0000"/>
                </a:solidFill>
                <a:latin typeface="Times New Roman" panose="02020603050405020304" pitchFamily="18" charset="0"/>
                <a:cs typeface="Times New Roman" panose="02020603050405020304" pitchFamily="18" charset="0"/>
              </a:rPr>
              <a:t>loop invariants aids in comprehending the validity of an algorithm</a:t>
            </a:r>
            <a:r>
              <a:rPr lang="en-US" sz="2400" dirty="0">
                <a:latin typeface="Times New Roman" panose="02020603050405020304" pitchFamily="18" charset="0"/>
                <a:cs typeface="Times New Roman" panose="02020603050405020304" pitchFamily="18" charset="0"/>
              </a:rPr>
              <a:t>. It necessitates demonstrating three key conditions of loop invariant:</a:t>
            </a:r>
          </a:p>
          <a:p>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Condition 1 (Initialization): </a:t>
            </a:r>
          </a:p>
          <a:p>
            <a:pPr algn="just"/>
            <a:r>
              <a:rPr lang="en-US" sz="2400" dirty="0">
                <a:latin typeface="Times New Roman" panose="02020603050405020304" pitchFamily="18" charset="0"/>
                <a:cs typeface="Times New Roman" panose="02020603050405020304" pitchFamily="18" charset="0"/>
              </a:rPr>
              <a:t>This condition holds before the initial iteration of the loop.</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Condition 2 (Maintenance): </a:t>
            </a:r>
          </a:p>
          <a:p>
            <a:pPr algn="just"/>
            <a:r>
              <a:rPr lang="en-US" sz="2400" dirty="0">
                <a:latin typeface="Times New Roman" panose="02020603050405020304" pitchFamily="18" charset="0"/>
                <a:cs typeface="Times New Roman" panose="02020603050405020304" pitchFamily="18" charset="0"/>
              </a:rPr>
              <a:t>If the condition is true before a loop iteration, it will persist before the subsequent iteration.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Condition 3 (Termination): </a:t>
            </a:r>
          </a:p>
          <a:p>
            <a:pPr algn="just"/>
            <a:r>
              <a:rPr lang="en-US" sz="2400" dirty="0">
                <a:latin typeface="Times New Roman" panose="02020603050405020304" pitchFamily="18" charset="0"/>
                <a:cs typeface="Times New Roman" panose="02020603050405020304" pitchFamily="18" charset="0"/>
              </a:rPr>
              <a:t>Upon the conclusion of the for loop, such invariant furnishes an important feature that aids in demonstrating the correctness of the algorithm.</a:t>
            </a:r>
          </a:p>
          <a:p>
            <a:endParaRPr 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92C4D28-D1B6-B0C9-7FED-A5287DB1DAA0}"/>
                  </a:ext>
                </a:extLst>
              </p14:cNvPr>
              <p14:cNvContentPartPr/>
              <p14:nvPr/>
            </p14:nvContentPartPr>
            <p14:xfrm>
              <a:off x="375480" y="774000"/>
              <a:ext cx="10694160" cy="3844080"/>
            </p14:xfrm>
          </p:contentPart>
        </mc:Choice>
        <mc:Fallback xmlns="">
          <p:pic>
            <p:nvPicPr>
              <p:cNvPr id="3" name="Ink 2">
                <a:extLst>
                  <a:ext uri="{FF2B5EF4-FFF2-40B4-BE49-F238E27FC236}">
                    <a16:creationId xmlns:a16="http://schemas.microsoft.com/office/drawing/2014/main" id="{792C4D28-D1B6-B0C9-7FED-A5287DB1DAA0}"/>
                  </a:ext>
                </a:extLst>
              </p:cNvPr>
              <p:cNvPicPr/>
              <p:nvPr/>
            </p:nvPicPr>
            <p:blipFill>
              <a:blip r:embed="rId3"/>
              <a:stretch>
                <a:fillRect/>
              </a:stretch>
            </p:blipFill>
            <p:spPr>
              <a:xfrm>
                <a:off x="366120" y="764640"/>
                <a:ext cx="10712880" cy="386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5D8F6B0-B9DC-F38A-98EC-E7A728DE470E}"/>
                  </a:ext>
                </a:extLst>
              </p14:cNvPr>
              <p14:cNvContentPartPr/>
              <p14:nvPr/>
            </p14:nvContentPartPr>
            <p14:xfrm>
              <a:off x="4195440" y="1789200"/>
              <a:ext cx="4994640" cy="2953440"/>
            </p14:xfrm>
          </p:contentPart>
        </mc:Choice>
        <mc:Fallback xmlns="">
          <p:pic>
            <p:nvPicPr>
              <p:cNvPr id="5" name="Ink 4">
                <a:extLst>
                  <a:ext uri="{FF2B5EF4-FFF2-40B4-BE49-F238E27FC236}">
                    <a16:creationId xmlns:a16="http://schemas.microsoft.com/office/drawing/2014/main" id="{15D8F6B0-B9DC-F38A-98EC-E7A728DE470E}"/>
                  </a:ext>
                </a:extLst>
              </p:cNvPr>
              <p:cNvPicPr/>
              <p:nvPr/>
            </p:nvPicPr>
            <p:blipFill>
              <a:blip r:embed="rId5"/>
              <a:stretch>
                <a:fillRect/>
              </a:stretch>
            </p:blipFill>
            <p:spPr>
              <a:xfrm>
                <a:off x="4186080" y="1779840"/>
                <a:ext cx="5013360" cy="2972160"/>
              </a:xfrm>
              <a:prstGeom prst="rect">
                <a:avLst/>
              </a:prstGeom>
            </p:spPr>
          </p:pic>
        </mc:Fallback>
      </mc:AlternateContent>
    </p:spTree>
    <p:extLst>
      <p:ext uri="{BB962C8B-B14F-4D97-AF65-F5344CB8AC3E}">
        <p14:creationId xmlns:p14="http://schemas.microsoft.com/office/powerpoint/2010/main" val="3048384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92795-6FF6-C564-9C81-778CB02A0F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60</a:t>
            </a:fld>
            <a:endParaRPr lang="en-IN"/>
          </a:p>
        </p:txBody>
      </p:sp>
    </p:spTree>
    <p:extLst>
      <p:ext uri="{BB962C8B-B14F-4D97-AF65-F5344CB8AC3E}">
        <p14:creationId xmlns:p14="http://schemas.microsoft.com/office/powerpoint/2010/main" val="538469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950" y="368798"/>
            <a:ext cx="5475799" cy="1028487"/>
          </a:xfrm>
          <a:prstGeom prst="rect">
            <a:avLst/>
          </a:prstGeom>
        </p:spPr>
        <p:txBody>
          <a:bodyPr wrap="square">
            <a:spAutoFit/>
          </a:bodyPr>
          <a:lstStyle/>
          <a:p>
            <a:pPr algn="just">
              <a:spcBef>
                <a:spcPts val="900"/>
              </a:spcBef>
              <a:spcAft>
                <a:spcPts val="100"/>
              </a:spcAft>
            </a:pPr>
            <a:r>
              <a:rPr lang="en-IN" sz="2400" b="1" dirty="0">
                <a:solidFill>
                  <a:srgbClr val="FF0000"/>
                </a:solidFill>
                <a:latin typeface="Helvetica Neue"/>
              </a:rPr>
              <a:t>Merge sort</a:t>
            </a:r>
            <a:endParaRPr lang="en-IN" sz="2400" dirty="0">
              <a:solidFill>
                <a:srgbClr val="FF0000"/>
              </a:solidFill>
            </a:endParaRPr>
          </a:p>
          <a:p>
            <a:br>
              <a:rPr lang="en-IN" dirty="0"/>
            </a:br>
            <a:endParaRPr lang="en-IN" dirty="0"/>
          </a:p>
        </p:txBody>
      </p:sp>
      <p:pic>
        <p:nvPicPr>
          <p:cNvPr id="1026" name="Picture 2" descr="https://lh7-us.googleusercontent.com/ykODAlhdB9vYl5JjsT2WTHLTyYNrCj2Px0CajnTBHZRbHYVBzWrLPLhLZEpwpA1KRA1Rp1UiH2vP0cCTq3ktJBCP6CdRJcKXF8yMXSpoYokx3p2u_UaTIPVf9gdNMB1qdstAqCX9zFui4hzBQV5fKlvdWDZh6fla-w5sTHc88PMnHM-8vpVoVUi8Ksqqz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186" y="966082"/>
            <a:ext cx="7906993" cy="54157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F6F4A6-09C8-A50A-02DE-7C95B1251947}"/>
                  </a:ext>
                </a:extLst>
              </p14:cNvPr>
              <p14:cNvContentPartPr/>
              <p14:nvPr/>
            </p14:nvContentPartPr>
            <p14:xfrm>
              <a:off x="404280" y="1614240"/>
              <a:ext cx="6614280" cy="3818880"/>
            </p14:xfrm>
          </p:contentPart>
        </mc:Choice>
        <mc:Fallback xmlns="">
          <p:pic>
            <p:nvPicPr>
              <p:cNvPr id="3" name="Ink 2">
                <a:extLst>
                  <a:ext uri="{FF2B5EF4-FFF2-40B4-BE49-F238E27FC236}">
                    <a16:creationId xmlns:a16="http://schemas.microsoft.com/office/drawing/2014/main" id="{B8F6F4A6-09C8-A50A-02DE-7C95B1251947}"/>
                  </a:ext>
                </a:extLst>
              </p:cNvPr>
              <p:cNvPicPr/>
              <p:nvPr/>
            </p:nvPicPr>
            <p:blipFill>
              <a:blip r:embed="rId4"/>
              <a:stretch>
                <a:fillRect/>
              </a:stretch>
            </p:blipFill>
            <p:spPr>
              <a:xfrm>
                <a:off x="394920" y="1604880"/>
                <a:ext cx="6633000" cy="383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0F594A9-5EC1-1F91-F565-43E4B4E196B8}"/>
                  </a:ext>
                </a:extLst>
              </p14:cNvPr>
              <p14:cNvContentPartPr/>
              <p14:nvPr/>
            </p14:nvContentPartPr>
            <p14:xfrm>
              <a:off x="9145800" y="596520"/>
              <a:ext cx="1427040" cy="684000"/>
            </p14:xfrm>
          </p:contentPart>
        </mc:Choice>
        <mc:Fallback xmlns="">
          <p:pic>
            <p:nvPicPr>
              <p:cNvPr id="4" name="Ink 3">
                <a:extLst>
                  <a:ext uri="{FF2B5EF4-FFF2-40B4-BE49-F238E27FC236}">
                    <a16:creationId xmlns:a16="http://schemas.microsoft.com/office/drawing/2014/main" id="{20F594A9-5EC1-1F91-F565-43E4B4E196B8}"/>
                  </a:ext>
                </a:extLst>
              </p:cNvPr>
              <p:cNvPicPr/>
              <p:nvPr/>
            </p:nvPicPr>
            <p:blipFill>
              <a:blip r:embed="rId6"/>
              <a:stretch>
                <a:fillRect/>
              </a:stretch>
            </p:blipFill>
            <p:spPr>
              <a:xfrm>
                <a:off x="9136440" y="587160"/>
                <a:ext cx="1445760" cy="702720"/>
              </a:xfrm>
              <a:prstGeom prst="rect">
                <a:avLst/>
              </a:prstGeom>
            </p:spPr>
          </p:pic>
        </mc:Fallback>
      </mc:AlternateContent>
    </p:spTree>
    <p:extLst>
      <p:ext uri="{BB962C8B-B14F-4D97-AF65-F5344CB8AC3E}">
        <p14:creationId xmlns:p14="http://schemas.microsoft.com/office/powerpoint/2010/main" val="2891437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950" y="368798"/>
            <a:ext cx="5475799" cy="1028487"/>
          </a:xfrm>
          <a:prstGeom prst="rect">
            <a:avLst/>
          </a:prstGeom>
        </p:spPr>
        <p:txBody>
          <a:bodyPr wrap="square">
            <a:spAutoFit/>
          </a:bodyPr>
          <a:lstStyle/>
          <a:p>
            <a:pPr algn="just">
              <a:spcBef>
                <a:spcPts val="900"/>
              </a:spcBef>
              <a:spcAft>
                <a:spcPts val="100"/>
              </a:spcAft>
            </a:pPr>
            <a:r>
              <a:rPr lang="en-IN" sz="2400" b="1" dirty="0">
                <a:solidFill>
                  <a:srgbClr val="FF0000"/>
                </a:solidFill>
                <a:latin typeface="Helvetica Neue"/>
              </a:rPr>
              <a:t>Merge sort</a:t>
            </a:r>
            <a:endParaRPr lang="en-IN" sz="2400" dirty="0">
              <a:solidFill>
                <a:srgbClr val="FF0000"/>
              </a:solidFill>
            </a:endParaRPr>
          </a:p>
          <a:p>
            <a:br>
              <a:rPr lang="en-IN" dirty="0"/>
            </a:br>
            <a:endParaRPr lang="en-IN" dirty="0"/>
          </a:p>
        </p:txBody>
      </p:sp>
      <p:sp>
        <p:nvSpPr>
          <p:cNvPr id="3" name="Rectangle 2"/>
          <p:cNvSpPr/>
          <p:nvPr/>
        </p:nvSpPr>
        <p:spPr>
          <a:xfrm>
            <a:off x="739472" y="1163375"/>
            <a:ext cx="4842344" cy="3888244"/>
          </a:xfrm>
          <a:prstGeom prst="rect">
            <a:avLst/>
          </a:prstGeom>
        </p:spPr>
        <p:txBody>
          <a:bodyPr wrap="square">
            <a:spAutoFit/>
          </a:bodyPr>
          <a:lstStyle/>
          <a:p>
            <a:pPr algn="just">
              <a:spcBef>
                <a:spcPts val="900"/>
              </a:spcBef>
              <a:spcAft>
                <a:spcPts val="100"/>
              </a:spcAft>
            </a:pPr>
            <a:r>
              <a:rPr lang="en-IN" dirty="0">
                <a:solidFill>
                  <a:srgbClr val="000000"/>
                </a:solidFill>
                <a:latin typeface="Times New Roman" panose="02020603050405020304" pitchFamily="18" charset="0"/>
              </a:rPr>
              <a:t>#Procedure for </a:t>
            </a:r>
            <a:r>
              <a:rPr lang="en-IN" dirty="0" err="1">
                <a:solidFill>
                  <a:srgbClr val="000000"/>
                </a:solidFill>
                <a:latin typeface="Times New Roman" panose="02020603050405020304" pitchFamily="18" charset="0"/>
              </a:rPr>
              <a:t>MergeSort</a:t>
            </a:r>
            <a:endParaRPr lang="en-IN" dirty="0"/>
          </a:p>
          <a:p>
            <a:pPr algn="just">
              <a:spcBef>
                <a:spcPts val="900"/>
              </a:spcBef>
              <a:spcAft>
                <a:spcPts val="100"/>
              </a:spcAft>
            </a:pPr>
            <a:r>
              <a:rPr lang="en-IN" b="1" dirty="0" err="1">
                <a:solidFill>
                  <a:srgbClr val="000000"/>
                </a:solidFill>
                <a:latin typeface="Times New Roman" panose="02020603050405020304" pitchFamily="18" charset="0"/>
              </a:rPr>
              <a:t>MergeSort</a:t>
            </a:r>
            <a:r>
              <a:rPr lang="en-IN" b="1" dirty="0">
                <a:solidFill>
                  <a:srgbClr val="000000"/>
                </a:solidFill>
                <a:latin typeface="Times New Roman" panose="02020603050405020304" pitchFamily="18" charset="0"/>
              </a:rPr>
              <a:t>(</a:t>
            </a:r>
            <a:r>
              <a:rPr lang="en-IN" dirty="0" err="1">
                <a:solidFill>
                  <a:srgbClr val="000000"/>
                </a:solidFill>
                <a:latin typeface="Times New Roman" panose="02020603050405020304" pitchFamily="18" charset="0"/>
              </a:rPr>
              <a:t>arr</a:t>
            </a:r>
            <a:r>
              <a:rPr lang="en-IN" b="1" dirty="0">
                <a:solidFill>
                  <a:srgbClr val="000000"/>
                </a:solidFill>
                <a:latin typeface="Times New Roman" panose="02020603050405020304" pitchFamily="18" charset="0"/>
              </a:rPr>
              <a: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 if</a:t>
            </a:r>
            <a:r>
              <a:rPr lang="en-IN" dirty="0">
                <a:solidFill>
                  <a:srgbClr val="000000"/>
                </a:solidFill>
                <a:latin typeface="Times New Roman" panose="02020603050405020304" pitchFamily="18" charset="0"/>
              </a:rPr>
              <a:t> length(</a:t>
            </a:r>
            <a:r>
              <a:rPr lang="en-IN" dirty="0" err="1">
                <a:solidFill>
                  <a:srgbClr val="000000"/>
                </a:solidFill>
                <a:latin typeface="Times New Roman" panose="02020603050405020304" pitchFamily="18" charset="0"/>
              </a:rPr>
              <a:t>arr</a:t>
            </a:r>
            <a:r>
              <a:rPr lang="en-IN" dirty="0">
                <a:solidFill>
                  <a:srgbClr val="000000"/>
                </a:solidFill>
                <a:latin typeface="Times New Roman" panose="02020603050405020304" pitchFamily="18" charset="0"/>
              </a:rPr>
              <a:t>) &lt;= 1:</a:t>
            </a:r>
            <a:endParaRPr lang="en-IN" dirty="0"/>
          </a:p>
          <a:p>
            <a:pPr algn="just">
              <a:spcBef>
                <a:spcPts val="900"/>
              </a:spcBef>
              <a:spcAft>
                <a:spcPts val="100"/>
              </a:spcAft>
            </a:pPr>
            <a:r>
              <a:rPr lang="en-IN" dirty="0">
                <a:solidFill>
                  <a:srgbClr val="000000"/>
                </a:solidFill>
                <a:latin typeface="Times New Roman" panose="02020603050405020304" pitchFamily="18" charset="0"/>
              </a:rPr>
              <a:t>        return </a:t>
            </a:r>
            <a:r>
              <a:rPr lang="en-IN" dirty="0" err="1">
                <a:solidFill>
                  <a:srgbClr val="000000"/>
                </a:solidFill>
                <a:latin typeface="Times New Roman" panose="02020603050405020304" pitchFamily="18" charset="0"/>
              </a:rPr>
              <a:t>arr</a:t>
            </a:r>
            <a:endParaRPr lang="en-IN" dirty="0"/>
          </a:p>
          <a:p>
            <a:pPr algn="just">
              <a:spcBef>
                <a:spcPts val="900"/>
              </a:spcBef>
              <a:spcAft>
                <a:spcPts val="100"/>
              </a:spcAft>
            </a:pPr>
            <a:r>
              <a:rPr lang="en-IN" dirty="0">
                <a:solidFill>
                  <a:srgbClr val="000000"/>
                </a:solidFill>
                <a:latin typeface="Times New Roman" panose="02020603050405020304" pitchFamily="18" charset="0"/>
              </a:rPr>
              <a:t>    middle = length(</a:t>
            </a:r>
            <a:r>
              <a:rPr lang="en-IN" dirty="0" err="1">
                <a:solidFill>
                  <a:srgbClr val="000000"/>
                </a:solidFill>
                <a:latin typeface="Times New Roman" panose="02020603050405020304" pitchFamily="18" charset="0"/>
              </a:rPr>
              <a:t>arr</a:t>
            </a:r>
            <a:r>
              <a:rPr lang="en-IN" dirty="0">
                <a:solidFill>
                  <a:srgbClr val="000000"/>
                </a:solidFill>
                <a:latin typeface="Times New Roman" panose="02020603050405020304" pitchFamily="18" charset="0"/>
              </a:rPr>
              <a:t>) / 2</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left_half</a:t>
            </a:r>
            <a:r>
              <a:rPr lang="en-IN" dirty="0">
                <a:solidFill>
                  <a:srgbClr val="000000"/>
                </a:solidFill>
                <a:latin typeface="Times New Roman" panose="02020603050405020304" pitchFamily="18" charset="0"/>
              </a:rPr>
              <a:t> = </a:t>
            </a:r>
            <a:r>
              <a:rPr lang="en-IN" b="1" dirty="0" err="1">
                <a:solidFill>
                  <a:srgbClr val="000000"/>
                </a:solidFill>
                <a:latin typeface="Times New Roman" panose="02020603050405020304" pitchFamily="18" charset="0"/>
              </a:rPr>
              <a:t>MergeSort</a:t>
            </a:r>
            <a:r>
              <a:rPr lang="en-IN" dirty="0">
                <a:solidFill>
                  <a:srgbClr val="000000"/>
                </a:solidFill>
                <a:latin typeface="Times New Roman" panose="02020603050405020304" pitchFamily="18" charset="0"/>
              </a:rPr>
              <a:t>(</a:t>
            </a:r>
            <a:r>
              <a:rPr lang="en-IN" dirty="0" err="1">
                <a:solidFill>
                  <a:srgbClr val="000000"/>
                </a:solidFill>
                <a:latin typeface="Times New Roman" panose="02020603050405020304" pitchFamily="18" charset="0"/>
              </a:rPr>
              <a:t>arr</a:t>
            </a:r>
            <a:r>
              <a:rPr lang="en-IN" dirty="0">
                <a:solidFill>
                  <a:srgbClr val="000000"/>
                </a:solidFill>
                <a:latin typeface="Times New Roman" panose="02020603050405020304" pitchFamily="18" charset="0"/>
              </a:rPr>
              <a:t>[:middle])</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right_half</a:t>
            </a:r>
            <a:r>
              <a:rPr lang="en-IN" dirty="0">
                <a:solidFill>
                  <a:srgbClr val="000000"/>
                </a:solidFill>
                <a:latin typeface="Times New Roman" panose="02020603050405020304" pitchFamily="18" charset="0"/>
              </a:rPr>
              <a:t> = </a:t>
            </a:r>
            <a:r>
              <a:rPr lang="en-IN" b="1" dirty="0" err="1">
                <a:solidFill>
                  <a:srgbClr val="000000"/>
                </a:solidFill>
                <a:latin typeface="Times New Roman" panose="02020603050405020304" pitchFamily="18" charset="0"/>
              </a:rPr>
              <a:t>MergeSort</a:t>
            </a:r>
            <a:r>
              <a:rPr lang="en-IN" b="1" dirty="0">
                <a:solidFill>
                  <a:srgbClr val="000000"/>
                </a:solidFill>
                <a:latin typeface="Times New Roman" panose="02020603050405020304" pitchFamily="18" charset="0"/>
              </a:rPr>
              <a:t>(</a:t>
            </a:r>
            <a:r>
              <a:rPr lang="en-IN" dirty="0" err="1">
                <a:solidFill>
                  <a:srgbClr val="000000"/>
                </a:solidFill>
                <a:latin typeface="Times New Roman" panose="02020603050405020304" pitchFamily="18" charset="0"/>
              </a:rPr>
              <a:t>arr</a:t>
            </a:r>
            <a:r>
              <a:rPr lang="en-IN" dirty="0">
                <a:solidFill>
                  <a:srgbClr val="000000"/>
                </a:solidFill>
                <a:latin typeface="Times New Roman" panose="02020603050405020304" pitchFamily="18" charset="0"/>
              </a:rPr>
              <a:t>[middle:])</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return</a:t>
            </a: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Merge</a:t>
            </a:r>
            <a:r>
              <a:rPr lang="en-IN" dirty="0">
                <a:solidFill>
                  <a:srgbClr val="000000"/>
                </a:solidFill>
                <a:latin typeface="Times New Roman" panose="02020603050405020304" pitchFamily="18" charset="0"/>
              </a:rPr>
              <a:t>(</a:t>
            </a:r>
            <a:r>
              <a:rPr lang="en-IN" dirty="0" err="1">
                <a:solidFill>
                  <a:srgbClr val="000000"/>
                </a:solidFill>
                <a:latin typeface="Times New Roman" panose="02020603050405020304" pitchFamily="18" charset="0"/>
              </a:rPr>
              <a:t>left_half</a:t>
            </a: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right_half</a:t>
            </a:r>
            <a:r>
              <a:rPr lang="en-IN" dirty="0">
                <a:solidFill>
                  <a:srgbClr val="000000"/>
                </a:solidFill>
                <a:latin typeface="Times New Roman" panose="02020603050405020304" pitchFamily="18" charset="0"/>
              </a:rPr>
              <a:t>)</a:t>
            </a:r>
            <a:endParaRPr lang="en-IN" dirty="0"/>
          </a:p>
          <a:p>
            <a:pPr algn="just">
              <a:spcBef>
                <a:spcPts val="900"/>
              </a:spcBef>
              <a:spcAft>
                <a:spcPts val="100"/>
              </a:spcAft>
            </a:pPr>
            <a:br>
              <a:rPr lang="en-IN" dirty="0"/>
            </a:br>
            <a:endParaRPr lang="en-IN" dirty="0"/>
          </a:p>
        </p:txBody>
      </p:sp>
      <p:sp>
        <p:nvSpPr>
          <p:cNvPr id="5" name="Rectangle 4"/>
          <p:cNvSpPr/>
          <p:nvPr/>
        </p:nvSpPr>
        <p:spPr>
          <a:xfrm>
            <a:off x="5353878" y="593099"/>
            <a:ext cx="6445858" cy="5522024"/>
          </a:xfrm>
          <a:prstGeom prst="rect">
            <a:avLst/>
          </a:prstGeom>
        </p:spPr>
        <p:txBody>
          <a:bodyPr wrap="square">
            <a:spAutoFit/>
          </a:bodyPr>
          <a:lstStyle/>
          <a:p>
            <a:pPr algn="just">
              <a:spcBef>
                <a:spcPts val="900"/>
              </a:spcBef>
              <a:spcAft>
                <a:spcPts val="100"/>
              </a:spcAft>
            </a:pPr>
            <a:r>
              <a:rPr lang="en-IN" dirty="0">
                <a:solidFill>
                  <a:srgbClr val="000000"/>
                </a:solidFill>
                <a:latin typeface="Times New Roman" panose="02020603050405020304" pitchFamily="18" charset="0"/>
              </a:rPr>
              <a:t>#</a:t>
            </a:r>
            <a:r>
              <a:rPr lang="en-IN" i="1" dirty="0">
                <a:solidFill>
                  <a:srgbClr val="000000"/>
                </a:solidFill>
                <a:latin typeface="Times New Roman" panose="02020603050405020304" pitchFamily="18" charset="0"/>
              </a:rPr>
              <a:t>Procedure for Merge</a:t>
            </a:r>
            <a:endParaRPr lang="en-IN" dirty="0"/>
          </a:p>
          <a:p>
            <a:pPr algn="just">
              <a:spcBef>
                <a:spcPts val="900"/>
              </a:spcBef>
              <a:spcAft>
                <a:spcPts val="100"/>
              </a:spcAft>
            </a:pPr>
            <a:r>
              <a:rPr lang="en-IN" b="1" dirty="0">
                <a:solidFill>
                  <a:srgbClr val="000000"/>
                </a:solidFill>
                <a:latin typeface="Times New Roman" panose="02020603050405020304" pitchFamily="18" charset="0"/>
              </a:rPr>
              <a:t>Merge</a:t>
            </a:r>
            <a:r>
              <a:rPr lang="en-IN" dirty="0">
                <a:solidFill>
                  <a:srgbClr val="000000"/>
                </a:solidFill>
                <a:latin typeface="Times New Roman" panose="02020603050405020304" pitchFamily="18" charset="0"/>
              </a:rPr>
              <a:t>(left, right):</a:t>
            </a:r>
            <a:endParaRPr lang="en-IN" dirty="0"/>
          </a:p>
          <a:p>
            <a:pPr algn="just">
              <a:spcBef>
                <a:spcPts val="900"/>
              </a:spcBef>
              <a:spcAft>
                <a:spcPts val="100"/>
              </a:spcAft>
            </a:pPr>
            <a:r>
              <a:rPr lang="en-IN" dirty="0">
                <a:solidFill>
                  <a:srgbClr val="000000"/>
                </a:solidFill>
                <a:latin typeface="Times New Roman" panose="02020603050405020304" pitchFamily="18" charset="0"/>
              </a:rPr>
              <a:t>    result = []</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 = </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 = 0</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while</a:t>
            </a: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 &lt; length(left) </a:t>
            </a:r>
            <a:r>
              <a:rPr lang="en-IN" b="1" dirty="0">
                <a:solidFill>
                  <a:srgbClr val="000000"/>
                </a:solidFill>
                <a:latin typeface="Times New Roman" panose="02020603050405020304" pitchFamily="18" charset="0"/>
              </a:rPr>
              <a:t>and</a:t>
            </a: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 &lt; length(right):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if</a:t>
            </a:r>
            <a:r>
              <a:rPr lang="en-IN" dirty="0">
                <a:solidFill>
                  <a:srgbClr val="000000"/>
                </a:solidFill>
                <a:latin typeface="Times New Roman" panose="02020603050405020304" pitchFamily="18" charset="0"/>
              </a:rPr>
              <a:t> left[</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&lt;</a:t>
            </a:r>
            <a:r>
              <a:rPr lang="en-IN" dirty="0">
                <a:solidFill>
                  <a:srgbClr val="000000"/>
                </a:solidFill>
                <a:latin typeface="Times New Roman" panose="02020603050405020304" pitchFamily="18" charset="0"/>
              </a:rPr>
              <a:t> right[</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result.append</a:t>
            </a:r>
            <a:r>
              <a:rPr lang="en-IN" dirty="0">
                <a:solidFill>
                  <a:srgbClr val="000000"/>
                </a:solidFill>
                <a:latin typeface="Times New Roman" panose="02020603050405020304" pitchFamily="18" charset="0"/>
              </a:rPr>
              <a:t>(left[</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 += 1</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else:</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result.append</a:t>
            </a:r>
            <a:r>
              <a:rPr lang="en-IN" dirty="0">
                <a:solidFill>
                  <a:srgbClr val="000000"/>
                </a:solidFill>
                <a:latin typeface="Times New Roman" panose="02020603050405020304" pitchFamily="18" charset="0"/>
              </a:rPr>
              <a:t>(right[</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 += 1</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result.extend</a:t>
            </a:r>
            <a:r>
              <a:rPr lang="en-IN" dirty="0">
                <a:solidFill>
                  <a:srgbClr val="000000"/>
                </a:solidFill>
                <a:latin typeface="Times New Roman" panose="02020603050405020304" pitchFamily="18" charset="0"/>
              </a:rPr>
              <a:t>(left[</a:t>
            </a:r>
            <a:r>
              <a:rPr lang="en-IN" dirty="0" err="1">
                <a:solidFill>
                  <a:srgbClr val="000000"/>
                </a:solidFill>
                <a:latin typeface="Times New Roman" panose="02020603050405020304" pitchFamily="18" charset="0"/>
              </a:rPr>
              <a:t>left_index</a:t>
            </a:r>
            <a:r>
              <a:rPr lang="en-IN" dirty="0">
                <a:solidFill>
                  <a:srgbClr val="000000"/>
                </a:solidFill>
                <a:latin typeface="Times New Roman" panose="02020603050405020304" pitchFamily="18" charset="0"/>
              </a:rPr>
              <a:t>:])</a:t>
            </a:r>
            <a:endParaRPr lang="en-IN" dirty="0"/>
          </a:p>
          <a:p>
            <a:pPr algn="just">
              <a:spcBef>
                <a:spcPts val="900"/>
              </a:spcBef>
              <a:spcAft>
                <a:spcPts val="100"/>
              </a:spcAft>
            </a:pPr>
            <a:r>
              <a:rPr lang="en-IN" dirty="0">
                <a:solidFill>
                  <a:srgbClr val="000000"/>
                </a:solidFill>
                <a:latin typeface="Times New Roman" panose="02020603050405020304" pitchFamily="18" charset="0"/>
              </a:rPr>
              <a:t>    </a:t>
            </a:r>
            <a:r>
              <a:rPr lang="en-IN" dirty="0" err="1">
                <a:solidFill>
                  <a:srgbClr val="000000"/>
                </a:solidFill>
                <a:latin typeface="Times New Roman" panose="02020603050405020304" pitchFamily="18" charset="0"/>
              </a:rPr>
              <a:t>result.extend</a:t>
            </a:r>
            <a:r>
              <a:rPr lang="en-IN" dirty="0">
                <a:solidFill>
                  <a:srgbClr val="000000"/>
                </a:solidFill>
                <a:latin typeface="Times New Roman" panose="02020603050405020304" pitchFamily="18" charset="0"/>
              </a:rPr>
              <a:t>(right[</a:t>
            </a:r>
            <a:r>
              <a:rPr lang="en-IN" dirty="0" err="1">
                <a:solidFill>
                  <a:srgbClr val="000000"/>
                </a:solidFill>
                <a:latin typeface="Times New Roman" panose="02020603050405020304" pitchFamily="18" charset="0"/>
              </a:rPr>
              <a:t>right_index</a:t>
            </a:r>
            <a:r>
              <a:rPr lang="en-IN" dirty="0">
                <a:solidFill>
                  <a:srgbClr val="000000"/>
                </a:solidFill>
                <a:latin typeface="Times New Roman" panose="02020603050405020304" pitchFamily="18" charset="0"/>
              </a:rPr>
              <a:t>:])</a:t>
            </a:r>
            <a:endParaRPr lang="en-IN" dirty="0"/>
          </a:p>
          <a:p>
            <a:r>
              <a:rPr lang="en-IN" dirty="0">
                <a:solidFill>
                  <a:srgbClr val="000000"/>
                </a:solidFill>
                <a:latin typeface="Times New Roman" panose="02020603050405020304" pitchFamily="18" charset="0"/>
              </a:rPr>
              <a:t>   </a:t>
            </a:r>
            <a:r>
              <a:rPr lang="en-IN" b="1" dirty="0">
                <a:solidFill>
                  <a:srgbClr val="000000"/>
                </a:solidFill>
                <a:latin typeface="Times New Roman" panose="02020603050405020304" pitchFamily="18" charset="0"/>
              </a:rPr>
              <a:t> return</a:t>
            </a:r>
            <a:r>
              <a:rPr lang="en-IN" dirty="0">
                <a:solidFill>
                  <a:srgbClr val="000000"/>
                </a:solidFill>
                <a:latin typeface="Times New Roman" panose="02020603050405020304" pitchFamily="18" charset="0"/>
              </a:rPr>
              <a:t> result</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6AEB9C-1BCC-370C-0E95-91725839CA1C}"/>
                  </a:ext>
                </a:extLst>
              </p14:cNvPr>
              <p14:cNvContentPartPr/>
              <p14:nvPr/>
            </p14:nvContentPartPr>
            <p14:xfrm>
              <a:off x="905040" y="1432800"/>
              <a:ext cx="8607960" cy="3043440"/>
            </p14:xfrm>
          </p:contentPart>
        </mc:Choice>
        <mc:Fallback xmlns="">
          <p:pic>
            <p:nvPicPr>
              <p:cNvPr id="4" name="Ink 3">
                <a:extLst>
                  <a:ext uri="{FF2B5EF4-FFF2-40B4-BE49-F238E27FC236}">
                    <a16:creationId xmlns:a16="http://schemas.microsoft.com/office/drawing/2014/main" id="{006AEB9C-1BCC-370C-0E95-91725839CA1C}"/>
                  </a:ext>
                </a:extLst>
              </p:cNvPr>
              <p:cNvPicPr/>
              <p:nvPr/>
            </p:nvPicPr>
            <p:blipFill>
              <a:blip r:embed="rId3"/>
              <a:stretch>
                <a:fillRect/>
              </a:stretch>
            </p:blipFill>
            <p:spPr>
              <a:xfrm>
                <a:off x="895680" y="1423440"/>
                <a:ext cx="8626680" cy="306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54C9AE2-B7E1-80C3-802C-143F8E9DA030}"/>
                  </a:ext>
                </a:extLst>
              </p14:cNvPr>
              <p14:cNvContentPartPr/>
              <p14:nvPr/>
            </p14:nvContentPartPr>
            <p14:xfrm>
              <a:off x="5276520" y="950040"/>
              <a:ext cx="2044080" cy="466920"/>
            </p14:xfrm>
          </p:contentPart>
        </mc:Choice>
        <mc:Fallback xmlns="">
          <p:pic>
            <p:nvPicPr>
              <p:cNvPr id="6" name="Ink 5">
                <a:extLst>
                  <a:ext uri="{FF2B5EF4-FFF2-40B4-BE49-F238E27FC236}">
                    <a16:creationId xmlns:a16="http://schemas.microsoft.com/office/drawing/2014/main" id="{C54C9AE2-B7E1-80C3-802C-143F8E9DA030}"/>
                  </a:ext>
                </a:extLst>
              </p:cNvPr>
              <p:cNvPicPr/>
              <p:nvPr/>
            </p:nvPicPr>
            <p:blipFill>
              <a:blip r:embed="rId5"/>
              <a:stretch>
                <a:fillRect/>
              </a:stretch>
            </p:blipFill>
            <p:spPr>
              <a:xfrm>
                <a:off x="5267160" y="940680"/>
                <a:ext cx="2062800" cy="485640"/>
              </a:xfrm>
              <a:prstGeom prst="rect">
                <a:avLst/>
              </a:prstGeom>
            </p:spPr>
          </p:pic>
        </mc:Fallback>
      </mc:AlternateContent>
    </p:spTree>
    <p:extLst>
      <p:ext uri="{BB962C8B-B14F-4D97-AF65-F5344CB8AC3E}">
        <p14:creationId xmlns:p14="http://schemas.microsoft.com/office/powerpoint/2010/main" val="398065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1553" y="652834"/>
            <a:ext cx="10150171" cy="3258739"/>
          </a:xfrm>
          <a:prstGeom prst="rect">
            <a:avLst/>
          </a:prstGeom>
        </p:spPr>
      </p:pic>
      <p:pic>
        <p:nvPicPr>
          <p:cNvPr id="6" name="Picture 5"/>
          <p:cNvPicPr>
            <a:picLocks noChangeAspect="1"/>
          </p:cNvPicPr>
          <p:nvPr/>
        </p:nvPicPr>
        <p:blipFill>
          <a:blip r:embed="rId3"/>
          <a:stretch>
            <a:fillRect/>
          </a:stretch>
        </p:blipFill>
        <p:spPr>
          <a:xfrm>
            <a:off x="436616" y="3465236"/>
            <a:ext cx="10620043" cy="2132482"/>
          </a:xfrm>
          <a:prstGeom prst="rect">
            <a:avLst/>
          </a:prstGeom>
        </p:spPr>
      </p:pic>
      <p:sp>
        <p:nvSpPr>
          <p:cNvPr id="2" name="Rectangle 1"/>
          <p:cNvSpPr/>
          <p:nvPr/>
        </p:nvSpPr>
        <p:spPr>
          <a:xfrm>
            <a:off x="1678898" y="4497049"/>
            <a:ext cx="4417102" cy="284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3EEE832-F396-6ED2-8136-3CC2CF12A533}"/>
                  </a:ext>
                </a:extLst>
              </p14:cNvPr>
              <p14:cNvContentPartPr/>
              <p14:nvPr/>
            </p14:nvContentPartPr>
            <p14:xfrm>
              <a:off x="406080" y="2274480"/>
              <a:ext cx="9470520" cy="3171960"/>
            </p14:xfrm>
          </p:contentPart>
        </mc:Choice>
        <mc:Fallback xmlns="">
          <p:pic>
            <p:nvPicPr>
              <p:cNvPr id="3" name="Ink 2">
                <a:extLst>
                  <a:ext uri="{FF2B5EF4-FFF2-40B4-BE49-F238E27FC236}">
                    <a16:creationId xmlns:a16="http://schemas.microsoft.com/office/drawing/2014/main" id="{E3EEE832-F396-6ED2-8136-3CC2CF12A533}"/>
                  </a:ext>
                </a:extLst>
              </p:cNvPr>
              <p:cNvPicPr/>
              <p:nvPr/>
            </p:nvPicPr>
            <p:blipFill>
              <a:blip r:embed="rId5"/>
              <a:stretch>
                <a:fillRect/>
              </a:stretch>
            </p:blipFill>
            <p:spPr>
              <a:xfrm>
                <a:off x="396720" y="2265120"/>
                <a:ext cx="9489240" cy="3190680"/>
              </a:xfrm>
              <a:prstGeom prst="rect">
                <a:avLst/>
              </a:prstGeom>
            </p:spPr>
          </p:pic>
        </mc:Fallback>
      </mc:AlternateContent>
    </p:spTree>
    <p:extLst>
      <p:ext uri="{BB962C8B-B14F-4D97-AF65-F5344CB8AC3E}">
        <p14:creationId xmlns:p14="http://schemas.microsoft.com/office/powerpoint/2010/main" val="63016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53D49-F43D-C391-F79F-2CE1922F9F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7</a:t>
            </a:fld>
            <a:endParaRPr lang="en-IN"/>
          </a:p>
        </p:txBody>
      </p:sp>
      <p:sp>
        <p:nvSpPr>
          <p:cNvPr id="4" name="TextBox 3">
            <a:extLst>
              <a:ext uri="{FF2B5EF4-FFF2-40B4-BE49-F238E27FC236}">
                <a16:creationId xmlns:a16="http://schemas.microsoft.com/office/drawing/2014/main" id="{DAD8AA57-3006-8039-4729-B04A15F1D347}"/>
              </a:ext>
            </a:extLst>
          </p:cNvPr>
          <p:cNvSpPr txBox="1"/>
          <p:nvPr/>
        </p:nvSpPr>
        <p:spPr>
          <a:xfrm>
            <a:off x="1124262" y="1670448"/>
            <a:ext cx="10229538" cy="341632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Now we have seen how the insertion sort operates, let us look at how these characteristics relate to the insertion sort algorithm. Let us utilize the example array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[2,4,3,6,8,9]  to apply the loop invariant to the Insertion sort algorithm.</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Condition 1: </a:t>
            </a:r>
            <a:r>
              <a:rPr lang="en-US" sz="2400" dirty="0">
                <a:latin typeface="Times New Roman" panose="02020603050405020304" pitchFamily="18" charset="0"/>
                <a:cs typeface="Times New Roman" panose="02020603050405020304" pitchFamily="18" charset="0"/>
              </a:rPr>
              <a:t>We initiate insertion sort by demonstrating the validity of the loop invariant at onset of initial iteration, where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=2. In this case, the subarray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[1:i-1] comprises only the element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 which is essentially the original element in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 Furthermore, it is evident that this subarray is inherently sorted, affirming the preservation of loop invariant preceding initial iteration.</a:t>
            </a:r>
          </a:p>
        </p:txBody>
      </p:sp>
    </p:spTree>
    <p:extLst>
      <p:ext uri="{BB962C8B-B14F-4D97-AF65-F5344CB8AC3E}">
        <p14:creationId xmlns:p14="http://schemas.microsoft.com/office/powerpoint/2010/main" val="12949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1637B-0DF7-0380-26EB-38D69A1DBD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sp>
        <p:nvSpPr>
          <p:cNvPr id="4" name="TextBox 3">
            <a:extLst>
              <a:ext uri="{FF2B5EF4-FFF2-40B4-BE49-F238E27FC236}">
                <a16:creationId xmlns:a16="http://schemas.microsoft.com/office/drawing/2014/main" id="{23B65762-FBC0-9D7E-D3DC-5D061303DAFC}"/>
              </a:ext>
            </a:extLst>
          </p:cNvPr>
          <p:cNvSpPr txBox="1"/>
          <p:nvPr/>
        </p:nvSpPr>
        <p:spPr>
          <a:xfrm>
            <a:off x="764498" y="840486"/>
            <a:ext cx="10882859" cy="2308324"/>
          </a:xfrm>
          <a:prstGeom prst="rect">
            <a:avLst/>
          </a:prstGeom>
          <a:noFill/>
        </p:spPr>
        <p:txBody>
          <a:bodyPr wrap="square">
            <a:spAutoFit/>
          </a:bodyPr>
          <a:lstStyle/>
          <a:p>
            <a:pPr algn="just"/>
            <a:r>
              <a:rPr lang="en-US" sz="2400" b="1" dirty="0">
                <a:solidFill>
                  <a:srgbClr val="FF0000"/>
                </a:solidFill>
                <a:latin typeface="Times New Roman" panose="02020603050405020304" pitchFamily="18" charset="0"/>
                <a:cs typeface="Times New Roman" panose="02020603050405020304" pitchFamily="18" charset="0"/>
              </a:rPr>
              <a:t>Condition 2: </a:t>
            </a:r>
            <a:r>
              <a:rPr lang="en-US" sz="2400" dirty="0">
                <a:latin typeface="Times New Roman" panose="02020603050405020304" pitchFamily="18" charset="0"/>
                <a:cs typeface="Times New Roman" panose="02020603050405020304" pitchFamily="18" charset="0"/>
              </a:rPr>
              <a:t>Next, we address 2nd condition, where  iterations loop invariant should be maintained. In simpler terms, the operations of the for loop involves shifting elements, and so forth, one position to the right, until it identifies the correct position for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Subsequently, it inserts the value of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that position. The subarray now contains elements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[1:i-1], following sorted order. The increment of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subsequent iteration of the loop ensures preservation of the loop invariant. </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B71797-82E9-1912-18CA-FF7C0C942AE6}"/>
              </a:ext>
            </a:extLst>
          </p:cNvPr>
          <p:cNvSpPr txBox="1"/>
          <p:nvPr/>
        </p:nvSpPr>
        <p:spPr>
          <a:xfrm>
            <a:off x="764497" y="3420630"/>
            <a:ext cx="10882859" cy="1938992"/>
          </a:xfrm>
          <a:prstGeom prst="rect">
            <a:avLst/>
          </a:prstGeom>
          <a:noFill/>
        </p:spPr>
        <p:txBody>
          <a:bodyPr wrap="square">
            <a:spAutoFit/>
          </a:bodyPr>
          <a:lstStyle/>
          <a:p>
            <a:pPr algn="just"/>
            <a:r>
              <a:rPr lang="en-US" sz="2400" b="1" dirty="0">
                <a:solidFill>
                  <a:srgbClr val="FF0000"/>
                </a:solidFill>
                <a:latin typeface="Times New Roman" panose="02020603050405020304" pitchFamily="18" charset="0"/>
                <a:cs typeface="Times New Roman" panose="02020603050405020304" pitchFamily="18" charset="0"/>
              </a:rPr>
              <a:t>Condition 3: </a:t>
            </a:r>
            <a:r>
              <a:rPr lang="en-US" sz="2400" dirty="0">
                <a:latin typeface="Times New Roman" panose="02020603050405020304" pitchFamily="18" charset="0"/>
                <a:cs typeface="Times New Roman" panose="02020603050405020304" pitchFamily="18" charset="0"/>
              </a:rPr>
              <a:t>Lastly, let us analyze what occurs upon the termination of the loop. The condition that leads to the termination of the for loop is that j&gt;</a:t>
            </a:r>
            <a:r>
              <a:rPr lang="en-US" sz="2400" dirty="0" err="1">
                <a:latin typeface="Times New Roman" panose="02020603050405020304" pitchFamily="18" charset="0"/>
                <a:cs typeface="Times New Roman" panose="02020603050405020304" pitchFamily="18" charset="0"/>
              </a:rPr>
              <a:t>A:length</a:t>
            </a:r>
            <a:r>
              <a:rPr lang="en-US" sz="2400" dirty="0">
                <a:latin typeface="Times New Roman" panose="02020603050405020304" pitchFamily="18" charset="0"/>
                <a:cs typeface="Times New Roman" panose="02020603050405020304" pitchFamily="18" charset="0"/>
              </a:rPr>
              <a:t> equals n. Since each iteration increments j by 1, it follows that j=n+1 when the loop terminates. By substituting n+1 for j in the context of the loop invariant, we affirm that the subarray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[1:n] comprises the elements originally in  </a:t>
            </a:r>
            <a:r>
              <a:rPr lang="en-US" sz="2400" dirty="0" err="1">
                <a:latin typeface="Times New Roman" panose="02020603050405020304" pitchFamily="18" charset="0"/>
                <a:cs typeface="Times New Roman" panose="02020603050405020304" pitchFamily="18" charset="0"/>
              </a:rPr>
              <a:t>Arr</a:t>
            </a:r>
            <a:r>
              <a:rPr lang="en-US" sz="2400" dirty="0">
                <a:latin typeface="Times New Roman" panose="02020603050405020304" pitchFamily="18" charset="0"/>
                <a:cs typeface="Times New Roman" panose="02020603050405020304" pitchFamily="18" charset="0"/>
              </a:rPr>
              <a:t>[1:n], now arranged in a sorted order.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31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N"/>
              <a:t>9</a:t>
            </a:fld>
            <a:endParaRPr/>
          </a:p>
        </p:txBody>
      </p:sp>
      <p:sp>
        <p:nvSpPr>
          <p:cNvPr id="237" name="Google Shape;237;p47"/>
          <p:cNvSpPr txBox="1"/>
          <p:nvPr/>
        </p:nvSpPr>
        <p:spPr>
          <a:xfrm>
            <a:off x="721896" y="385012"/>
            <a:ext cx="5763950" cy="523220"/>
          </a:xfrm>
          <a:prstGeom prst="rect">
            <a:avLst/>
          </a:prstGeom>
          <a:blipFill rotWithShape="1">
            <a:blip r:embed="rId3">
              <a:alphaModFix/>
            </a:blip>
            <a:stretch>
              <a:fillRect l="-2112" t="-11624" b="-313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38" name="Google Shape;238;p47"/>
          <p:cNvPicPr preferRelativeResize="0"/>
          <p:nvPr/>
        </p:nvPicPr>
        <p:blipFill rotWithShape="1">
          <a:blip r:embed="rId4">
            <a:alphaModFix/>
          </a:blip>
          <a:srcRect r="13037" b="1111"/>
          <a:stretch/>
        </p:blipFill>
        <p:spPr>
          <a:xfrm rot="-5400000">
            <a:off x="2921729" y="-1369700"/>
            <a:ext cx="5891342" cy="10291008"/>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F0E4C30-DF09-1FF1-E727-7AEECFE76F77}"/>
                  </a:ext>
                </a:extLst>
              </p14:cNvPr>
              <p14:cNvContentPartPr/>
              <p14:nvPr/>
            </p14:nvContentPartPr>
            <p14:xfrm>
              <a:off x="520200" y="218160"/>
              <a:ext cx="11643120" cy="6199920"/>
            </p14:xfrm>
          </p:contentPart>
        </mc:Choice>
        <mc:Fallback xmlns="">
          <p:pic>
            <p:nvPicPr>
              <p:cNvPr id="2" name="Ink 1">
                <a:extLst>
                  <a:ext uri="{FF2B5EF4-FFF2-40B4-BE49-F238E27FC236}">
                    <a16:creationId xmlns:a16="http://schemas.microsoft.com/office/drawing/2014/main" id="{6F0E4C30-DF09-1FF1-E727-7AEECFE76F77}"/>
                  </a:ext>
                </a:extLst>
              </p:cNvPr>
              <p:cNvPicPr/>
              <p:nvPr/>
            </p:nvPicPr>
            <p:blipFill>
              <a:blip r:embed="rId6"/>
              <a:stretch>
                <a:fillRect/>
              </a:stretch>
            </p:blipFill>
            <p:spPr>
              <a:xfrm>
                <a:off x="510840" y="208800"/>
                <a:ext cx="11661840" cy="6218640"/>
              </a:xfrm>
              <a:prstGeom prst="rect">
                <a:avLst/>
              </a:prstGeom>
            </p:spPr>
          </p:pic>
        </mc:Fallback>
      </mc:AlternateContent>
    </p:spTree>
    <p:extLst>
      <p:ext uri="{BB962C8B-B14F-4D97-AF65-F5344CB8AC3E}">
        <p14:creationId xmlns:p14="http://schemas.microsoft.com/office/powerpoint/2010/main" val="1220057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1375</TotalTime>
  <Words>2728</Words>
  <Application>Microsoft Office PowerPoint</Application>
  <PresentationFormat>Widescreen</PresentationFormat>
  <Paragraphs>245</Paragraphs>
  <Slides>63</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Helvetica Neue</vt:lpstr>
      <vt:lpstr>Serif</vt:lpstr>
      <vt:lpstr>Calibri</vt:lpstr>
      <vt:lpstr>Arial</vt:lpstr>
      <vt:lpstr>Aptos Display</vt:lpstr>
      <vt:lpstr>Times New Roman</vt:lpstr>
      <vt:lpstr>ADLaM Display</vt:lpstr>
      <vt:lpstr>Symbol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Divide-and-Conquer</vt:lpstr>
      <vt:lpstr>PowerPoint Presentation</vt:lpstr>
      <vt:lpstr>PowerPoint Presentation</vt:lpstr>
      <vt:lpstr>PowerPoint Presentation</vt:lpstr>
      <vt:lpstr>PowerPoint Presentation</vt:lpstr>
      <vt:lpstr>Merge-Sort</vt:lpstr>
      <vt:lpstr>Merge-Sort</vt:lpstr>
      <vt:lpstr>Merge-Sort(cont.)</vt:lpstr>
      <vt:lpstr>Merge-Sort (cont.)</vt:lpstr>
      <vt:lpstr>Merge-Sort (cont.)</vt:lpstr>
      <vt:lpstr>Merge-Sort (cont.)</vt:lpstr>
      <vt:lpstr>Merge-Sort (cont.)</vt:lpstr>
      <vt:lpstr>Merge-Sort (cont.)</vt:lpstr>
      <vt:lpstr>Merge-Sort(cont.)</vt:lpstr>
      <vt:lpstr>Merge-Sort (cont.)</vt:lpstr>
      <vt:lpstr>Merge-Sort (cont.)</vt:lpstr>
      <vt:lpstr>PowerPoint Presentation</vt:lpstr>
      <vt:lpstr>Merging Two  Sequences</vt:lpstr>
      <vt:lpstr>Merging Two Sequences (cont.)</vt:lpstr>
      <vt:lpstr>Merging Two Sequences (cont.)</vt:lpstr>
      <vt:lpstr>Merging Two Sequences (cont.)</vt:lpstr>
      <vt:lpstr>Merging Two Sequences (cont.)</vt:lpstr>
      <vt:lpstr>Merging Two Sequences (cont.)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Rahul Mishra</cp:lastModifiedBy>
  <cp:revision>49</cp:revision>
  <dcterms:created xsi:type="dcterms:W3CDTF">2023-01-02T04:30:03Z</dcterms:created>
  <dcterms:modified xsi:type="dcterms:W3CDTF">2025-09-07T04:08:24Z</dcterms:modified>
</cp:coreProperties>
</file>